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86" r:id="rId2"/>
    <p:sldId id="287" r:id="rId3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2060"/>
    <a:srgbClr val="9DC3E6"/>
    <a:srgbClr val="DEEBF7"/>
    <a:srgbClr val="CCECFF"/>
    <a:srgbClr val="FFCC99"/>
    <a:srgbClr val="FF9966"/>
    <a:srgbClr val="FFCCCC"/>
    <a:srgbClr val="FF6699"/>
    <a:srgbClr val="FF3399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363" autoAdjust="0"/>
    <p:restoredTop sz="94704" autoAdjust="0"/>
  </p:normalViewPr>
  <p:slideViewPr>
    <p:cSldViewPr>
      <p:cViewPr>
        <p:scale>
          <a:sx n="75" d="100"/>
          <a:sy n="75" d="100"/>
        </p:scale>
        <p:origin x="-1930" y="-317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smtClean="0"/>
              <a:t>Copyright©2016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8" name="Rectangle 24"/>
          <p:cNvSpPr>
            <a:spLocks noChangeArrowheads="1"/>
          </p:cNvSpPr>
          <p:nvPr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9" name="Rectangle 25"/>
          <p:cNvSpPr>
            <a:spLocks noChangeArrowheads="1"/>
          </p:cNvSpPr>
          <p:nvPr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0" name="Rectangle 26"/>
          <p:cNvSpPr>
            <a:spLocks noChangeArrowheads="1"/>
          </p:cNvSpPr>
          <p:nvPr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2" name="グループ化 591"/>
          <p:cNvGrpSpPr/>
          <p:nvPr/>
        </p:nvGrpSpPr>
        <p:grpSpPr>
          <a:xfrm>
            <a:off x="722530" y="2877926"/>
            <a:ext cx="963860" cy="1480447"/>
            <a:chOff x="6024735" y="3717032"/>
            <a:chExt cx="844943" cy="1297795"/>
          </a:xfrm>
        </p:grpSpPr>
        <p:grpSp>
          <p:nvGrpSpPr>
            <p:cNvPr id="593" name="グループ化 592"/>
            <p:cNvGrpSpPr/>
            <p:nvPr/>
          </p:nvGrpSpPr>
          <p:grpSpPr>
            <a:xfrm>
              <a:off x="6150075" y="3717032"/>
              <a:ext cx="719603" cy="1297795"/>
              <a:chOff x="6150075" y="4718582"/>
              <a:chExt cx="719603" cy="1297795"/>
            </a:xfrm>
          </p:grpSpPr>
          <p:sp>
            <p:nvSpPr>
              <p:cNvPr id="599" name="円/楕円 539"/>
              <p:cNvSpPr/>
              <p:nvPr/>
            </p:nvSpPr>
            <p:spPr>
              <a:xfrm>
                <a:off x="6202834" y="4899542"/>
                <a:ext cx="614082" cy="777653"/>
              </a:xfrm>
              <a:prstGeom prst="ellipse">
                <a:avLst/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00" name="円/楕円 540"/>
              <p:cNvSpPr/>
              <p:nvPr/>
            </p:nvSpPr>
            <p:spPr>
              <a:xfrm>
                <a:off x="6336754" y="4886783"/>
                <a:ext cx="346242" cy="745902"/>
              </a:xfrm>
              <a:prstGeom prst="ellipse">
                <a:avLst/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01" name="フリーフォーム 600"/>
              <p:cNvSpPr/>
              <p:nvPr/>
            </p:nvSpPr>
            <p:spPr>
              <a:xfrm>
                <a:off x="6179548" y="4718582"/>
                <a:ext cx="656620" cy="546108"/>
              </a:xfrm>
              <a:custGeom>
                <a:avLst/>
                <a:gdLst>
                  <a:gd name="connsiteX0" fmla="*/ 261635 w 656620"/>
                  <a:gd name="connsiteY0" fmla="*/ 0 h 546108"/>
                  <a:gd name="connsiteX1" fmla="*/ 314364 w 656620"/>
                  <a:gd name="connsiteY1" fmla="*/ 5548 h 546108"/>
                  <a:gd name="connsiteX2" fmla="*/ 328310 w 656620"/>
                  <a:gd name="connsiteY2" fmla="*/ 10066 h 546108"/>
                  <a:gd name="connsiteX3" fmla="*/ 342257 w 656620"/>
                  <a:gd name="connsiteY3" fmla="*/ 5548 h 546108"/>
                  <a:gd name="connsiteX4" fmla="*/ 394985 w 656620"/>
                  <a:gd name="connsiteY4" fmla="*/ 0 h 546108"/>
                  <a:gd name="connsiteX5" fmla="*/ 656620 w 656620"/>
                  <a:gd name="connsiteY5" fmla="*/ 273054 h 546108"/>
                  <a:gd name="connsiteX6" fmla="*/ 394985 w 656620"/>
                  <a:gd name="connsiteY6" fmla="*/ 546108 h 546108"/>
                  <a:gd name="connsiteX7" fmla="*/ 342257 w 656620"/>
                  <a:gd name="connsiteY7" fmla="*/ 540561 h 546108"/>
                  <a:gd name="connsiteX8" fmla="*/ 328310 w 656620"/>
                  <a:gd name="connsiteY8" fmla="*/ 536043 h 546108"/>
                  <a:gd name="connsiteX9" fmla="*/ 314364 w 656620"/>
                  <a:gd name="connsiteY9" fmla="*/ 540561 h 546108"/>
                  <a:gd name="connsiteX10" fmla="*/ 261635 w 656620"/>
                  <a:gd name="connsiteY10" fmla="*/ 546108 h 546108"/>
                  <a:gd name="connsiteX11" fmla="*/ 0 w 656620"/>
                  <a:gd name="connsiteY11" fmla="*/ 273054 h 546108"/>
                  <a:gd name="connsiteX12" fmla="*/ 261635 w 656620"/>
                  <a:gd name="connsiteY12" fmla="*/ 0 h 5461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656620" h="546108">
                    <a:moveTo>
                      <a:pt x="261635" y="0"/>
                    </a:moveTo>
                    <a:cubicBezTo>
                      <a:pt x="279697" y="0"/>
                      <a:pt x="297332" y="1910"/>
                      <a:pt x="314364" y="5548"/>
                    </a:cubicBezTo>
                    <a:lnTo>
                      <a:pt x="328310" y="10066"/>
                    </a:lnTo>
                    <a:lnTo>
                      <a:pt x="342257" y="5548"/>
                    </a:lnTo>
                    <a:cubicBezTo>
                      <a:pt x="359288" y="1910"/>
                      <a:pt x="376923" y="0"/>
                      <a:pt x="394985" y="0"/>
                    </a:cubicBezTo>
                    <a:cubicBezTo>
                      <a:pt x="539482" y="0"/>
                      <a:pt x="656620" y="122250"/>
                      <a:pt x="656620" y="273054"/>
                    </a:cubicBezTo>
                    <a:cubicBezTo>
                      <a:pt x="656620" y="423858"/>
                      <a:pt x="539482" y="546108"/>
                      <a:pt x="394985" y="546108"/>
                    </a:cubicBezTo>
                    <a:cubicBezTo>
                      <a:pt x="376923" y="546108"/>
                      <a:pt x="359288" y="544198"/>
                      <a:pt x="342257" y="540561"/>
                    </a:cubicBezTo>
                    <a:lnTo>
                      <a:pt x="328310" y="536043"/>
                    </a:lnTo>
                    <a:lnTo>
                      <a:pt x="314364" y="540561"/>
                    </a:lnTo>
                    <a:cubicBezTo>
                      <a:pt x="297332" y="544198"/>
                      <a:pt x="279697" y="546108"/>
                      <a:pt x="261635" y="546108"/>
                    </a:cubicBezTo>
                    <a:cubicBezTo>
                      <a:pt x="117138" y="546108"/>
                      <a:pt x="0" y="423858"/>
                      <a:pt x="0" y="273054"/>
                    </a:cubicBezTo>
                    <a:cubicBezTo>
                      <a:pt x="0" y="122250"/>
                      <a:pt x="117138" y="0"/>
                      <a:pt x="261635" y="0"/>
                    </a:cubicBez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02" name="片側の 2 つの角を丸めた四角形 601"/>
              <p:cNvSpPr/>
              <p:nvPr/>
            </p:nvSpPr>
            <p:spPr>
              <a:xfrm rot="10800000">
                <a:off x="6439886" y="5319902"/>
                <a:ext cx="139982" cy="24436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9966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03" name="円/楕円 544"/>
              <p:cNvSpPr/>
              <p:nvPr/>
            </p:nvSpPr>
            <p:spPr>
              <a:xfrm rot="20700000">
                <a:off x="6150075" y="5036229"/>
                <a:ext cx="174935" cy="214313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04" name="円/楕円 545"/>
              <p:cNvSpPr/>
              <p:nvPr/>
            </p:nvSpPr>
            <p:spPr>
              <a:xfrm rot="900000" flipH="1">
                <a:off x="6694743" y="5036230"/>
                <a:ext cx="174935" cy="214313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05" name="円/楕円 546"/>
              <p:cNvSpPr/>
              <p:nvPr/>
            </p:nvSpPr>
            <p:spPr>
              <a:xfrm>
                <a:off x="6233569" y="4795543"/>
                <a:ext cx="552614" cy="633231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06" name="月 605"/>
              <p:cNvSpPr/>
              <p:nvPr/>
            </p:nvSpPr>
            <p:spPr>
              <a:xfrm>
                <a:off x="6215740" y="4864617"/>
                <a:ext cx="80658" cy="572828"/>
              </a:xfrm>
              <a:prstGeom prst="moon">
                <a:avLst>
                  <a:gd name="adj" fmla="val 57905"/>
                </a:avLst>
              </a:pr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07" name="月 606"/>
              <p:cNvSpPr/>
              <p:nvPr/>
            </p:nvSpPr>
            <p:spPr>
              <a:xfrm flipH="1">
                <a:off x="6724504" y="4864617"/>
                <a:ext cx="80658" cy="572828"/>
              </a:xfrm>
              <a:prstGeom prst="moon">
                <a:avLst>
                  <a:gd name="adj" fmla="val 57905"/>
                </a:avLst>
              </a:pr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08" name="月 607"/>
              <p:cNvSpPr/>
              <p:nvPr/>
            </p:nvSpPr>
            <p:spPr>
              <a:xfrm rot="1800000">
                <a:off x="6224597" y="4735908"/>
                <a:ext cx="128812" cy="409509"/>
              </a:xfrm>
              <a:prstGeom prst="moon">
                <a:avLst>
                  <a:gd name="adj" fmla="val 51501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09" name="月 608"/>
              <p:cNvSpPr/>
              <p:nvPr/>
            </p:nvSpPr>
            <p:spPr>
              <a:xfrm rot="19800000" flipH="1">
                <a:off x="6668840" y="4735908"/>
                <a:ext cx="128812" cy="409509"/>
              </a:xfrm>
              <a:prstGeom prst="moon">
                <a:avLst>
                  <a:gd name="adj" fmla="val 51501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10" name="月 609"/>
              <p:cNvSpPr/>
              <p:nvPr/>
            </p:nvSpPr>
            <p:spPr>
              <a:xfrm rot="1800000">
                <a:off x="6301626" y="4739653"/>
                <a:ext cx="102413" cy="343879"/>
              </a:xfrm>
              <a:prstGeom prst="moon">
                <a:avLst>
                  <a:gd name="adj" fmla="val 68666"/>
                </a:avLst>
              </a:pr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11" name="月 610"/>
              <p:cNvSpPr/>
              <p:nvPr/>
            </p:nvSpPr>
            <p:spPr>
              <a:xfrm rot="19800000" flipH="1">
                <a:off x="6613858" y="4739651"/>
                <a:ext cx="102413" cy="343879"/>
              </a:xfrm>
              <a:prstGeom prst="moon">
                <a:avLst>
                  <a:gd name="adj" fmla="val 68666"/>
                </a:avLst>
              </a:pr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12" name="月 611"/>
              <p:cNvSpPr/>
              <p:nvPr/>
            </p:nvSpPr>
            <p:spPr>
              <a:xfrm rot="1800000">
                <a:off x="6368834" y="4748661"/>
                <a:ext cx="85804" cy="255580"/>
              </a:xfrm>
              <a:prstGeom prst="moon">
                <a:avLst>
                  <a:gd name="adj" fmla="val 68666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13" name="月 612"/>
              <p:cNvSpPr/>
              <p:nvPr/>
            </p:nvSpPr>
            <p:spPr>
              <a:xfrm rot="19800000" flipH="1">
                <a:off x="6565996" y="4748663"/>
                <a:ext cx="85804" cy="255580"/>
              </a:xfrm>
              <a:prstGeom prst="moon">
                <a:avLst>
                  <a:gd name="adj" fmla="val 68666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14" name="月 613"/>
              <p:cNvSpPr/>
              <p:nvPr/>
            </p:nvSpPr>
            <p:spPr>
              <a:xfrm rot="5400000" flipH="1">
                <a:off x="6360270" y="4879418"/>
                <a:ext cx="45719" cy="204442"/>
              </a:xfrm>
              <a:prstGeom prst="moon">
                <a:avLst/>
              </a:prstGeom>
              <a:solidFill>
                <a:srgbClr val="CC66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15" name="円/楕円 609"/>
              <p:cNvSpPr/>
              <p:nvPr/>
            </p:nvSpPr>
            <p:spPr>
              <a:xfrm>
                <a:off x="6308072" y="5036444"/>
                <a:ext cx="150117" cy="127019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16" name="月 615"/>
              <p:cNvSpPr/>
              <p:nvPr/>
            </p:nvSpPr>
            <p:spPr>
              <a:xfrm rot="5400000">
                <a:off x="6357750" y="4981004"/>
                <a:ext cx="50761" cy="146551"/>
              </a:xfrm>
              <a:prstGeom prst="moon">
                <a:avLst/>
              </a:prstGeom>
              <a:solidFill>
                <a:srgbClr val="00B0F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17" name="円/楕円 612"/>
              <p:cNvSpPr/>
              <p:nvPr/>
            </p:nvSpPr>
            <p:spPr>
              <a:xfrm>
                <a:off x="6338059" y="5054279"/>
                <a:ext cx="90142" cy="8565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18" name="円/楕円 616"/>
              <p:cNvSpPr/>
              <p:nvPr/>
            </p:nvSpPr>
            <p:spPr>
              <a:xfrm>
                <a:off x="6359074" y="5073511"/>
                <a:ext cx="48112" cy="45719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19" name="月 618"/>
              <p:cNvSpPr/>
              <p:nvPr/>
            </p:nvSpPr>
            <p:spPr>
              <a:xfrm rot="5400000" flipH="1">
                <a:off x="6634114" y="4879418"/>
                <a:ext cx="45719" cy="204442"/>
              </a:xfrm>
              <a:prstGeom prst="moon">
                <a:avLst/>
              </a:prstGeom>
              <a:solidFill>
                <a:srgbClr val="CC66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20" name="円/楕円 619"/>
              <p:cNvSpPr/>
              <p:nvPr/>
            </p:nvSpPr>
            <p:spPr>
              <a:xfrm>
                <a:off x="6581916" y="5036444"/>
                <a:ext cx="150117" cy="127019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21" name="月 620"/>
              <p:cNvSpPr/>
              <p:nvPr/>
            </p:nvSpPr>
            <p:spPr>
              <a:xfrm rot="5400000">
                <a:off x="6631594" y="4981004"/>
                <a:ext cx="50761" cy="146551"/>
              </a:xfrm>
              <a:prstGeom prst="moon">
                <a:avLst/>
              </a:prstGeom>
              <a:solidFill>
                <a:srgbClr val="00B0F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22" name="円/楕円 631"/>
              <p:cNvSpPr/>
              <p:nvPr/>
            </p:nvSpPr>
            <p:spPr>
              <a:xfrm>
                <a:off x="6611903" y="5054279"/>
                <a:ext cx="90142" cy="8565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23" name="円/楕円 641"/>
              <p:cNvSpPr/>
              <p:nvPr/>
            </p:nvSpPr>
            <p:spPr>
              <a:xfrm>
                <a:off x="6632918" y="5073511"/>
                <a:ext cx="48112" cy="45719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24" name="円/楕円 632"/>
              <p:cNvSpPr/>
              <p:nvPr/>
            </p:nvSpPr>
            <p:spPr>
              <a:xfrm>
                <a:off x="6467592" y="5230743"/>
                <a:ext cx="84568" cy="27721"/>
              </a:xfrm>
              <a:custGeom>
                <a:avLst/>
                <a:gdLst>
                  <a:gd name="connsiteX0" fmla="*/ 0 w 84568"/>
                  <a:gd name="connsiteY0" fmla="*/ 22860 h 45719"/>
                  <a:gd name="connsiteX1" fmla="*/ 42284 w 84568"/>
                  <a:gd name="connsiteY1" fmla="*/ 0 h 45719"/>
                  <a:gd name="connsiteX2" fmla="*/ 84568 w 84568"/>
                  <a:gd name="connsiteY2" fmla="*/ 22860 h 45719"/>
                  <a:gd name="connsiteX3" fmla="*/ 42284 w 84568"/>
                  <a:gd name="connsiteY3" fmla="*/ 45720 h 45719"/>
                  <a:gd name="connsiteX4" fmla="*/ 0 w 84568"/>
                  <a:gd name="connsiteY4" fmla="*/ 22860 h 45719"/>
                  <a:gd name="connsiteX0" fmla="*/ 0 w 84568"/>
                  <a:gd name="connsiteY0" fmla="*/ 22860 h 45720"/>
                  <a:gd name="connsiteX1" fmla="*/ 42284 w 84568"/>
                  <a:gd name="connsiteY1" fmla="*/ 0 h 45720"/>
                  <a:gd name="connsiteX2" fmla="*/ 84568 w 84568"/>
                  <a:gd name="connsiteY2" fmla="*/ 22860 h 45720"/>
                  <a:gd name="connsiteX3" fmla="*/ 42284 w 84568"/>
                  <a:gd name="connsiteY3" fmla="*/ 45720 h 45720"/>
                  <a:gd name="connsiteX4" fmla="*/ 0 w 84568"/>
                  <a:gd name="connsiteY4" fmla="*/ 22860 h 45720"/>
                  <a:gd name="connsiteX0" fmla="*/ 0 w 84568"/>
                  <a:gd name="connsiteY0" fmla="*/ 22860 h 45720"/>
                  <a:gd name="connsiteX1" fmla="*/ 42284 w 84568"/>
                  <a:gd name="connsiteY1" fmla="*/ 0 h 45720"/>
                  <a:gd name="connsiteX2" fmla="*/ 84568 w 84568"/>
                  <a:gd name="connsiteY2" fmla="*/ 22860 h 45720"/>
                  <a:gd name="connsiteX3" fmla="*/ 42284 w 84568"/>
                  <a:gd name="connsiteY3" fmla="*/ 45720 h 45720"/>
                  <a:gd name="connsiteX4" fmla="*/ 0 w 84568"/>
                  <a:gd name="connsiteY4" fmla="*/ 22860 h 45720"/>
                  <a:gd name="connsiteX0" fmla="*/ 0 w 84568"/>
                  <a:gd name="connsiteY0" fmla="*/ 4861 h 27721"/>
                  <a:gd name="connsiteX1" fmla="*/ 42284 w 84568"/>
                  <a:gd name="connsiteY1" fmla="*/ 8195 h 27721"/>
                  <a:gd name="connsiteX2" fmla="*/ 84568 w 84568"/>
                  <a:gd name="connsiteY2" fmla="*/ 4861 h 27721"/>
                  <a:gd name="connsiteX3" fmla="*/ 42284 w 84568"/>
                  <a:gd name="connsiteY3" fmla="*/ 27721 h 27721"/>
                  <a:gd name="connsiteX4" fmla="*/ 0 w 84568"/>
                  <a:gd name="connsiteY4" fmla="*/ 4861 h 277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4568" h="27721">
                    <a:moveTo>
                      <a:pt x="0" y="4861"/>
                    </a:moveTo>
                    <a:cubicBezTo>
                      <a:pt x="0" y="-7764"/>
                      <a:pt x="18931" y="8195"/>
                      <a:pt x="42284" y="8195"/>
                    </a:cubicBezTo>
                    <a:cubicBezTo>
                      <a:pt x="65637" y="8195"/>
                      <a:pt x="84568" y="-7764"/>
                      <a:pt x="84568" y="4861"/>
                    </a:cubicBezTo>
                    <a:cubicBezTo>
                      <a:pt x="84568" y="17486"/>
                      <a:pt x="65637" y="27721"/>
                      <a:pt x="42284" y="27721"/>
                    </a:cubicBezTo>
                    <a:cubicBezTo>
                      <a:pt x="18931" y="27721"/>
                      <a:pt x="0" y="17486"/>
                      <a:pt x="0" y="4861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25" name="片側の 2 つの角を丸めた四角形 624"/>
              <p:cNvSpPr/>
              <p:nvPr/>
            </p:nvSpPr>
            <p:spPr>
              <a:xfrm>
                <a:off x="6230227" y="5473933"/>
                <a:ext cx="562934" cy="502092"/>
              </a:xfrm>
              <a:prstGeom prst="round2SameRect">
                <a:avLst>
                  <a:gd name="adj1" fmla="val 41975"/>
                  <a:gd name="adj2" fmla="val 0"/>
                </a:avLst>
              </a:prstGeom>
              <a:solidFill>
                <a:srgbClr val="FFCCCC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26" name="フリーフォーム 625"/>
              <p:cNvSpPr/>
              <p:nvPr/>
            </p:nvSpPr>
            <p:spPr>
              <a:xfrm>
                <a:off x="6209261" y="5490174"/>
                <a:ext cx="604867" cy="526203"/>
              </a:xfrm>
              <a:custGeom>
                <a:avLst/>
                <a:gdLst>
                  <a:gd name="connsiteX0" fmla="*/ 141626 w 604867"/>
                  <a:gd name="connsiteY0" fmla="*/ 0 h 526203"/>
                  <a:gd name="connsiteX1" fmla="*/ 302434 w 604867"/>
                  <a:gd name="connsiteY1" fmla="*/ 456550 h 526203"/>
                  <a:gd name="connsiteX2" fmla="*/ 463242 w 604867"/>
                  <a:gd name="connsiteY2" fmla="*/ 1 h 526203"/>
                  <a:gd name="connsiteX3" fmla="*/ 476513 w 604867"/>
                  <a:gd name="connsiteY3" fmla="*/ 4120 h 526203"/>
                  <a:gd name="connsiteX4" fmla="*/ 604867 w 604867"/>
                  <a:gd name="connsiteY4" fmla="*/ 197761 h 526203"/>
                  <a:gd name="connsiteX5" fmla="*/ 604867 w 604867"/>
                  <a:gd name="connsiteY5" fmla="*/ 526203 h 526203"/>
                  <a:gd name="connsiteX6" fmla="*/ 0 w 604867"/>
                  <a:gd name="connsiteY6" fmla="*/ 526203 h 526203"/>
                  <a:gd name="connsiteX7" fmla="*/ 0 w 604867"/>
                  <a:gd name="connsiteY7" fmla="*/ 197761 h 526203"/>
                  <a:gd name="connsiteX8" fmla="*/ 128354 w 604867"/>
                  <a:gd name="connsiteY8" fmla="*/ 4120 h 5262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04867" h="526203">
                    <a:moveTo>
                      <a:pt x="141626" y="0"/>
                    </a:moveTo>
                    <a:lnTo>
                      <a:pt x="302434" y="456550"/>
                    </a:lnTo>
                    <a:lnTo>
                      <a:pt x="463242" y="1"/>
                    </a:lnTo>
                    <a:lnTo>
                      <a:pt x="476513" y="4120"/>
                    </a:lnTo>
                    <a:cubicBezTo>
                      <a:pt x="551942" y="36024"/>
                      <a:pt x="604867" y="110712"/>
                      <a:pt x="604867" y="197761"/>
                    </a:cubicBezTo>
                    <a:lnTo>
                      <a:pt x="604867" y="526203"/>
                    </a:lnTo>
                    <a:lnTo>
                      <a:pt x="0" y="526203"/>
                    </a:lnTo>
                    <a:lnTo>
                      <a:pt x="0" y="197761"/>
                    </a:lnTo>
                    <a:cubicBezTo>
                      <a:pt x="0" y="110712"/>
                      <a:pt x="52926" y="36024"/>
                      <a:pt x="128354" y="4120"/>
                    </a:cubicBezTo>
                    <a:close/>
                  </a:path>
                </a:pathLst>
              </a:custGeom>
              <a:solidFill>
                <a:srgbClr val="FF33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27" name="直角三角形 626"/>
              <p:cNvSpPr/>
              <p:nvPr/>
            </p:nvSpPr>
            <p:spPr>
              <a:xfrm rot="5400000">
                <a:off x="6346055" y="5481430"/>
                <a:ext cx="166542" cy="149231"/>
              </a:xfrm>
              <a:prstGeom prst="rtTriangle">
                <a:avLst/>
              </a:prstGeom>
              <a:solidFill>
                <a:srgbClr val="FFCCCC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28" name="直角三角形 627"/>
              <p:cNvSpPr/>
              <p:nvPr/>
            </p:nvSpPr>
            <p:spPr>
              <a:xfrm rot="16200000" flipH="1">
                <a:off x="6510792" y="5481430"/>
                <a:ext cx="166542" cy="149231"/>
              </a:xfrm>
              <a:prstGeom prst="rtTriangle">
                <a:avLst/>
              </a:prstGeom>
              <a:solidFill>
                <a:srgbClr val="FFCCCC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29" name="円/楕円 4"/>
              <p:cNvSpPr/>
              <p:nvPr/>
            </p:nvSpPr>
            <p:spPr>
              <a:xfrm>
                <a:off x="6435771" y="5313020"/>
                <a:ext cx="148210" cy="45719"/>
              </a:xfrm>
              <a:custGeom>
                <a:avLst/>
                <a:gdLst/>
                <a:ahLst/>
                <a:cxnLst/>
                <a:rect l="l" t="t" r="r" b="b"/>
                <a:pathLst>
                  <a:path w="194934" h="36810">
                    <a:moveTo>
                      <a:pt x="0" y="0"/>
                    </a:moveTo>
                    <a:cubicBezTo>
                      <a:pt x="27202" y="6486"/>
                      <a:pt x="60957" y="9752"/>
                      <a:pt x="97467" y="9752"/>
                    </a:cubicBezTo>
                    <a:cubicBezTo>
                      <a:pt x="133977" y="9752"/>
                      <a:pt x="167732" y="6486"/>
                      <a:pt x="194934" y="0"/>
                    </a:cubicBezTo>
                    <a:cubicBezTo>
                      <a:pt x="186588" y="21408"/>
                      <a:pt x="146006" y="36810"/>
                      <a:pt x="97467" y="36810"/>
                    </a:cubicBezTo>
                    <a:cubicBezTo>
                      <a:pt x="48928" y="36810"/>
                      <a:pt x="8346" y="21408"/>
                      <a:pt x="0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594" name="グループ化 593"/>
            <p:cNvGrpSpPr/>
            <p:nvPr/>
          </p:nvGrpSpPr>
          <p:grpSpPr>
            <a:xfrm>
              <a:off x="6024735" y="4205838"/>
              <a:ext cx="564185" cy="476519"/>
              <a:chOff x="2848440" y="451195"/>
              <a:chExt cx="564185" cy="476519"/>
            </a:xfrm>
          </p:grpSpPr>
          <p:sp>
            <p:nvSpPr>
              <p:cNvPr id="595" name="フリーフォーム 594"/>
              <p:cNvSpPr/>
              <p:nvPr/>
            </p:nvSpPr>
            <p:spPr>
              <a:xfrm rot="15172654">
                <a:off x="3216725" y="441639"/>
                <a:ext cx="186344" cy="205456"/>
              </a:xfrm>
              <a:custGeom>
                <a:avLst/>
                <a:gdLst/>
                <a:ahLst/>
                <a:cxnLst/>
                <a:rect l="l" t="t" r="r" b="b"/>
                <a:pathLst>
                  <a:path w="356190" h="392721">
                    <a:moveTo>
                      <a:pt x="350691" y="230074"/>
                    </a:moveTo>
                    <a:cubicBezTo>
                      <a:pt x="347705" y="235959"/>
                      <a:pt x="343515" y="241355"/>
                      <a:pt x="338155" y="245879"/>
                    </a:cubicBezTo>
                    <a:cubicBezTo>
                      <a:pt x="316715" y="263976"/>
                      <a:pt x="284665" y="261265"/>
                      <a:pt x="266569" y="239825"/>
                    </a:cubicBezTo>
                    <a:lnTo>
                      <a:pt x="196033" y="156256"/>
                    </a:lnTo>
                    <a:lnTo>
                      <a:pt x="175061" y="164960"/>
                    </a:lnTo>
                    <a:lnTo>
                      <a:pt x="196882" y="286467"/>
                    </a:lnTo>
                    <a:lnTo>
                      <a:pt x="235586" y="286467"/>
                    </a:lnTo>
                    <a:cubicBezTo>
                      <a:pt x="264927" y="286467"/>
                      <a:pt x="288713" y="310253"/>
                      <a:pt x="288713" y="339594"/>
                    </a:cubicBezTo>
                    <a:lnTo>
                      <a:pt x="288712" y="339594"/>
                    </a:lnTo>
                    <a:cubicBezTo>
                      <a:pt x="288712" y="368935"/>
                      <a:pt x="264926" y="392721"/>
                      <a:pt x="235585" y="392721"/>
                    </a:cubicBezTo>
                    <a:lnTo>
                      <a:pt x="167647" y="392720"/>
                    </a:lnTo>
                    <a:cubicBezTo>
                      <a:pt x="160312" y="392720"/>
                      <a:pt x="153324" y="391233"/>
                      <a:pt x="146968" y="388545"/>
                    </a:cubicBezTo>
                    <a:lnTo>
                      <a:pt x="145241" y="387381"/>
                    </a:lnTo>
                    <a:lnTo>
                      <a:pt x="124022" y="384849"/>
                    </a:lnTo>
                    <a:cubicBezTo>
                      <a:pt x="113956" y="380396"/>
                      <a:pt x="105280" y="373088"/>
                      <a:pt x="99198" y="363761"/>
                    </a:cubicBezTo>
                    <a:lnTo>
                      <a:pt x="98212" y="361270"/>
                    </a:lnTo>
                    <a:lnTo>
                      <a:pt x="93849" y="366650"/>
                    </a:lnTo>
                    <a:cubicBezTo>
                      <a:pt x="82637" y="376042"/>
                      <a:pt x="67842" y="381156"/>
                      <a:pt x="52121" y="379766"/>
                    </a:cubicBezTo>
                    <a:cubicBezTo>
                      <a:pt x="20681" y="376987"/>
                      <a:pt x="-2554" y="349247"/>
                      <a:pt x="225" y="317806"/>
                    </a:cubicBezTo>
                    <a:lnTo>
                      <a:pt x="20103" y="92911"/>
                    </a:lnTo>
                    <a:cubicBezTo>
                      <a:pt x="22188" y="69331"/>
                      <a:pt x="38313" y="50366"/>
                      <a:pt x="59509" y="43530"/>
                    </a:cubicBezTo>
                    <a:lnTo>
                      <a:pt x="71374" y="42206"/>
                    </a:lnTo>
                    <a:lnTo>
                      <a:pt x="74764" y="30563"/>
                    </a:lnTo>
                    <a:cubicBezTo>
                      <a:pt x="81677" y="17422"/>
                      <a:pt x="93513" y="7426"/>
                      <a:pt x="107625" y="2811"/>
                    </a:cubicBezTo>
                    <a:cubicBezTo>
                      <a:pt x="114682" y="503"/>
                      <a:pt x="122306" y="-459"/>
                      <a:pt x="130169" y="205"/>
                    </a:cubicBezTo>
                    <a:lnTo>
                      <a:pt x="150297" y="65235"/>
                    </a:lnTo>
                    <a:lnTo>
                      <a:pt x="190666" y="48479"/>
                    </a:lnTo>
                    <a:cubicBezTo>
                      <a:pt x="205829" y="42186"/>
                      <a:pt x="222298" y="43783"/>
                      <a:pt x="234404" y="53301"/>
                    </a:cubicBezTo>
                    <a:cubicBezTo>
                      <a:pt x="241673" y="55823"/>
                      <a:pt x="248154" y="60489"/>
                      <a:pt x="253443" y="66755"/>
                    </a:cubicBezTo>
                    <a:lnTo>
                      <a:pt x="344209" y="174293"/>
                    </a:lnTo>
                    <a:cubicBezTo>
                      <a:pt x="357781" y="190372"/>
                      <a:pt x="359650" y="212421"/>
                      <a:pt x="350691" y="230074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596" name="グループ化 595"/>
              <p:cNvGrpSpPr/>
              <p:nvPr/>
            </p:nvGrpSpPr>
            <p:grpSpPr>
              <a:xfrm rot="3067025">
                <a:off x="2995382" y="544094"/>
                <a:ext cx="236678" cy="530562"/>
                <a:chOff x="3683483" y="2052592"/>
                <a:chExt cx="452402" cy="1014149"/>
              </a:xfrm>
            </p:grpSpPr>
            <p:sp>
              <p:nvSpPr>
                <p:cNvPr id="597" name="台形 596"/>
                <p:cNvSpPr/>
                <p:nvPr/>
              </p:nvSpPr>
              <p:spPr>
                <a:xfrm rot="20759838">
                  <a:off x="3683483" y="2052592"/>
                  <a:ext cx="314324" cy="158511"/>
                </a:xfrm>
                <a:prstGeom prst="trapezoid">
                  <a:avLst>
                    <a:gd name="adj" fmla="val 13602"/>
                  </a:avLst>
                </a:prstGeom>
                <a:solidFill>
                  <a:srgbClr val="FF33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98" name="片側の 2 つの角を丸めた四角形 597"/>
                <p:cNvSpPr/>
                <p:nvPr/>
              </p:nvSpPr>
              <p:spPr>
                <a:xfrm rot="9943817">
                  <a:off x="3794782" y="2178212"/>
                  <a:ext cx="341103" cy="888529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33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</p:grpSp>
      <p:grpSp>
        <p:nvGrpSpPr>
          <p:cNvPr id="630" name="グループ化 629"/>
          <p:cNvGrpSpPr/>
          <p:nvPr/>
        </p:nvGrpSpPr>
        <p:grpSpPr>
          <a:xfrm>
            <a:off x="2567735" y="2855112"/>
            <a:ext cx="969666" cy="1503261"/>
            <a:chOff x="6992103" y="3697033"/>
            <a:chExt cx="850032" cy="1317794"/>
          </a:xfrm>
        </p:grpSpPr>
        <p:grpSp>
          <p:nvGrpSpPr>
            <p:cNvPr id="631" name="グループ化 630"/>
            <p:cNvGrpSpPr/>
            <p:nvPr/>
          </p:nvGrpSpPr>
          <p:grpSpPr>
            <a:xfrm>
              <a:off x="7122532" y="3697033"/>
              <a:ext cx="719603" cy="1317794"/>
              <a:chOff x="7122532" y="4698583"/>
              <a:chExt cx="719603" cy="1317794"/>
            </a:xfrm>
          </p:grpSpPr>
          <p:sp>
            <p:nvSpPr>
              <p:cNvPr id="637" name="フローチャート: 論理積ゲート 213"/>
              <p:cNvSpPr/>
              <p:nvPr/>
            </p:nvSpPr>
            <p:spPr>
              <a:xfrm rot="16200000">
                <a:off x="7139222" y="4698583"/>
                <a:ext cx="690174" cy="690174"/>
              </a:xfrm>
              <a:prstGeom prst="flowChartDelay">
                <a:avLst/>
              </a:pr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38" name="片側の 2 つの角を丸めた四角形 637"/>
              <p:cNvSpPr/>
              <p:nvPr/>
            </p:nvSpPr>
            <p:spPr>
              <a:xfrm rot="10800000">
                <a:off x="7412342" y="5319902"/>
                <a:ext cx="139982" cy="24436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9966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39" name="円/楕円 689"/>
              <p:cNvSpPr/>
              <p:nvPr/>
            </p:nvSpPr>
            <p:spPr>
              <a:xfrm rot="20700000">
                <a:off x="7122532" y="5036229"/>
                <a:ext cx="174935" cy="214313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40" name="円/楕円 690"/>
              <p:cNvSpPr/>
              <p:nvPr/>
            </p:nvSpPr>
            <p:spPr>
              <a:xfrm rot="900000" flipH="1">
                <a:off x="7667200" y="5036230"/>
                <a:ext cx="174935" cy="214313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41" name="円/楕円 691"/>
              <p:cNvSpPr/>
              <p:nvPr/>
            </p:nvSpPr>
            <p:spPr>
              <a:xfrm>
                <a:off x="7192811" y="4782662"/>
                <a:ext cx="579044" cy="651868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42" name="月 641"/>
              <p:cNvSpPr/>
              <p:nvPr/>
            </p:nvSpPr>
            <p:spPr>
              <a:xfrm rot="5400000" flipH="1">
                <a:off x="7305018" y="4897800"/>
                <a:ext cx="45719" cy="165125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43" name="月 642"/>
              <p:cNvSpPr/>
              <p:nvPr/>
            </p:nvSpPr>
            <p:spPr>
              <a:xfrm rot="5400000" flipH="1">
                <a:off x="7595531" y="4897800"/>
                <a:ext cx="45719" cy="165125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44" name="円/楕円 702"/>
              <p:cNvSpPr/>
              <p:nvPr/>
            </p:nvSpPr>
            <p:spPr>
              <a:xfrm>
                <a:off x="7301731" y="5017242"/>
                <a:ext cx="69057" cy="10198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45" name="円/楕円 703"/>
              <p:cNvSpPr/>
              <p:nvPr/>
            </p:nvSpPr>
            <p:spPr>
              <a:xfrm>
                <a:off x="7582718" y="5017242"/>
                <a:ext cx="69057" cy="10198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46" name="円/楕円 632"/>
              <p:cNvSpPr/>
              <p:nvPr/>
            </p:nvSpPr>
            <p:spPr>
              <a:xfrm>
                <a:off x="7437959" y="5219407"/>
                <a:ext cx="84568" cy="27721"/>
              </a:xfrm>
              <a:custGeom>
                <a:avLst/>
                <a:gdLst>
                  <a:gd name="connsiteX0" fmla="*/ 0 w 84568"/>
                  <a:gd name="connsiteY0" fmla="*/ 22860 h 45719"/>
                  <a:gd name="connsiteX1" fmla="*/ 42284 w 84568"/>
                  <a:gd name="connsiteY1" fmla="*/ 0 h 45719"/>
                  <a:gd name="connsiteX2" fmla="*/ 84568 w 84568"/>
                  <a:gd name="connsiteY2" fmla="*/ 22860 h 45719"/>
                  <a:gd name="connsiteX3" fmla="*/ 42284 w 84568"/>
                  <a:gd name="connsiteY3" fmla="*/ 45720 h 45719"/>
                  <a:gd name="connsiteX4" fmla="*/ 0 w 84568"/>
                  <a:gd name="connsiteY4" fmla="*/ 22860 h 45719"/>
                  <a:gd name="connsiteX0" fmla="*/ 0 w 84568"/>
                  <a:gd name="connsiteY0" fmla="*/ 22860 h 45720"/>
                  <a:gd name="connsiteX1" fmla="*/ 42284 w 84568"/>
                  <a:gd name="connsiteY1" fmla="*/ 0 h 45720"/>
                  <a:gd name="connsiteX2" fmla="*/ 84568 w 84568"/>
                  <a:gd name="connsiteY2" fmla="*/ 22860 h 45720"/>
                  <a:gd name="connsiteX3" fmla="*/ 42284 w 84568"/>
                  <a:gd name="connsiteY3" fmla="*/ 45720 h 45720"/>
                  <a:gd name="connsiteX4" fmla="*/ 0 w 84568"/>
                  <a:gd name="connsiteY4" fmla="*/ 22860 h 45720"/>
                  <a:gd name="connsiteX0" fmla="*/ 0 w 84568"/>
                  <a:gd name="connsiteY0" fmla="*/ 22860 h 45720"/>
                  <a:gd name="connsiteX1" fmla="*/ 42284 w 84568"/>
                  <a:gd name="connsiteY1" fmla="*/ 0 h 45720"/>
                  <a:gd name="connsiteX2" fmla="*/ 84568 w 84568"/>
                  <a:gd name="connsiteY2" fmla="*/ 22860 h 45720"/>
                  <a:gd name="connsiteX3" fmla="*/ 42284 w 84568"/>
                  <a:gd name="connsiteY3" fmla="*/ 45720 h 45720"/>
                  <a:gd name="connsiteX4" fmla="*/ 0 w 84568"/>
                  <a:gd name="connsiteY4" fmla="*/ 22860 h 45720"/>
                  <a:gd name="connsiteX0" fmla="*/ 0 w 84568"/>
                  <a:gd name="connsiteY0" fmla="*/ 4861 h 27721"/>
                  <a:gd name="connsiteX1" fmla="*/ 42284 w 84568"/>
                  <a:gd name="connsiteY1" fmla="*/ 8195 h 27721"/>
                  <a:gd name="connsiteX2" fmla="*/ 84568 w 84568"/>
                  <a:gd name="connsiteY2" fmla="*/ 4861 h 27721"/>
                  <a:gd name="connsiteX3" fmla="*/ 42284 w 84568"/>
                  <a:gd name="connsiteY3" fmla="*/ 27721 h 27721"/>
                  <a:gd name="connsiteX4" fmla="*/ 0 w 84568"/>
                  <a:gd name="connsiteY4" fmla="*/ 4861 h 277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4568" h="27721">
                    <a:moveTo>
                      <a:pt x="0" y="4861"/>
                    </a:moveTo>
                    <a:cubicBezTo>
                      <a:pt x="0" y="-7764"/>
                      <a:pt x="18931" y="8195"/>
                      <a:pt x="42284" y="8195"/>
                    </a:cubicBezTo>
                    <a:cubicBezTo>
                      <a:pt x="65637" y="8195"/>
                      <a:pt x="84568" y="-7764"/>
                      <a:pt x="84568" y="4861"/>
                    </a:cubicBezTo>
                    <a:cubicBezTo>
                      <a:pt x="84568" y="17486"/>
                      <a:pt x="65637" y="27721"/>
                      <a:pt x="42284" y="27721"/>
                    </a:cubicBezTo>
                    <a:cubicBezTo>
                      <a:pt x="18931" y="27721"/>
                      <a:pt x="0" y="17486"/>
                      <a:pt x="0" y="4861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47" name="片側の 2 つの角を丸めた四角形 646"/>
              <p:cNvSpPr/>
              <p:nvPr/>
            </p:nvSpPr>
            <p:spPr>
              <a:xfrm>
                <a:off x="7201777" y="5473933"/>
                <a:ext cx="562934" cy="502092"/>
              </a:xfrm>
              <a:prstGeom prst="round2SameRect">
                <a:avLst>
                  <a:gd name="adj1" fmla="val 41975"/>
                  <a:gd name="adj2" fmla="val 0"/>
                </a:avLst>
              </a:prstGeom>
              <a:solidFill>
                <a:srgbClr val="FFC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48" name="フリーフォーム 647"/>
              <p:cNvSpPr/>
              <p:nvPr/>
            </p:nvSpPr>
            <p:spPr>
              <a:xfrm>
                <a:off x="7180811" y="5490174"/>
                <a:ext cx="604867" cy="526203"/>
              </a:xfrm>
              <a:custGeom>
                <a:avLst/>
                <a:gdLst>
                  <a:gd name="connsiteX0" fmla="*/ 141626 w 604867"/>
                  <a:gd name="connsiteY0" fmla="*/ 0 h 526203"/>
                  <a:gd name="connsiteX1" fmla="*/ 302434 w 604867"/>
                  <a:gd name="connsiteY1" fmla="*/ 456550 h 526203"/>
                  <a:gd name="connsiteX2" fmla="*/ 463242 w 604867"/>
                  <a:gd name="connsiteY2" fmla="*/ 1 h 526203"/>
                  <a:gd name="connsiteX3" fmla="*/ 476513 w 604867"/>
                  <a:gd name="connsiteY3" fmla="*/ 4120 h 526203"/>
                  <a:gd name="connsiteX4" fmla="*/ 604867 w 604867"/>
                  <a:gd name="connsiteY4" fmla="*/ 197761 h 526203"/>
                  <a:gd name="connsiteX5" fmla="*/ 604867 w 604867"/>
                  <a:gd name="connsiteY5" fmla="*/ 526203 h 526203"/>
                  <a:gd name="connsiteX6" fmla="*/ 0 w 604867"/>
                  <a:gd name="connsiteY6" fmla="*/ 526203 h 526203"/>
                  <a:gd name="connsiteX7" fmla="*/ 0 w 604867"/>
                  <a:gd name="connsiteY7" fmla="*/ 197761 h 526203"/>
                  <a:gd name="connsiteX8" fmla="*/ 128354 w 604867"/>
                  <a:gd name="connsiteY8" fmla="*/ 4120 h 5262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04867" h="526203">
                    <a:moveTo>
                      <a:pt x="141626" y="0"/>
                    </a:moveTo>
                    <a:lnTo>
                      <a:pt x="302434" y="456550"/>
                    </a:lnTo>
                    <a:lnTo>
                      <a:pt x="463242" y="1"/>
                    </a:lnTo>
                    <a:lnTo>
                      <a:pt x="476513" y="4120"/>
                    </a:lnTo>
                    <a:cubicBezTo>
                      <a:pt x="551942" y="36024"/>
                      <a:pt x="604867" y="110712"/>
                      <a:pt x="604867" y="197761"/>
                    </a:cubicBezTo>
                    <a:lnTo>
                      <a:pt x="604867" y="526203"/>
                    </a:lnTo>
                    <a:lnTo>
                      <a:pt x="0" y="526203"/>
                    </a:lnTo>
                    <a:lnTo>
                      <a:pt x="0" y="197761"/>
                    </a:lnTo>
                    <a:cubicBezTo>
                      <a:pt x="0" y="110712"/>
                      <a:pt x="52926" y="36024"/>
                      <a:pt x="128354" y="4120"/>
                    </a:cubicBezTo>
                    <a:close/>
                  </a:path>
                </a:pathLst>
              </a:custGeom>
              <a:solidFill>
                <a:srgbClr val="0070C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49" name="直角三角形 648"/>
              <p:cNvSpPr/>
              <p:nvPr/>
            </p:nvSpPr>
            <p:spPr>
              <a:xfrm rot="5400000">
                <a:off x="7317605" y="5481430"/>
                <a:ext cx="166542" cy="149231"/>
              </a:xfrm>
              <a:prstGeom prst="rtTriangle">
                <a:avLst/>
              </a:prstGeom>
              <a:solidFill>
                <a:srgbClr val="FFC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50" name="直角三角形 649"/>
              <p:cNvSpPr/>
              <p:nvPr/>
            </p:nvSpPr>
            <p:spPr>
              <a:xfrm rot="16200000" flipH="1">
                <a:off x="7482342" y="5481430"/>
                <a:ext cx="166542" cy="149231"/>
              </a:xfrm>
              <a:prstGeom prst="rtTriangle">
                <a:avLst/>
              </a:prstGeom>
              <a:solidFill>
                <a:srgbClr val="FFC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51" name="円/楕円 4"/>
              <p:cNvSpPr/>
              <p:nvPr/>
            </p:nvSpPr>
            <p:spPr>
              <a:xfrm>
                <a:off x="7406323" y="5313020"/>
                <a:ext cx="148210" cy="45719"/>
              </a:xfrm>
              <a:custGeom>
                <a:avLst/>
                <a:gdLst/>
                <a:ahLst/>
                <a:cxnLst/>
                <a:rect l="l" t="t" r="r" b="b"/>
                <a:pathLst>
                  <a:path w="194934" h="36810">
                    <a:moveTo>
                      <a:pt x="0" y="0"/>
                    </a:moveTo>
                    <a:cubicBezTo>
                      <a:pt x="27202" y="6486"/>
                      <a:pt x="60957" y="9752"/>
                      <a:pt x="97467" y="9752"/>
                    </a:cubicBezTo>
                    <a:cubicBezTo>
                      <a:pt x="133977" y="9752"/>
                      <a:pt x="167732" y="6486"/>
                      <a:pt x="194934" y="0"/>
                    </a:cubicBezTo>
                    <a:cubicBezTo>
                      <a:pt x="186588" y="21408"/>
                      <a:pt x="146006" y="36810"/>
                      <a:pt x="97467" y="36810"/>
                    </a:cubicBezTo>
                    <a:cubicBezTo>
                      <a:pt x="48928" y="36810"/>
                      <a:pt x="8346" y="21408"/>
                      <a:pt x="0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632" name="グループ化 631"/>
            <p:cNvGrpSpPr/>
            <p:nvPr/>
          </p:nvGrpSpPr>
          <p:grpSpPr>
            <a:xfrm>
              <a:off x="6992103" y="4205838"/>
              <a:ext cx="564185" cy="476519"/>
              <a:chOff x="2848440" y="451195"/>
              <a:chExt cx="564185" cy="476519"/>
            </a:xfrm>
          </p:grpSpPr>
          <p:sp>
            <p:nvSpPr>
              <p:cNvPr id="633" name="フリーフォーム 632"/>
              <p:cNvSpPr/>
              <p:nvPr/>
            </p:nvSpPr>
            <p:spPr>
              <a:xfrm rot="15172654">
                <a:off x="3216725" y="441639"/>
                <a:ext cx="186344" cy="205456"/>
              </a:xfrm>
              <a:custGeom>
                <a:avLst/>
                <a:gdLst/>
                <a:ahLst/>
                <a:cxnLst/>
                <a:rect l="l" t="t" r="r" b="b"/>
                <a:pathLst>
                  <a:path w="356190" h="392721">
                    <a:moveTo>
                      <a:pt x="350691" y="230074"/>
                    </a:moveTo>
                    <a:cubicBezTo>
                      <a:pt x="347705" y="235959"/>
                      <a:pt x="343515" y="241355"/>
                      <a:pt x="338155" y="245879"/>
                    </a:cubicBezTo>
                    <a:cubicBezTo>
                      <a:pt x="316715" y="263976"/>
                      <a:pt x="284665" y="261265"/>
                      <a:pt x="266569" y="239825"/>
                    </a:cubicBezTo>
                    <a:lnTo>
                      <a:pt x="196033" y="156256"/>
                    </a:lnTo>
                    <a:lnTo>
                      <a:pt x="175061" y="164960"/>
                    </a:lnTo>
                    <a:lnTo>
                      <a:pt x="196882" y="286467"/>
                    </a:lnTo>
                    <a:lnTo>
                      <a:pt x="235586" y="286467"/>
                    </a:lnTo>
                    <a:cubicBezTo>
                      <a:pt x="264927" y="286467"/>
                      <a:pt x="288713" y="310253"/>
                      <a:pt x="288713" y="339594"/>
                    </a:cubicBezTo>
                    <a:lnTo>
                      <a:pt x="288712" y="339594"/>
                    </a:lnTo>
                    <a:cubicBezTo>
                      <a:pt x="288712" y="368935"/>
                      <a:pt x="264926" y="392721"/>
                      <a:pt x="235585" y="392721"/>
                    </a:cubicBezTo>
                    <a:lnTo>
                      <a:pt x="167647" y="392720"/>
                    </a:lnTo>
                    <a:cubicBezTo>
                      <a:pt x="160312" y="392720"/>
                      <a:pt x="153324" y="391233"/>
                      <a:pt x="146968" y="388545"/>
                    </a:cubicBezTo>
                    <a:lnTo>
                      <a:pt x="145241" y="387381"/>
                    </a:lnTo>
                    <a:lnTo>
                      <a:pt x="124022" y="384849"/>
                    </a:lnTo>
                    <a:cubicBezTo>
                      <a:pt x="113956" y="380396"/>
                      <a:pt x="105280" y="373088"/>
                      <a:pt x="99198" y="363761"/>
                    </a:cubicBezTo>
                    <a:lnTo>
                      <a:pt x="98212" y="361270"/>
                    </a:lnTo>
                    <a:lnTo>
                      <a:pt x="93849" y="366650"/>
                    </a:lnTo>
                    <a:cubicBezTo>
                      <a:pt x="82637" y="376042"/>
                      <a:pt x="67842" y="381156"/>
                      <a:pt x="52121" y="379766"/>
                    </a:cubicBezTo>
                    <a:cubicBezTo>
                      <a:pt x="20681" y="376987"/>
                      <a:pt x="-2554" y="349247"/>
                      <a:pt x="225" y="317806"/>
                    </a:cubicBezTo>
                    <a:lnTo>
                      <a:pt x="20103" y="92911"/>
                    </a:lnTo>
                    <a:cubicBezTo>
                      <a:pt x="22188" y="69331"/>
                      <a:pt x="38313" y="50366"/>
                      <a:pt x="59509" y="43530"/>
                    </a:cubicBezTo>
                    <a:lnTo>
                      <a:pt x="71374" y="42206"/>
                    </a:lnTo>
                    <a:lnTo>
                      <a:pt x="74764" y="30563"/>
                    </a:lnTo>
                    <a:cubicBezTo>
                      <a:pt x="81677" y="17422"/>
                      <a:pt x="93513" y="7426"/>
                      <a:pt x="107625" y="2811"/>
                    </a:cubicBezTo>
                    <a:cubicBezTo>
                      <a:pt x="114682" y="503"/>
                      <a:pt x="122306" y="-459"/>
                      <a:pt x="130169" y="205"/>
                    </a:cubicBezTo>
                    <a:lnTo>
                      <a:pt x="150297" y="65235"/>
                    </a:lnTo>
                    <a:lnTo>
                      <a:pt x="190666" y="48479"/>
                    </a:lnTo>
                    <a:cubicBezTo>
                      <a:pt x="205829" y="42186"/>
                      <a:pt x="222298" y="43783"/>
                      <a:pt x="234404" y="53301"/>
                    </a:cubicBezTo>
                    <a:cubicBezTo>
                      <a:pt x="241673" y="55823"/>
                      <a:pt x="248154" y="60489"/>
                      <a:pt x="253443" y="66755"/>
                    </a:cubicBezTo>
                    <a:lnTo>
                      <a:pt x="344209" y="174293"/>
                    </a:lnTo>
                    <a:cubicBezTo>
                      <a:pt x="357781" y="190372"/>
                      <a:pt x="359650" y="212421"/>
                      <a:pt x="350691" y="230074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634" name="グループ化 633"/>
              <p:cNvGrpSpPr/>
              <p:nvPr/>
            </p:nvGrpSpPr>
            <p:grpSpPr>
              <a:xfrm rot="3067025">
                <a:off x="2995382" y="544094"/>
                <a:ext cx="236678" cy="530562"/>
                <a:chOff x="3683483" y="2052592"/>
                <a:chExt cx="452402" cy="1014149"/>
              </a:xfrm>
            </p:grpSpPr>
            <p:sp>
              <p:nvSpPr>
                <p:cNvPr id="635" name="台形 634"/>
                <p:cNvSpPr/>
                <p:nvPr/>
              </p:nvSpPr>
              <p:spPr>
                <a:xfrm rot="20759838">
                  <a:off x="3683483" y="2052592"/>
                  <a:ext cx="314324" cy="158511"/>
                </a:xfrm>
                <a:prstGeom prst="trapezoid">
                  <a:avLst>
                    <a:gd name="adj" fmla="val 13602"/>
                  </a:avLst>
                </a:prstGeom>
                <a:solidFill>
                  <a:srgbClr val="0070C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36" name="片側の 2 つの角を丸めた四角形 635"/>
                <p:cNvSpPr/>
                <p:nvPr/>
              </p:nvSpPr>
              <p:spPr>
                <a:xfrm rot="9943817">
                  <a:off x="3794782" y="2178212"/>
                  <a:ext cx="341103" cy="888529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0070C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</p:grpSp>
      <p:grpSp>
        <p:nvGrpSpPr>
          <p:cNvPr id="652" name="グループ化 651"/>
          <p:cNvGrpSpPr/>
          <p:nvPr/>
        </p:nvGrpSpPr>
        <p:grpSpPr>
          <a:xfrm>
            <a:off x="4446784" y="2845982"/>
            <a:ext cx="969420" cy="1512392"/>
            <a:chOff x="7960622" y="3689028"/>
            <a:chExt cx="849817" cy="1325799"/>
          </a:xfrm>
        </p:grpSpPr>
        <p:grpSp>
          <p:nvGrpSpPr>
            <p:cNvPr id="653" name="グループ化 652"/>
            <p:cNvGrpSpPr/>
            <p:nvPr/>
          </p:nvGrpSpPr>
          <p:grpSpPr>
            <a:xfrm>
              <a:off x="8078541" y="3689028"/>
              <a:ext cx="731898" cy="1325799"/>
              <a:chOff x="8078541" y="4690578"/>
              <a:chExt cx="731898" cy="1325799"/>
            </a:xfrm>
          </p:grpSpPr>
          <p:sp>
            <p:nvSpPr>
              <p:cNvPr id="659" name="フリーフォーム 658"/>
              <p:cNvSpPr/>
              <p:nvPr/>
            </p:nvSpPr>
            <p:spPr>
              <a:xfrm>
                <a:off x="8078541" y="4690578"/>
                <a:ext cx="731898" cy="986617"/>
              </a:xfrm>
              <a:custGeom>
                <a:avLst/>
                <a:gdLst>
                  <a:gd name="connsiteX0" fmla="*/ 425446 w 850891"/>
                  <a:gd name="connsiteY0" fmla="*/ 0 h 1027118"/>
                  <a:gd name="connsiteX1" fmla="*/ 726282 w 850891"/>
                  <a:gd name="connsiteY1" fmla="*/ 124610 h 1027118"/>
                  <a:gd name="connsiteX2" fmla="*/ 726281 w 850891"/>
                  <a:gd name="connsiteY2" fmla="*/ 124610 h 1027118"/>
                  <a:gd name="connsiteX3" fmla="*/ 726281 w 850891"/>
                  <a:gd name="connsiteY3" fmla="*/ 726283 h 1027118"/>
                  <a:gd name="connsiteX4" fmla="*/ 425446 w 850891"/>
                  <a:gd name="connsiteY4" fmla="*/ 1027118 h 1027118"/>
                  <a:gd name="connsiteX5" fmla="*/ 124609 w 850891"/>
                  <a:gd name="connsiteY5" fmla="*/ 726282 h 1027118"/>
                  <a:gd name="connsiteX6" fmla="*/ 124609 w 850891"/>
                  <a:gd name="connsiteY6" fmla="*/ 124610 h 1027118"/>
                  <a:gd name="connsiteX7" fmla="*/ 425446 w 850891"/>
                  <a:gd name="connsiteY7" fmla="*/ 0 h 10271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50891" h="1027118">
                    <a:moveTo>
                      <a:pt x="425446" y="0"/>
                    </a:moveTo>
                    <a:cubicBezTo>
                      <a:pt x="534327" y="0"/>
                      <a:pt x="643208" y="41537"/>
                      <a:pt x="726282" y="124610"/>
                    </a:cubicBezTo>
                    <a:lnTo>
                      <a:pt x="726281" y="124610"/>
                    </a:lnTo>
                    <a:cubicBezTo>
                      <a:pt x="892428" y="290757"/>
                      <a:pt x="892428" y="560136"/>
                      <a:pt x="726281" y="726283"/>
                    </a:cubicBezTo>
                    <a:lnTo>
                      <a:pt x="425446" y="1027118"/>
                    </a:lnTo>
                    <a:lnTo>
                      <a:pt x="124609" y="726282"/>
                    </a:lnTo>
                    <a:cubicBezTo>
                      <a:pt x="-41537" y="560135"/>
                      <a:pt x="-41537" y="290757"/>
                      <a:pt x="124609" y="124610"/>
                    </a:cubicBezTo>
                    <a:cubicBezTo>
                      <a:pt x="207683" y="41537"/>
                      <a:pt x="316565" y="0"/>
                      <a:pt x="425446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60" name="片側の 2 つの角を丸めた四角形 659"/>
              <p:cNvSpPr/>
              <p:nvPr/>
            </p:nvSpPr>
            <p:spPr>
              <a:xfrm rot="10800000">
                <a:off x="8370285" y="5319902"/>
                <a:ext cx="139982" cy="24436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9966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61" name="円/楕円 238"/>
              <p:cNvSpPr/>
              <p:nvPr/>
            </p:nvSpPr>
            <p:spPr>
              <a:xfrm>
                <a:off x="8150754" y="4927031"/>
                <a:ext cx="579044" cy="507499"/>
              </a:xfrm>
              <a:custGeom>
                <a:avLst/>
                <a:gdLst>
                  <a:gd name="connsiteX0" fmla="*/ 0 w 579044"/>
                  <a:gd name="connsiteY0" fmla="*/ 318294 h 636588"/>
                  <a:gd name="connsiteX1" fmla="*/ 289522 w 579044"/>
                  <a:gd name="connsiteY1" fmla="*/ 0 h 636588"/>
                  <a:gd name="connsiteX2" fmla="*/ 579044 w 579044"/>
                  <a:gd name="connsiteY2" fmla="*/ 318294 h 636588"/>
                  <a:gd name="connsiteX3" fmla="*/ 289522 w 579044"/>
                  <a:gd name="connsiteY3" fmla="*/ 636588 h 636588"/>
                  <a:gd name="connsiteX4" fmla="*/ 0 w 579044"/>
                  <a:gd name="connsiteY4" fmla="*/ 318294 h 636588"/>
                  <a:gd name="connsiteX0" fmla="*/ 0 w 579044"/>
                  <a:gd name="connsiteY0" fmla="*/ 318294 h 636588"/>
                  <a:gd name="connsiteX1" fmla="*/ 289522 w 579044"/>
                  <a:gd name="connsiteY1" fmla="*/ 0 h 636588"/>
                  <a:gd name="connsiteX2" fmla="*/ 579044 w 579044"/>
                  <a:gd name="connsiteY2" fmla="*/ 318294 h 636588"/>
                  <a:gd name="connsiteX3" fmla="*/ 289522 w 579044"/>
                  <a:gd name="connsiteY3" fmla="*/ 636588 h 636588"/>
                  <a:gd name="connsiteX4" fmla="*/ 0 w 579044"/>
                  <a:gd name="connsiteY4" fmla="*/ 318294 h 636588"/>
                  <a:gd name="connsiteX0" fmla="*/ 0 w 579044"/>
                  <a:gd name="connsiteY0" fmla="*/ 318294 h 636588"/>
                  <a:gd name="connsiteX1" fmla="*/ 289522 w 579044"/>
                  <a:gd name="connsiteY1" fmla="*/ 0 h 636588"/>
                  <a:gd name="connsiteX2" fmla="*/ 579044 w 579044"/>
                  <a:gd name="connsiteY2" fmla="*/ 318294 h 636588"/>
                  <a:gd name="connsiteX3" fmla="*/ 289522 w 579044"/>
                  <a:gd name="connsiteY3" fmla="*/ 636588 h 636588"/>
                  <a:gd name="connsiteX4" fmla="*/ 0 w 579044"/>
                  <a:gd name="connsiteY4" fmla="*/ 318294 h 636588"/>
                  <a:gd name="connsiteX0" fmla="*/ 289522 w 579044"/>
                  <a:gd name="connsiteY0" fmla="*/ 0 h 636588"/>
                  <a:gd name="connsiteX1" fmla="*/ 579044 w 579044"/>
                  <a:gd name="connsiteY1" fmla="*/ 318294 h 636588"/>
                  <a:gd name="connsiteX2" fmla="*/ 289522 w 579044"/>
                  <a:gd name="connsiteY2" fmla="*/ 636588 h 636588"/>
                  <a:gd name="connsiteX3" fmla="*/ 0 w 579044"/>
                  <a:gd name="connsiteY3" fmla="*/ 318294 h 636588"/>
                  <a:gd name="connsiteX4" fmla="*/ 380962 w 579044"/>
                  <a:gd name="connsiteY4" fmla="*/ 91440 h 636588"/>
                  <a:gd name="connsiteX0" fmla="*/ 289522 w 579044"/>
                  <a:gd name="connsiteY0" fmla="*/ 0 h 636588"/>
                  <a:gd name="connsiteX1" fmla="*/ 579044 w 579044"/>
                  <a:gd name="connsiteY1" fmla="*/ 318294 h 636588"/>
                  <a:gd name="connsiteX2" fmla="*/ 289522 w 579044"/>
                  <a:gd name="connsiteY2" fmla="*/ 636588 h 636588"/>
                  <a:gd name="connsiteX3" fmla="*/ 0 w 579044"/>
                  <a:gd name="connsiteY3" fmla="*/ 318294 h 636588"/>
                  <a:gd name="connsiteX4" fmla="*/ 342862 w 579044"/>
                  <a:gd name="connsiteY4" fmla="*/ 170815 h 636588"/>
                  <a:gd name="connsiteX0" fmla="*/ 349847 w 579044"/>
                  <a:gd name="connsiteY0" fmla="*/ 39186 h 507499"/>
                  <a:gd name="connsiteX1" fmla="*/ 579044 w 579044"/>
                  <a:gd name="connsiteY1" fmla="*/ 189205 h 507499"/>
                  <a:gd name="connsiteX2" fmla="*/ 289522 w 579044"/>
                  <a:gd name="connsiteY2" fmla="*/ 507499 h 507499"/>
                  <a:gd name="connsiteX3" fmla="*/ 0 w 579044"/>
                  <a:gd name="connsiteY3" fmla="*/ 189205 h 507499"/>
                  <a:gd name="connsiteX4" fmla="*/ 342862 w 579044"/>
                  <a:gd name="connsiteY4" fmla="*/ 41726 h 507499"/>
                  <a:gd name="connsiteX0" fmla="*/ 349847 w 579044"/>
                  <a:gd name="connsiteY0" fmla="*/ 39186 h 507499"/>
                  <a:gd name="connsiteX1" fmla="*/ 579044 w 579044"/>
                  <a:gd name="connsiteY1" fmla="*/ 189205 h 507499"/>
                  <a:gd name="connsiteX2" fmla="*/ 289522 w 579044"/>
                  <a:gd name="connsiteY2" fmla="*/ 507499 h 507499"/>
                  <a:gd name="connsiteX3" fmla="*/ 0 w 579044"/>
                  <a:gd name="connsiteY3" fmla="*/ 189205 h 507499"/>
                  <a:gd name="connsiteX4" fmla="*/ 342862 w 579044"/>
                  <a:gd name="connsiteY4" fmla="*/ 41726 h 5074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79044" h="507499">
                    <a:moveTo>
                      <a:pt x="349847" y="39186"/>
                    </a:moveTo>
                    <a:cubicBezTo>
                      <a:pt x="497046" y="-33839"/>
                      <a:pt x="579044" y="13416"/>
                      <a:pt x="579044" y="189205"/>
                    </a:cubicBezTo>
                    <a:cubicBezTo>
                      <a:pt x="579044" y="364994"/>
                      <a:pt x="449421" y="507499"/>
                      <a:pt x="289522" y="507499"/>
                    </a:cubicBezTo>
                    <a:cubicBezTo>
                      <a:pt x="129623" y="507499"/>
                      <a:pt x="0" y="364994"/>
                      <a:pt x="0" y="189205"/>
                    </a:cubicBezTo>
                    <a:cubicBezTo>
                      <a:pt x="0" y="13416"/>
                      <a:pt x="91523" y="-49714"/>
                      <a:pt x="342862" y="41726"/>
                    </a:cubicBezTo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62" name="フリーフォーム 661"/>
              <p:cNvSpPr/>
              <p:nvPr/>
            </p:nvSpPr>
            <p:spPr>
              <a:xfrm>
                <a:off x="8155267" y="4874987"/>
                <a:ext cx="574531" cy="154607"/>
              </a:xfrm>
              <a:custGeom>
                <a:avLst/>
                <a:gdLst>
                  <a:gd name="connsiteX0" fmla="*/ 287487 w 574531"/>
                  <a:gd name="connsiteY0" fmla="*/ 0 h 142237"/>
                  <a:gd name="connsiteX1" fmla="*/ 541357 w 574531"/>
                  <a:gd name="connsiteY1" fmla="*/ 37116 h 142237"/>
                  <a:gd name="connsiteX2" fmla="*/ 565729 w 574531"/>
                  <a:gd name="connsiteY2" fmla="*/ 49875 h 142237"/>
                  <a:gd name="connsiteX3" fmla="*/ 574531 w 574531"/>
                  <a:gd name="connsiteY3" fmla="*/ 142237 h 142237"/>
                  <a:gd name="connsiteX4" fmla="*/ 507831 w 574531"/>
                  <a:gd name="connsiteY4" fmla="*/ 105999 h 142237"/>
                  <a:gd name="connsiteX5" fmla="*/ 499725 w 574531"/>
                  <a:gd name="connsiteY5" fmla="*/ 90229 h 142237"/>
                  <a:gd name="connsiteX6" fmla="*/ 504681 w 574531"/>
                  <a:gd name="connsiteY6" fmla="*/ 142237 h 142237"/>
                  <a:gd name="connsiteX7" fmla="*/ 437981 w 574531"/>
                  <a:gd name="connsiteY7" fmla="*/ 105999 h 142237"/>
                  <a:gd name="connsiteX8" fmla="*/ 429875 w 574531"/>
                  <a:gd name="connsiteY8" fmla="*/ 90229 h 142237"/>
                  <a:gd name="connsiteX9" fmla="*/ 434831 w 574531"/>
                  <a:gd name="connsiteY9" fmla="*/ 142237 h 142237"/>
                  <a:gd name="connsiteX10" fmla="*/ 368131 w 574531"/>
                  <a:gd name="connsiteY10" fmla="*/ 105999 h 142237"/>
                  <a:gd name="connsiteX11" fmla="*/ 360025 w 574531"/>
                  <a:gd name="connsiteY11" fmla="*/ 90229 h 142237"/>
                  <a:gd name="connsiteX12" fmla="*/ 364981 w 574531"/>
                  <a:gd name="connsiteY12" fmla="*/ 142237 h 142237"/>
                  <a:gd name="connsiteX13" fmla="*/ 298281 w 574531"/>
                  <a:gd name="connsiteY13" fmla="*/ 105999 h 142237"/>
                  <a:gd name="connsiteX14" fmla="*/ 294073 w 574531"/>
                  <a:gd name="connsiteY14" fmla="*/ 97812 h 142237"/>
                  <a:gd name="connsiteX15" fmla="*/ 298306 w 574531"/>
                  <a:gd name="connsiteY15" fmla="*/ 142237 h 142237"/>
                  <a:gd name="connsiteX16" fmla="*/ 231606 w 574531"/>
                  <a:gd name="connsiteY16" fmla="*/ 105999 h 142237"/>
                  <a:gd name="connsiteX17" fmla="*/ 223500 w 574531"/>
                  <a:gd name="connsiteY17" fmla="*/ 90229 h 142237"/>
                  <a:gd name="connsiteX18" fmla="*/ 228456 w 574531"/>
                  <a:gd name="connsiteY18" fmla="*/ 142237 h 142237"/>
                  <a:gd name="connsiteX19" fmla="*/ 161756 w 574531"/>
                  <a:gd name="connsiteY19" fmla="*/ 105999 h 142237"/>
                  <a:gd name="connsiteX20" fmla="*/ 153650 w 574531"/>
                  <a:gd name="connsiteY20" fmla="*/ 90229 h 142237"/>
                  <a:gd name="connsiteX21" fmla="*/ 158606 w 574531"/>
                  <a:gd name="connsiteY21" fmla="*/ 142237 h 142237"/>
                  <a:gd name="connsiteX22" fmla="*/ 91906 w 574531"/>
                  <a:gd name="connsiteY22" fmla="*/ 105999 h 142237"/>
                  <a:gd name="connsiteX23" fmla="*/ 83800 w 574531"/>
                  <a:gd name="connsiteY23" fmla="*/ 90229 h 142237"/>
                  <a:gd name="connsiteX24" fmla="*/ 88756 w 574531"/>
                  <a:gd name="connsiteY24" fmla="*/ 142237 h 142237"/>
                  <a:gd name="connsiteX25" fmla="*/ 1841 w 574531"/>
                  <a:gd name="connsiteY25" fmla="*/ 66672 h 142237"/>
                  <a:gd name="connsiteX26" fmla="*/ 0 w 574531"/>
                  <a:gd name="connsiteY26" fmla="*/ 54715 h 142237"/>
                  <a:gd name="connsiteX27" fmla="*/ 33617 w 574531"/>
                  <a:gd name="connsiteY27" fmla="*/ 37116 h 142237"/>
                  <a:gd name="connsiteX28" fmla="*/ 287487 w 574531"/>
                  <a:gd name="connsiteY28" fmla="*/ 0 h 142237"/>
                  <a:gd name="connsiteX0" fmla="*/ 287487 w 574531"/>
                  <a:gd name="connsiteY0" fmla="*/ 0 h 142237"/>
                  <a:gd name="connsiteX1" fmla="*/ 541357 w 574531"/>
                  <a:gd name="connsiteY1" fmla="*/ 37116 h 142237"/>
                  <a:gd name="connsiteX2" fmla="*/ 565729 w 574531"/>
                  <a:gd name="connsiteY2" fmla="*/ 49875 h 142237"/>
                  <a:gd name="connsiteX3" fmla="*/ 574531 w 574531"/>
                  <a:gd name="connsiteY3" fmla="*/ 142237 h 142237"/>
                  <a:gd name="connsiteX4" fmla="*/ 507831 w 574531"/>
                  <a:gd name="connsiteY4" fmla="*/ 105999 h 142237"/>
                  <a:gd name="connsiteX5" fmla="*/ 499725 w 574531"/>
                  <a:gd name="connsiteY5" fmla="*/ 90229 h 142237"/>
                  <a:gd name="connsiteX6" fmla="*/ 504681 w 574531"/>
                  <a:gd name="connsiteY6" fmla="*/ 142237 h 142237"/>
                  <a:gd name="connsiteX7" fmla="*/ 437981 w 574531"/>
                  <a:gd name="connsiteY7" fmla="*/ 105999 h 142237"/>
                  <a:gd name="connsiteX8" fmla="*/ 429875 w 574531"/>
                  <a:gd name="connsiteY8" fmla="*/ 90229 h 142237"/>
                  <a:gd name="connsiteX9" fmla="*/ 434831 w 574531"/>
                  <a:gd name="connsiteY9" fmla="*/ 142237 h 142237"/>
                  <a:gd name="connsiteX10" fmla="*/ 368131 w 574531"/>
                  <a:gd name="connsiteY10" fmla="*/ 105999 h 142237"/>
                  <a:gd name="connsiteX11" fmla="*/ 360025 w 574531"/>
                  <a:gd name="connsiteY11" fmla="*/ 90229 h 142237"/>
                  <a:gd name="connsiteX12" fmla="*/ 364981 w 574531"/>
                  <a:gd name="connsiteY12" fmla="*/ 142237 h 142237"/>
                  <a:gd name="connsiteX13" fmla="*/ 298281 w 574531"/>
                  <a:gd name="connsiteY13" fmla="*/ 105999 h 142237"/>
                  <a:gd name="connsiteX14" fmla="*/ 294073 w 574531"/>
                  <a:gd name="connsiteY14" fmla="*/ 97812 h 142237"/>
                  <a:gd name="connsiteX15" fmla="*/ 298306 w 574531"/>
                  <a:gd name="connsiteY15" fmla="*/ 142237 h 142237"/>
                  <a:gd name="connsiteX16" fmla="*/ 231606 w 574531"/>
                  <a:gd name="connsiteY16" fmla="*/ 105999 h 142237"/>
                  <a:gd name="connsiteX17" fmla="*/ 223500 w 574531"/>
                  <a:gd name="connsiteY17" fmla="*/ 90229 h 142237"/>
                  <a:gd name="connsiteX18" fmla="*/ 228456 w 574531"/>
                  <a:gd name="connsiteY18" fmla="*/ 142237 h 142237"/>
                  <a:gd name="connsiteX19" fmla="*/ 161756 w 574531"/>
                  <a:gd name="connsiteY19" fmla="*/ 105999 h 142237"/>
                  <a:gd name="connsiteX20" fmla="*/ 153650 w 574531"/>
                  <a:gd name="connsiteY20" fmla="*/ 90229 h 142237"/>
                  <a:gd name="connsiteX21" fmla="*/ 158606 w 574531"/>
                  <a:gd name="connsiteY21" fmla="*/ 142237 h 142237"/>
                  <a:gd name="connsiteX22" fmla="*/ 91906 w 574531"/>
                  <a:gd name="connsiteY22" fmla="*/ 105999 h 142237"/>
                  <a:gd name="connsiteX23" fmla="*/ 83800 w 574531"/>
                  <a:gd name="connsiteY23" fmla="*/ 90229 h 142237"/>
                  <a:gd name="connsiteX24" fmla="*/ 88756 w 574531"/>
                  <a:gd name="connsiteY24" fmla="*/ 142237 h 142237"/>
                  <a:gd name="connsiteX25" fmla="*/ 1841 w 574531"/>
                  <a:gd name="connsiteY25" fmla="*/ 66672 h 142237"/>
                  <a:gd name="connsiteX26" fmla="*/ 0 w 574531"/>
                  <a:gd name="connsiteY26" fmla="*/ 54715 h 142237"/>
                  <a:gd name="connsiteX27" fmla="*/ 33617 w 574531"/>
                  <a:gd name="connsiteY27" fmla="*/ 37116 h 142237"/>
                  <a:gd name="connsiteX28" fmla="*/ 378927 w 574531"/>
                  <a:gd name="connsiteY28" fmla="*/ 54626 h 142237"/>
                  <a:gd name="connsiteX0" fmla="*/ 287487 w 574531"/>
                  <a:gd name="connsiteY0" fmla="*/ 0 h 142237"/>
                  <a:gd name="connsiteX1" fmla="*/ 541357 w 574531"/>
                  <a:gd name="connsiteY1" fmla="*/ 37116 h 142237"/>
                  <a:gd name="connsiteX2" fmla="*/ 565729 w 574531"/>
                  <a:gd name="connsiteY2" fmla="*/ 49875 h 142237"/>
                  <a:gd name="connsiteX3" fmla="*/ 574531 w 574531"/>
                  <a:gd name="connsiteY3" fmla="*/ 142237 h 142237"/>
                  <a:gd name="connsiteX4" fmla="*/ 507831 w 574531"/>
                  <a:gd name="connsiteY4" fmla="*/ 105999 h 142237"/>
                  <a:gd name="connsiteX5" fmla="*/ 499725 w 574531"/>
                  <a:gd name="connsiteY5" fmla="*/ 90229 h 142237"/>
                  <a:gd name="connsiteX6" fmla="*/ 504681 w 574531"/>
                  <a:gd name="connsiteY6" fmla="*/ 142237 h 142237"/>
                  <a:gd name="connsiteX7" fmla="*/ 437981 w 574531"/>
                  <a:gd name="connsiteY7" fmla="*/ 105999 h 142237"/>
                  <a:gd name="connsiteX8" fmla="*/ 429875 w 574531"/>
                  <a:gd name="connsiteY8" fmla="*/ 90229 h 142237"/>
                  <a:gd name="connsiteX9" fmla="*/ 434831 w 574531"/>
                  <a:gd name="connsiteY9" fmla="*/ 142237 h 142237"/>
                  <a:gd name="connsiteX10" fmla="*/ 368131 w 574531"/>
                  <a:gd name="connsiteY10" fmla="*/ 105999 h 142237"/>
                  <a:gd name="connsiteX11" fmla="*/ 360025 w 574531"/>
                  <a:gd name="connsiteY11" fmla="*/ 90229 h 142237"/>
                  <a:gd name="connsiteX12" fmla="*/ 364981 w 574531"/>
                  <a:gd name="connsiteY12" fmla="*/ 142237 h 142237"/>
                  <a:gd name="connsiteX13" fmla="*/ 298281 w 574531"/>
                  <a:gd name="connsiteY13" fmla="*/ 105999 h 142237"/>
                  <a:gd name="connsiteX14" fmla="*/ 294073 w 574531"/>
                  <a:gd name="connsiteY14" fmla="*/ 97812 h 142237"/>
                  <a:gd name="connsiteX15" fmla="*/ 298306 w 574531"/>
                  <a:gd name="connsiteY15" fmla="*/ 142237 h 142237"/>
                  <a:gd name="connsiteX16" fmla="*/ 231606 w 574531"/>
                  <a:gd name="connsiteY16" fmla="*/ 105999 h 142237"/>
                  <a:gd name="connsiteX17" fmla="*/ 223500 w 574531"/>
                  <a:gd name="connsiteY17" fmla="*/ 90229 h 142237"/>
                  <a:gd name="connsiteX18" fmla="*/ 228456 w 574531"/>
                  <a:gd name="connsiteY18" fmla="*/ 142237 h 142237"/>
                  <a:gd name="connsiteX19" fmla="*/ 161756 w 574531"/>
                  <a:gd name="connsiteY19" fmla="*/ 105999 h 142237"/>
                  <a:gd name="connsiteX20" fmla="*/ 153650 w 574531"/>
                  <a:gd name="connsiteY20" fmla="*/ 90229 h 142237"/>
                  <a:gd name="connsiteX21" fmla="*/ 158606 w 574531"/>
                  <a:gd name="connsiteY21" fmla="*/ 142237 h 142237"/>
                  <a:gd name="connsiteX22" fmla="*/ 91906 w 574531"/>
                  <a:gd name="connsiteY22" fmla="*/ 105999 h 142237"/>
                  <a:gd name="connsiteX23" fmla="*/ 83800 w 574531"/>
                  <a:gd name="connsiteY23" fmla="*/ 90229 h 142237"/>
                  <a:gd name="connsiteX24" fmla="*/ 88756 w 574531"/>
                  <a:gd name="connsiteY24" fmla="*/ 142237 h 142237"/>
                  <a:gd name="connsiteX25" fmla="*/ 1841 w 574531"/>
                  <a:gd name="connsiteY25" fmla="*/ 66672 h 142237"/>
                  <a:gd name="connsiteX26" fmla="*/ 0 w 574531"/>
                  <a:gd name="connsiteY26" fmla="*/ 54715 h 142237"/>
                  <a:gd name="connsiteX27" fmla="*/ 33617 w 574531"/>
                  <a:gd name="connsiteY27" fmla="*/ 37116 h 142237"/>
                  <a:gd name="connsiteX0" fmla="*/ 287487 w 574531"/>
                  <a:gd name="connsiteY0" fmla="*/ 0 h 142237"/>
                  <a:gd name="connsiteX1" fmla="*/ 541357 w 574531"/>
                  <a:gd name="connsiteY1" fmla="*/ 37116 h 142237"/>
                  <a:gd name="connsiteX2" fmla="*/ 565729 w 574531"/>
                  <a:gd name="connsiteY2" fmla="*/ 49875 h 142237"/>
                  <a:gd name="connsiteX3" fmla="*/ 574531 w 574531"/>
                  <a:gd name="connsiteY3" fmla="*/ 142237 h 142237"/>
                  <a:gd name="connsiteX4" fmla="*/ 507831 w 574531"/>
                  <a:gd name="connsiteY4" fmla="*/ 105999 h 142237"/>
                  <a:gd name="connsiteX5" fmla="*/ 499725 w 574531"/>
                  <a:gd name="connsiteY5" fmla="*/ 90229 h 142237"/>
                  <a:gd name="connsiteX6" fmla="*/ 504681 w 574531"/>
                  <a:gd name="connsiteY6" fmla="*/ 142237 h 142237"/>
                  <a:gd name="connsiteX7" fmla="*/ 437981 w 574531"/>
                  <a:gd name="connsiteY7" fmla="*/ 105999 h 142237"/>
                  <a:gd name="connsiteX8" fmla="*/ 429875 w 574531"/>
                  <a:gd name="connsiteY8" fmla="*/ 90229 h 142237"/>
                  <a:gd name="connsiteX9" fmla="*/ 434831 w 574531"/>
                  <a:gd name="connsiteY9" fmla="*/ 142237 h 142237"/>
                  <a:gd name="connsiteX10" fmla="*/ 368131 w 574531"/>
                  <a:gd name="connsiteY10" fmla="*/ 105999 h 142237"/>
                  <a:gd name="connsiteX11" fmla="*/ 360025 w 574531"/>
                  <a:gd name="connsiteY11" fmla="*/ 90229 h 142237"/>
                  <a:gd name="connsiteX12" fmla="*/ 364981 w 574531"/>
                  <a:gd name="connsiteY12" fmla="*/ 142237 h 142237"/>
                  <a:gd name="connsiteX13" fmla="*/ 298281 w 574531"/>
                  <a:gd name="connsiteY13" fmla="*/ 105999 h 142237"/>
                  <a:gd name="connsiteX14" fmla="*/ 294073 w 574531"/>
                  <a:gd name="connsiteY14" fmla="*/ 97812 h 142237"/>
                  <a:gd name="connsiteX15" fmla="*/ 298306 w 574531"/>
                  <a:gd name="connsiteY15" fmla="*/ 142237 h 142237"/>
                  <a:gd name="connsiteX16" fmla="*/ 231606 w 574531"/>
                  <a:gd name="connsiteY16" fmla="*/ 105999 h 142237"/>
                  <a:gd name="connsiteX17" fmla="*/ 223500 w 574531"/>
                  <a:gd name="connsiteY17" fmla="*/ 90229 h 142237"/>
                  <a:gd name="connsiteX18" fmla="*/ 228456 w 574531"/>
                  <a:gd name="connsiteY18" fmla="*/ 142237 h 142237"/>
                  <a:gd name="connsiteX19" fmla="*/ 161756 w 574531"/>
                  <a:gd name="connsiteY19" fmla="*/ 105999 h 142237"/>
                  <a:gd name="connsiteX20" fmla="*/ 153650 w 574531"/>
                  <a:gd name="connsiteY20" fmla="*/ 90229 h 142237"/>
                  <a:gd name="connsiteX21" fmla="*/ 158606 w 574531"/>
                  <a:gd name="connsiteY21" fmla="*/ 142237 h 142237"/>
                  <a:gd name="connsiteX22" fmla="*/ 91906 w 574531"/>
                  <a:gd name="connsiteY22" fmla="*/ 105999 h 142237"/>
                  <a:gd name="connsiteX23" fmla="*/ 83800 w 574531"/>
                  <a:gd name="connsiteY23" fmla="*/ 90229 h 142237"/>
                  <a:gd name="connsiteX24" fmla="*/ 88756 w 574531"/>
                  <a:gd name="connsiteY24" fmla="*/ 142237 h 142237"/>
                  <a:gd name="connsiteX25" fmla="*/ 1841 w 574531"/>
                  <a:gd name="connsiteY25" fmla="*/ 66672 h 142237"/>
                  <a:gd name="connsiteX26" fmla="*/ 0 w 574531"/>
                  <a:gd name="connsiteY26" fmla="*/ 54715 h 142237"/>
                  <a:gd name="connsiteX0" fmla="*/ 541357 w 574531"/>
                  <a:gd name="connsiteY0" fmla="*/ 0 h 105121"/>
                  <a:gd name="connsiteX1" fmla="*/ 565729 w 574531"/>
                  <a:gd name="connsiteY1" fmla="*/ 12759 h 105121"/>
                  <a:gd name="connsiteX2" fmla="*/ 574531 w 574531"/>
                  <a:gd name="connsiteY2" fmla="*/ 105121 h 105121"/>
                  <a:gd name="connsiteX3" fmla="*/ 507831 w 574531"/>
                  <a:gd name="connsiteY3" fmla="*/ 68883 h 105121"/>
                  <a:gd name="connsiteX4" fmla="*/ 499725 w 574531"/>
                  <a:gd name="connsiteY4" fmla="*/ 53113 h 105121"/>
                  <a:gd name="connsiteX5" fmla="*/ 504681 w 574531"/>
                  <a:gd name="connsiteY5" fmla="*/ 105121 h 105121"/>
                  <a:gd name="connsiteX6" fmla="*/ 437981 w 574531"/>
                  <a:gd name="connsiteY6" fmla="*/ 68883 h 105121"/>
                  <a:gd name="connsiteX7" fmla="*/ 429875 w 574531"/>
                  <a:gd name="connsiteY7" fmla="*/ 53113 h 105121"/>
                  <a:gd name="connsiteX8" fmla="*/ 434831 w 574531"/>
                  <a:gd name="connsiteY8" fmla="*/ 105121 h 105121"/>
                  <a:gd name="connsiteX9" fmla="*/ 368131 w 574531"/>
                  <a:gd name="connsiteY9" fmla="*/ 68883 h 105121"/>
                  <a:gd name="connsiteX10" fmla="*/ 360025 w 574531"/>
                  <a:gd name="connsiteY10" fmla="*/ 53113 h 105121"/>
                  <a:gd name="connsiteX11" fmla="*/ 364981 w 574531"/>
                  <a:gd name="connsiteY11" fmla="*/ 105121 h 105121"/>
                  <a:gd name="connsiteX12" fmla="*/ 298281 w 574531"/>
                  <a:gd name="connsiteY12" fmla="*/ 68883 h 105121"/>
                  <a:gd name="connsiteX13" fmla="*/ 294073 w 574531"/>
                  <a:gd name="connsiteY13" fmla="*/ 60696 h 105121"/>
                  <a:gd name="connsiteX14" fmla="*/ 298306 w 574531"/>
                  <a:gd name="connsiteY14" fmla="*/ 105121 h 105121"/>
                  <a:gd name="connsiteX15" fmla="*/ 231606 w 574531"/>
                  <a:gd name="connsiteY15" fmla="*/ 68883 h 105121"/>
                  <a:gd name="connsiteX16" fmla="*/ 223500 w 574531"/>
                  <a:gd name="connsiteY16" fmla="*/ 53113 h 105121"/>
                  <a:gd name="connsiteX17" fmla="*/ 228456 w 574531"/>
                  <a:gd name="connsiteY17" fmla="*/ 105121 h 105121"/>
                  <a:gd name="connsiteX18" fmla="*/ 161756 w 574531"/>
                  <a:gd name="connsiteY18" fmla="*/ 68883 h 105121"/>
                  <a:gd name="connsiteX19" fmla="*/ 153650 w 574531"/>
                  <a:gd name="connsiteY19" fmla="*/ 53113 h 105121"/>
                  <a:gd name="connsiteX20" fmla="*/ 158606 w 574531"/>
                  <a:gd name="connsiteY20" fmla="*/ 105121 h 105121"/>
                  <a:gd name="connsiteX21" fmla="*/ 91906 w 574531"/>
                  <a:gd name="connsiteY21" fmla="*/ 68883 h 105121"/>
                  <a:gd name="connsiteX22" fmla="*/ 83800 w 574531"/>
                  <a:gd name="connsiteY22" fmla="*/ 53113 h 105121"/>
                  <a:gd name="connsiteX23" fmla="*/ 88756 w 574531"/>
                  <a:gd name="connsiteY23" fmla="*/ 105121 h 105121"/>
                  <a:gd name="connsiteX24" fmla="*/ 1841 w 574531"/>
                  <a:gd name="connsiteY24" fmla="*/ 29556 h 105121"/>
                  <a:gd name="connsiteX25" fmla="*/ 0 w 574531"/>
                  <a:gd name="connsiteY25" fmla="*/ 17599 h 105121"/>
                  <a:gd name="connsiteX0" fmla="*/ 565729 w 574531"/>
                  <a:gd name="connsiteY0" fmla="*/ 0 h 92362"/>
                  <a:gd name="connsiteX1" fmla="*/ 574531 w 574531"/>
                  <a:gd name="connsiteY1" fmla="*/ 92362 h 92362"/>
                  <a:gd name="connsiteX2" fmla="*/ 507831 w 574531"/>
                  <a:gd name="connsiteY2" fmla="*/ 56124 h 92362"/>
                  <a:gd name="connsiteX3" fmla="*/ 499725 w 574531"/>
                  <a:gd name="connsiteY3" fmla="*/ 40354 h 92362"/>
                  <a:gd name="connsiteX4" fmla="*/ 504681 w 574531"/>
                  <a:gd name="connsiteY4" fmla="*/ 92362 h 92362"/>
                  <a:gd name="connsiteX5" fmla="*/ 437981 w 574531"/>
                  <a:gd name="connsiteY5" fmla="*/ 56124 h 92362"/>
                  <a:gd name="connsiteX6" fmla="*/ 429875 w 574531"/>
                  <a:gd name="connsiteY6" fmla="*/ 40354 h 92362"/>
                  <a:gd name="connsiteX7" fmla="*/ 434831 w 574531"/>
                  <a:gd name="connsiteY7" fmla="*/ 92362 h 92362"/>
                  <a:gd name="connsiteX8" fmla="*/ 368131 w 574531"/>
                  <a:gd name="connsiteY8" fmla="*/ 56124 h 92362"/>
                  <a:gd name="connsiteX9" fmla="*/ 360025 w 574531"/>
                  <a:gd name="connsiteY9" fmla="*/ 40354 h 92362"/>
                  <a:gd name="connsiteX10" fmla="*/ 364981 w 574531"/>
                  <a:gd name="connsiteY10" fmla="*/ 92362 h 92362"/>
                  <a:gd name="connsiteX11" fmla="*/ 298281 w 574531"/>
                  <a:gd name="connsiteY11" fmla="*/ 56124 h 92362"/>
                  <a:gd name="connsiteX12" fmla="*/ 294073 w 574531"/>
                  <a:gd name="connsiteY12" fmla="*/ 47937 h 92362"/>
                  <a:gd name="connsiteX13" fmla="*/ 298306 w 574531"/>
                  <a:gd name="connsiteY13" fmla="*/ 92362 h 92362"/>
                  <a:gd name="connsiteX14" fmla="*/ 231606 w 574531"/>
                  <a:gd name="connsiteY14" fmla="*/ 56124 h 92362"/>
                  <a:gd name="connsiteX15" fmla="*/ 223500 w 574531"/>
                  <a:gd name="connsiteY15" fmla="*/ 40354 h 92362"/>
                  <a:gd name="connsiteX16" fmla="*/ 228456 w 574531"/>
                  <a:gd name="connsiteY16" fmla="*/ 92362 h 92362"/>
                  <a:gd name="connsiteX17" fmla="*/ 161756 w 574531"/>
                  <a:gd name="connsiteY17" fmla="*/ 56124 h 92362"/>
                  <a:gd name="connsiteX18" fmla="*/ 153650 w 574531"/>
                  <a:gd name="connsiteY18" fmla="*/ 40354 h 92362"/>
                  <a:gd name="connsiteX19" fmla="*/ 158606 w 574531"/>
                  <a:gd name="connsiteY19" fmla="*/ 92362 h 92362"/>
                  <a:gd name="connsiteX20" fmla="*/ 91906 w 574531"/>
                  <a:gd name="connsiteY20" fmla="*/ 56124 h 92362"/>
                  <a:gd name="connsiteX21" fmla="*/ 83800 w 574531"/>
                  <a:gd name="connsiteY21" fmla="*/ 40354 h 92362"/>
                  <a:gd name="connsiteX22" fmla="*/ 88756 w 574531"/>
                  <a:gd name="connsiteY22" fmla="*/ 92362 h 92362"/>
                  <a:gd name="connsiteX23" fmla="*/ 1841 w 574531"/>
                  <a:gd name="connsiteY23" fmla="*/ 16797 h 92362"/>
                  <a:gd name="connsiteX24" fmla="*/ 0 w 574531"/>
                  <a:gd name="connsiteY24" fmla="*/ 4840 h 923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574531" h="92362">
                    <a:moveTo>
                      <a:pt x="565729" y="0"/>
                    </a:moveTo>
                    <a:lnTo>
                      <a:pt x="574531" y="92362"/>
                    </a:lnTo>
                    <a:cubicBezTo>
                      <a:pt x="548483" y="92362"/>
                      <a:pt x="524901" y="78514"/>
                      <a:pt x="507831" y="56124"/>
                    </a:cubicBezTo>
                    <a:lnTo>
                      <a:pt x="499725" y="40354"/>
                    </a:lnTo>
                    <a:lnTo>
                      <a:pt x="504681" y="92362"/>
                    </a:lnTo>
                    <a:cubicBezTo>
                      <a:pt x="478633" y="92362"/>
                      <a:pt x="455051" y="78514"/>
                      <a:pt x="437981" y="56124"/>
                    </a:cubicBezTo>
                    <a:lnTo>
                      <a:pt x="429875" y="40354"/>
                    </a:lnTo>
                    <a:lnTo>
                      <a:pt x="434831" y="92362"/>
                    </a:lnTo>
                    <a:cubicBezTo>
                      <a:pt x="408783" y="92362"/>
                      <a:pt x="385201" y="78514"/>
                      <a:pt x="368131" y="56124"/>
                    </a:cubicBezTo>
                    <a:lnTo>
                      <a:pt x="360025" y="40354"/>
                    </a:lnTo>
                    <a:lnTo>
                      <a:pt x="364981" y="92362"/>
                    </a:lnTo>
                    <a:cubicBezTo>
                      <a:pt x="338933" y="92362"/>
                      <a:pt x="315351" y="78514"/>
                      <a:pt x="298281" y="56124"/>
                    </a:cubicBezTo>
                    <a:lnTo>
                      <a:pt x="294073" y="47937"/>
                    </a:lnTo>
                    <a:lnTo>
                      <a:pt x="298306" y="92362"/>
                    </a:lnTo>
                    <a:cubicBezTo>
                      <a:pt x="272258" y="92362"/>
                      <a:pt x="248676" y="78514"/>
                      <a:pt x="231606" y="56124"/>
                    </a:cubicBezTo>
                    <a:lnTo>
                      <a:pt x="223500" y="40354"/>
                    </a:lnTo>
                    <a:lnTo>
                      <a:pt x="228456" y="92362"/>
                    </a:lnTo>
                    <a:cubicBezTo>
                      <a:pt x="202408" y="92362"/>
                      <a:pt x="178826" y="78514"/>
                      <a:pt x="161756" y="56124"/>
                    </a:cubicBezTo>
                    <a:lnTo>
                      <a:pt x="153650" y="40354"/>
                    </a:lnTo>
                    <a:lnTo>
                      <a:pt x="158606" y="92362"/>
                    </a:lnTo>
                    <a:cubicBezTo>
                      <a:pt x="132558" y="92362"/>
                      <a:pt x="108976" y="78514"/>
                      <a:pt x="91906" y="56124"/>
                    </a:cubicBezTo>
                    <a:lnTo>
                      <a:pt x="83800" y="40354"/>
                    </a:lnTo>
                    <a:lnTo>
                      <a:pt x="88756" y="92362"/>
                    </a:lnTo>
                    <a:cubicBezTo>
                      <a:pt x="49684" y="92362"/>
                      <a:pt x="16161" y="61204"/>
                      <a:pt x="1841" y="16797"/>
                    </a:cubicBezTo>
                    <a:lnTo>
                      <a:pt x="0" y="4840"/>
                    </a:lnTo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63" name="角丸四角形 662"/>
              <p:cNvSpPr/>
              <p:nvPr/>
            </p:nvSpPr>
            <p:spPr>
              <a:xfrm>
                <a:off x="8220739" y="5017242"/>
                <a:ext cx="119061" cy="144988"/>
              </a:xfrm>
              <a:prstGeom prst="roundRect">
                <a:avLst>
                  <a:gd name="adj" fmla="val 50000"/>
                </a:avLst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64" name="円/楕円 727"/>
              <p:cNvSpPr/>
              <p:nvPr/>
            </p:nvSpPr>
            <p:spPr>
              <a:xfrm>
                <a:off x="8242715" y="5051959"/>
                <a:ext cx="75108" cy="75108"/>
              </a:xfrm>
              <a:prstGeom prst="ellipse">
                <a:avLst/>
              </a:prstGeom>
              <a:solidFill>
                <a:srgbClr val="E7E6E6">
                  <a:lumMod val="9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65" name="角丸四角形 664"/>
              <p:cNvSpPr/>
              <p:nvPr/>
            </p:nvSpPr>
            <p:spPr>
              <a:xfrm>
                <a:off x="8558877" y="5017242"/>
                <a:ext cx="119061" cy="144988"/>
              </a:xfrm>
              <a:prstGeom prst="roundRect">
                <a:avLst>
                  <a:gd name="adj" fmla="val 50000"/>
                </a:avLst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66" name="円/楕円 729"/>
              <p:cNvSpPr/>
              <p:nvPr/>
            </p:nvSpPr>
            <p:spPr>
              <a:xfrm>
                <a:off x="8580853" y="5051959"/>
                <a:ext cx="75108" cy="75108"/>
              </a:xfrm>
              <a:prstGeom prst="ellipse">
                <a:avLst/>
              </a:prstGeom>
              <a:solidFill>
                <a:srgbClr val="E7E6E6">
                  <a:lumMod val="9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67" name="月 666"/>
              <p:cNvSpPr/>
              <p:nvPr/>
            </p:nvSpPr>
            <p:spPr>
              <a:xfrm rot="16200000">
                <a:off x="8430434" y="5212622"/>
                <a:ext cx="25398" cy="75418"/>
              </a:xfrm>
              <a:prstGeom prst="moon">
                <a:avLst>
                  <a:gd name="adj" fmla="val 87500"/>
                </a:avLst>
              </a:prstGeom>
              <a:solidFill>
                <a:srgbClr val="FF9966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68" name="片側の 2 つの角を丸めた四角形 667"/>
              <p:cNvSpPr/>
              <p:nvPr/>
            </p:nvSpPr>
            <p:spPr>
              <a:xfrm>
                <a:off x="8160627" y="5473933"/>
                <a:ext cx="562934" cy="502092"/>
              </a:xfrm>
              <a:prstGeom prst="round2SameRect">
                <a:avLst>
                  <a:gd name="adj1" fmla="val 41975"/>
                  <a:gd name="adj2" fmla="val 0"/>
                </a:avLst>
              </a:prstGeom>
              <a:solidFill>
                <a:sysClr val="window" lastClr="FFFFFF">
                  <a:lumMod val="9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69" name="フリーフォーム 668"/>
              <p:cNvSpPr/>
              <p:nvPr/>
            </p:nvSpPr>
            <p:spPr>
              <a:xfrm>
                <a:off x="8139661" y="5490174"/>
                <a:ext cx="604867" cy="526203"/>
              </a:xfrm>
              <a:custGeom>
                <a:avLst/>
                <a:gdLst>
                  <a:gd name="connsiteX0" fmla="*/ 141626 w 604867"/>
                  <a:gd name="connsiteY0" fmla="*/ 0 h 526203"/>
                  <a:gd name="connsiteX1" fmla="*/ 302434 w 604867"/>
                  <a:gd name="connsiteY1" fmla="*/ 456550 h 526203"/>
                  <a:gd name="connsiteX2" fmla="*/ 463242 w 604867"/>
                  <a:gd name="connsiteY2" fmla="*/ 1 h 526203"/>
                  <a:gd name="connsiteX3" fmla="*/ 476513 w 604867"/>
                  <a:gd name="connsiteY3" fmla="*/ 4120 h 526203"/>
                  <a:gd name="connsiteX4" fmla="*/ 604867 w 604867"/>
                  <a:gd name="connsiteY4" fmla="*/ 197761 h 526203"/>
                  <a:gd name="connsiteX5" fmla="*/ 604867 w 604867"/>
                  <a:gd name="connsiteY5" fmla="*/ 526203 h 526203"/>
                  <a:gd name="connsiteX6" fmla="*/ 0 w 604867"/>
                  <a:gd name="connsiteY6" fmla="*/ 526203 h 526203"/>
                  <a:gd name="connsiteX7" fmla="*/ 0 w 604867"/>
                  <a:gd name="connsiteY7" fmla="*/ 197761 h 526203"/>
                  <a:gd name="connsiteX8" fmla="*/ 128354 w 604867"/>
                  <a:gd name="connsiteY8" fmla="*/ 4120 h 5262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04867" h="526203">
                    <a:moveTo>
                      <a:pt x="141626" y="0"/>
                    </a:moveTo>
                    <a:lnTo>
                      <a:pt x="302434" y="456550"/>
                    </a:lnTo>
                    <a:lnTo>
                      <a:pt x="463242" y="1"/>
                    </a:lnTo>
                    <a:lnTo>
                      <a:pt x="476513" y="4120"/>
                    </a:lnTo>
                    <a:cubicBezTo>
                      <a:pt x="551942" y="36024"/>
                      <a:pt x="604867" y="110712"/>
                      <a:pt x="604867" y="197761"/>
                    </a:cubicBezTo>
                    <a:lnTo>
                      <a:pt x="604867" y="526203"/>
                    </a:lnTo>
                    <a:lnTo>
                      <a:pt x="0" y="526203"/>
                    </a:lnTo>
                    <a:lnTo>
                      <a:pt x="0" y="197761"/>
                    </a:lnTo>
                    <a:cubicBezTo>
                      <a:pt x="0" y="110712"/>
                      <a:pt x="52926" y="36024"/>
                      <a:pt x="128354" y="4120"/>
                    </a:cubicBezTo>
                    <a:close/>
                  </a:path>
                </a:pathLst>
              </a:custGeom>
              <a:solidFill>
                <a:sysClr val="windowText" lastClr="000000">
                  <a:lumMod val="65000"/>
                  <a:lumOff val="3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70" name="直角三角形 669"/>
              <p:cNvSpPr/>
              <p:nvPr/>
            </p:nvSpPr>
            <p:spPr>
              <a:xfrm rot="5400000">
                <a:off x="8276455" y="5481430"/>
                <a:ext cx="166542" cy="149231"/>
              </a:xfrm>
              <a:prstGeom prst="rtTriangle">
                <a:avLst/>
              </a:prstGeom>
              <a:solidFill>
                <a:sysClr val="window" lastClr="FFFFFF">
                  <a:lumMod val="9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71" name="直角三角形 670"/>
              <p:cNvSpPr/>
              <p:nvPr/>
            </p:nvSpPr>
            <p:spPr>
              <a:xfrm rot="16200000" flipH="1">
                <a:off x="8441192" y="5481430"/>
                <a:ext cx="166542" cy="149231"/>
              </a:xfrm>
              <a:prstGeom prst="rtTriangle">
                <a:avLst/>
              </a:prstGeom>
              <a:solidFill>
                <a:sysClr val="window" lastClr="FFFFFF">
                  <a:lumMod val="9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72" name="円/楕円 4"/>
              <p:cNvSpPr/>
              <p:nvPr/>
            </p:nvSpPr>
            <p:spPr>
              <a:xfrm>
                <a:off x="8360237" y="5313020"/>
                <a:ext cx="148210" cy="45719"/>
              </a:xfrm>
              <a:custGeom>
                <a:avLst/>
                <a:gdLst/>
                <a:ahLst/>
                <a:cxnLst/>
                <a:rect l="l" t="t" r="r" b="b"/>
                <a:pathLst>
                  <a:path w="194934" h="36810">
                    <a:moveTo>
                      <a:pt x="0" y="0"/>
                    </a:moveTo>
                    <a:cubicBezTo>
                      <a:pt x="27202" y="6486"/>
                      <a:pt x="60957" y="9752"/>
                      <a:pt x="97467" y="9752"/>
                    </a:cubicBezTo>
                    <a:cubicBezTo>
                      <a:pt x="133977" y="9752"/>
                      <a:pt x="167732" y="6486"/>
                      <a:pt x="194934" y="0"/>
                    </a:cubicBezTo>
                    <a:cubicBezTo>
                      <a:pt x="186588" y="21408"/>
                      <a:pt x="146006" y="36810"/>
                      <a:pt x="97467" y="36810"/>
                    </a:cubicBezTo>
                    <a:cubicBezTo>
                      <a:pt x="48928" y="36810"/>
                      <a:pt x="8346" y="21408"/>
                      <a:pt x="0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654" name="グループ化 653"/>
            <p:cNvGrpSpPr/>
            <p:nvPr/>
          </p:nvGrpSpPr>
          <p:grpSpPr>
            <a:xfrm>
              <a:off x="7960622" y="4229193"/>
              <a:ext cx="564185" cy="476519"/>
              <a:chOff x="2848440" y="451195"/>
              <a:chExt cx="564185" cy="476519"/>
            </a:xfrm>
          </p:grpSpPr>
          <p:sp>
            <p:nvSpPr>
              <p:cNvPr id="655" name="フリーフォーム 654"/>
              <p:cNvSpPr/>
              <p:nvPr/>
            </p:nvSpPr>
            <p:spPr>
              <a:xfrm rot="15172654">
                <a:off x="3216725" y="441639"/>
                <a:ext cx="186344" cy="205456"/>
              </a:xfrm>
              <a:custGeom>
                <a:avLst/>
                <a:gdLst/>
                <a:ahLst/>
                <a:cxnLst/>
                <a:rect l="l" t="t" r="r" b="b"/>
                <a:pathLst>
                  <a:path w="356190" h="392721">
                    <a:moveTo>
                      <a:pt x="350691" y="230074"/>
                    </a:moveTo>
                    <a:cubicBezTo>
                      <a:pt x="347705" y="235959"/>
                      <a:pt x="343515" y="241355"/>
                      <a:pt x="338155" y="245879"/>
                    </a:cubicBezTo>
                    <a:cubicBezTo>
                      <a:pt x="316715" y="263976"/>
                      <a:pt x="284665" y="261265"/>
                      <a:pt x="266569" y="239825"/>
                    </a:cubicBezTo>
                    <a:lnTo>
                      <a:pt x="196033" y="156256"/>
                    </a:lnTo>
                    <a:lnTo>
                      <a:pt x="175061" y="164960"/>
                    </a:lnTo>
                    <a:lnTo>
                      <a:pt x="196882" y="286467"/>
                    </a:lnTo>
                    <a:lnTo>
                      <a:pt x="235586" y="286467"/>
                    </a:lnTo>
                    <a:cubicBezTo>
                      <a:pt x="264927" y="286467"/>
                      <a:pt x="288713" y="310253"/>
                      <a:pt x="288713" y="339594"/>
                    </a:cubicBezTo>
                    <a:lnTo>
                      <a:pt x="288712" y="339594"/>
                    </a:lnTo>
                    <a:cubicBezTo>
                      <a:pt x="288712" y="368935"/>
                      <a:pt x="264926" y="392721"/>
                      <a:pt x="235585" y="392721"/>
                    </a:cubicBezTo>
                    <a:lnTo>
                      <a:pt x="167647" y="392720"/>
                    </a:lnTo>
                    <a:cubicBezTo>
                      <a:pt x="160312" y="392720"/>
                      <a:pt x="153324" y="391233"/>
                      <a:pt x="146968" y="388545"/>
                    </a:cubicBezTo>
                    <a:lnTo>
                      <a:pt x="145241" y="387381"/>
                    </a:lnTo>
                    <a:lnTo>
                      <a:pt x="124022" y="384849"/>
                    </a:lnTo>
                    <a:cubicBezTo>
                      <a:pt x="113956" y="380396"/>
                      <a:pt x="105280" y="373088"/>
                      <a:pt x="99198" y="363761"/>
                    </a:cubicBezTo>
                    <a:lnTo>
                      <a:pt x="98212" y="361270"/>
                    </a:lnTo>
                    <a:lnTo>
                      <a:pt x="93849" y="366650"/>
                    </a:lnTo>
                    <a:cubicBezTo>
                      <a:pt x="82637" y="376042"/>
                      <a:pt x="67842" y="381156"/>
                      <a:pt x="52121" y="379766"/>
                    </a:cubicBezTo>
                    <a:cubicBezTo>
                      <a:pt x="20681" y="376987"/>
                      <a:pt x="-2554" y="349247"/>
                      <a:pt x="225" y="317806"/>
                    </a:cubicBezTo>
                    <a:lnTo>
                      <a:pt x="20103" y="92911"/>
                    </a:lnTo>
                    <a:cubicBezTo>
                      <a:pt x="22188" y="69331"/>
                      <a:pt x="38313" y="50366"/>
                      <a:pt x="59509" y="43530"/>
                    </a:cubicBezTo>
                    <a:lnTo>
                      <a:pt x="71374" y="42206"/>
                    </a:lnTo>
                    <a:lnTo>
                      <a:pt x="74764" y="30563"/>
                    </a:lnTo>
                    <a:cubicBezTo>
                      <a:pt x="81677" y="17422"/>
                      <a:pt x="93513" y="7426"/>
                      <a:pt x="107625" y="2811"/>
                    </a:cubicBezTo>
                    <a:cubicBezTo>
                      <a:pt x="114682" y="503"/>
                      <a:pt x="122306" y="-459"/>
                      <a:pt x="130169" y="205"/>
                    </a:cubicBezTo>
                    <a:lnTo>
                      <a:pt x="150297" y="65235"/>
                    </a:lnTo>
                    <a:lnTo>
                      <a:pt x="190666" y="48479"/>
                    </a:lnTo>
                    <a:cubicBezTo>
                      <a:pt x="205829" y="42186"/>
                      <a:pt x="222298" y="43783"/>
                      <a:pt x="234404" y="53301"/>
                    </a:cubicBezTo>
                    <a:cubicBezTo>
                      <a:pt x="241673" y="55823"/>
                      <a:pt x="248154" y="60489"/>
                      <a:pt x="253443" y="66755"/>
                    </a:cubicBezTo>
                    <a:lnTo>
                      <a:pt x="344209" y="174293"/>
                    </a:lnTo>
                    <a:cubicBezTo>
                      <a:pt x="357781" y="190372"/>
                      <a:pt x="359650" y="212421"/>
                      <a:pt x="350691" y="230074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656" name="グループ化 655"/>
              <p:cNvGrpSpPr/>
              <p:nvPr/>
            </p:nvGrpSpPr>
            <p:grpSpPr>
              <a:xfrm rot="3067025">
                <a:off x="2995382" y="544094"/>
                <a:ext cx="236678" cy="530562"/>
                <a:chOff x="3683483" y="2052592"/>
                <a:chExt cx="452402" cy="1014149"/>
              </a:xfrm>
            </p:grpSpPr>
            <p:sp>
              <p:nvSpPr>
                <p:cNvPr id="657" name="台形 656"/>
                <p:cNvSpPr/>
                <p:nvPr/>
              </p:nvSpPr>
              <p:spPr>
                <a:xfrm rot="20759838">
                  <a:off x="3683483" y="2052592"/>
                  <a:ext cx="314324" cy="158511"/>
                </a:xfrm>
                <a:prstGeom prst="trapezoid">
                  <a:avLst>
                    <a:gd name="adj" fmla="val 13602"/>
                  </a:avLst>
                </a:prstGeom>
                <a:solidFill>
                  <a:sysClr val="windowText" lastClr="000000">
                    <a:lumMod val="65000"/>
                    <a:lumOff val="3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58" name="片側の 2 つの角を丸めた四角形 657"/>
                <p:cNvSpPr/>
                <p:nvPr/>
              </p:nvSpPr>
              <p:spPr>
                <a:xfrm rot="9943817">
                  <a:off x="3794782" y="2178212"/>
                  <a:ext cx="341103" cy="888529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ysClr val="windowText" lastClr="000000">
                    <a:lumMod val="65000"/>
                    <a:lumOff val="3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</p:grpSp>
      <p:grpSp>
        <p:nvGrpSpPr>
          <p:cNvPr id="673" name="グループ化 672"/>
          <p:cNvGrpSpPr/>
          <p:nvPr/>
        </p:nvGrpSpPr>
        <p:grpSpPr>
          <a:xfrm>
            <a:off x="8207178" y="2845982"/>
            <a:ext cx="1010118" cy="1512392"/>
            <a:chOff x="9874039" y="3689028"/>
            <a:chExt cx="885494" cy="1325799"/>
          </a:xfrm>
        </p:grpSpPr>
        <p:grpSp>
          <p:nvGrpSpPr>
            <p:cNvPr id="674" name="グループ化 673"/>
            <p:cNvGrpSpPr/>
            <p:nvPr/>
          </p:nvGrpSpPr>
          <p:grpSpPr>
            <a:xfrm>
              <a:off x="9982134" y="3689028"/>
              <a:ext cx="777399" cy="1325799"/>
              <a:chOff x="9982134" y="4690578"/>
              <a:chExt cx="777399" cy="1325799"/>
            </a:xfrm>
          </p:grpSpPr>
          <p:sp>
            <p:nvSpPr>
              <p:cNvPr id="680" name="フリーフォーム 679"/>
              <p:cNvSpPr/>
              <p:nvPr/>
            </p:nvSpPr>
            <p:spPr>
              <a:xfrm>
                <a:off x="9982134" y="4690578"/>
                <a:ext cx="777399" cy="859131"/>
              </a:xfrm>
              <a:custGeom>
                <a:avLst/>
                <a:gdLst>
                  <a:gd name="connsiteX0" fmla="*/ 388699 w 777399"/>
                  <a:gd name="connsiteY0" fmla="*/ 0 h 902898"/>
                  <a:gd name="connsiteX1" fmla="*/ 647465 w 777399"/>
                  <a:gd name="connsiteY1" fmla="*/ 109540 h 902898"/>
                  <a:gd name="connsiteX2" fmla="*/ 647464 w 777399"/>
                  <a:gd name="connsiteY2" fmla="*/ 109540 h 902898"/>
                  <a:gd name="connsiteX3" fmla="*/ 694357 w 777399"/>
                  <a:gd name="connsiteY3" fmla="*/ 579777 h 902898"/>
                  <a:gd name="connsiteX4" fmla="*/ 669750 w 777399"/>
                  <a:gd name="connsiteY4" fmla="*/ 610564 h 902898"/>
                  <a:gd name="connsiteX5" fmla="*/ 676187 w 777399"/>
                  <a:gd name="connsiteY5" fmla="*/ 612251 h 902898"/>
                  <a:gd name="connsiteX6" fmla="*/ 774010 w 777399"/>
                  <a:gd name="connsiteY6" fmla="*/ 609731 h 902898"/>
                  <a:gd name="connsiteX7" fmla="*/ 672789 w 777399"/>
                  <a:gd name="connsiteY7" fmla="*/ 676818 h 902898"/>
                  <a:gd name="connsiteX8" fmla="*/ 614847 w 777399"/>
                  <a:gd name="connsiteY8" fmla="*/ 676103 h 902898"/>
                  <a:gd name="connsiteX9" fmla="*/ 630982 w 777399"/>
                  <a:gd name="connsiteY9" fmla="*/ 688395 h 902898"/>
                  <a:gd name="connsiteX10" fmla="*/ 777399 w 777399"/>
                  <a:gd name="connsiteY10" fmla="*/ 731780 h 902898"/>
                  <a:gd name="connsiteX11" fmla="*/ 656169 w 777399"/>
                  <a:gd name="connsiteY11" fmla="*/ 769582 h 902898"/>
                  <a:gd name="connsiteX12" fmla="*/ 597307 w 777399"/>
                  <a:gd name="connsiteY12" fmla="*/ 754882 h 902898"/>
                  <a:gd name="connsiteX13" fmla="*/ 629659 w 777399"/>
                  <a:gd name="connsiteY13" fmla="*/ 777146 h 902898"/>
                  <a:gd name="connsiteX14" fmla="*/ 727066 w 777399"/>
                  <a:gd name="connsiteY14" fmla="*/ 811041 h 902898"/>
                  <a:gd name="connsiteX15" fmla="*/ 532253 w 777399"/>
                  <a:gd name="connsiteY15" fmla="*/ 804200 h 902898"/>
                  <a:gd name="connsiteX16" fmla="*/ 506636 w 777399"/>
                  <a:gd name="connsiteY16" fmla="*/ 782369 h 902898"/>
                  <a:gd name="connsiteX17" fmla="*/ 388699 w 777399"/>
                  <a:gd name="connsiteY17" fmla="*/ 902898 h 902898"/>
                  <a:gd name="connsiteX18" fmla="*/ 270763 w 777399"/>
                  <a:gd name="connsiteY18" fmla="*/ 782371 h 902898"/>
                  <a:gd name="connsiteX19" fmla="*/ 245145 w 777399"/>
                  <a:gd name="connsiteY19" fmla="*/ 804202 h 902898"/>
                  <a:gd name="connsiteX20" fmla="*/ 50333 w 777399"/>
                  <a:gd name="connsiteY20" fmla="*/ 811043 h 902898"/>
                  <a:gd name="connsiteX21" fmla="*/ 147740 w 777399"/>
                  <a:gd name="connsiteY21" fmla="*/ 777148 h 902898"/>
                  <a:gd name="connsiteX22" fmla="*/ 180091 w 777399"/>
                  <a:gd name="connsiteY22" fmla="*/ 754884 h 902898"/>
                  <a:gd name="connsiteX23" fmla="*/ 121229 w 777399"/>
                  <a:gd name="connsiteY23" fmla="*/ 769584 h 902898"/>
                  <a:gd name="connsiteX24" fmla="*/ 0 w 777399"/>
                  <a:gd name="connsiteY24" fmla="*/ 731782 h 902898"/>
                  <a:gd name="connsiteX25" fmla="*/ 146417 w 777399"/>
                  <a:gd name="connsiteY25" fmla="*/ 688397 h 902898"/>
                  <a:gd name="connsiteX26" fmla="*/ 162551 w 777399"/>
                  <a:gd name="connsiteY26" fmla="*/ 676105 h 902898"/>
                  <a:gd name="connsiteX27" fmla="*/ 104609 w 777399"/>
                  <a:gd name="connsiteY27" fmla="*/ 676820 h 902898"/>
                  <a:gd name="connsiteX28" fmla="*/ 3389 w 777399"/>
                  <a:gd name="connsiteY28" fmla="*/ 609733 h 902898"/>
                  <a:gd name="connsiteX29" fmla="*/ 101212 w 777399"/>
                  <a:gd name="connsiteY29" fmla="*/ 612253 h 902898"/>
                  <a:gd name="connsiteX30" fmla="*/ 107649 w 777399"/>
                  <a:gd name="connsiteY30" fmla="*/ 610565 h 902898"/>
                  <a:gd name="connsiteX31" fmla="*/ 83040 w 777399"/>
                  <a:gd name="connsiteY31" fmla="*/ 579776 h 902898"/>
                  <a:gd name="connsiteX32" fmla="*/ 129933 w 777399"/>
                  <a:gd name="connsiteY32" fmla="*/ 109540 h 902898"/>
                  <a:gd name="connsiteX33" fmla="*/ 388699 w 777399"/>
                  <a:gd name="connsiteY33" fmla="*/ 0 h 902898"/>
                  <a:gd name="connsiteX0" fmla="*/ 388699 w 777399"/>
                  <a:gd name="connsiteY0" fmla="*/ 0 h 834724"/>
                  <a:gd name="connsiteX1" fmla="*/ 647465 w 777399"/>
                  <a:gd name="connsiteY1" fmla="*/ 109540 h 834724"/>
                  <a:gd name="connsiteX2" fmla="*/ 647464 w 777399"/>
                  <a:gd name="connsiteY2" fmla="*/ 109540 h 834724"/>
                  <a:gd name="connsiteX3" fmla="*/ 694357 w 777399"/>
                  <a:gd name="connsiteY3" fmla="*/ 579777 h 834724"/>
                  <a:gd name="connsiteX4" fmla="*/ 669750 w 777399"/>
                  <a:gd name="connsiteY4" fmla="*/ 610564 h 834724"/>
                  <a:gd name="connsiteX5" fmla="*/ 676187 w 777399"/>
                  <a:gd name="connsiteY5" fmla="*/ 612251 h 834724"/>
                  <a:gd name="connsiteX6" fmla="*/ 774010 w 777399"/>
                  <a:gd name="connsiteY6" fmla="*/ 609731 h 834724"/>
                  <a:gd name="connsiteX7" fmla="*/ 672789 w 777399"/>
                  <a:gd name="connsiteY7" fmla="*/ 676818 h 834724"/>
                  <a:gd name="connsiteX8" fmla="*/ 614847 w 777399"/>
                  <a:gd name="connsiteY8" fmla="*/ 676103 h 834724"/>
                  <a:gd name="connsiteX9" fmla="*/ 630982 w 777399"/>
                  <a:gd name="connsiteY9" fmla="*/ 688395 h 834724"/>
                  <a:gd name="connsiteX10" fmla="*/ 777399 w 777399"/>
                  <a:gd name="connsiteY10" fmla="*/ 731780 h 834724"/>
                  <a:gd name="connsiteX11" fmla="*/ 656169 w 777399"/>
                  <a:gd name="connsiteY11" fmla="*/ 769582 h 834724"/>
                  <a:gd name="connsiteX12" fmla="*/ 597307 w 777399"/>
                  <a:gd name="connsiteY12" fmla="*/ 754882 h 834724"/>
                  <a:gd name="connsiteX13" fmla="*/ 629659 w 777399"/>
                  <a:gd name="connsiteY13" fmla="*/ 777146 h 834724"/>
                  <a:gd name="connsiteX14" fmla="*/ 727066 w 777399"/>
                  <a:gd name="connsiteY14" fmla="*/ 811041 h 834724"/>
                  <a:gd name="connsiteX15" fmla="*/ 532253 w 777399"/>
                  <a:gd name="connsiteY15" fmla="*/ 804200 h 834724"/>
                  <a:gd name="connsiteX16" fmla="*/ 506636 w 777399"/>
                  <a:gd name="connsiteY16" fmla="*/ 782369 h 834724"/>
                  <a:gd name="connsiteX17" fmla="*/ 270763 w 777399"/>
                  <a:gd name="connsiteY17" fmla="*/ 782371 h 834724"/>
                  <a:gd name="connsiteX18" fmla="*/ 245145 w 777399"/>
                  <a:gd name="connsiteY18" fmla="*/ 804202 h 834724"/>
                  <a:gd name="connsiteX19" fmla="*/ 50333 w 777399"/>
                  <a:gd name="connsiteY19" fmla="*/ 811043 h 834724"/>
                  <a:gd name="connsiteX20" fmla="*/ 147740 w 777399"/>
                  <a:gd name="connsiteY20" fmla="*/ 777148 h 834724"/>
                  <a:gd name="connsiteX21" fmla="*/ 180091 w 777399"/>
                  <a:gd name="connsiteY21" fmla="*/ 754884 h 834724"/>
                  <a:gd name="connsiteX22" fmla="*/ 121229 w 777399"/>
                  <a:gd name="connsiteY22" fmla="*/ 769584 h 834724"/>
                  <a:gd name="connsiteX23" fmla="*/ 0 w 777399"/>
                  <a:gd name="connsiteY23" fmla="*/ 731782 h 834724"/>
                  <a:gd name="connsiteX24" fmla="*/ 146417 w 777399"/>
                  <a:gd name="connsiteY24" fmla="*/ 688397 h 834724"/>
                  <a:gd name="connsiteX25" fmla="*/ 162551 w 777399"/>
                  <a:gd name="connsiteY25" fmla="*/ 676105 h 834724"/>
                  <a:gd name="connsiteX26" fmla="*/ 104609 w 777399"/>
                  <a:gd name="connsiteY26" fmla="*/ 676820 h 834724"/>
                  <a:gd name="connsiteX27" fmla="*/ 3389 w 777399"/>
                  <a:gd name="connsiteY27" fmla="*/ 609733 h 834724"/>
                  <a:gd name="connsiteX28" fmla="*/ 101212 w 777399"/>
                  <a:gd name="connsiteY28" fmla="*/ 612253 h 834724"/>
                  <a:gd name="connsiteX29" fmla="*/ 107649 w 777399"/>
                  <a:gd name="connsiteY29" fmla="*/ 610565 h 834724"/>
                  <a:gd name="connsiteX30" fmla="*/ 83040 w 777399"/>
                  <a:gd name="connsiteY30" fmla="*/ 579776 h 834724"/>
                  <a:gd name="connsiteX31" fmla="*/ 129933 w 777399"/>
                  <a:gd name="connsiteY31" fmla="*/ 109540 h 834724"/>
                  <a:gd name="connsiteX32" fmla="*/ 388699 w 777399"/>
                  <a:gd name="connsiteY32" fmla="*/ 0 h 8347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777399" h="834724">
                    <a:moveTo>
                      <a:pt x="388699" y="0"/>
                    </a:moveTo>
                    <a:cubicBezTo>
                      <a:pt x="482354" y="0"/>
                      <a:pt x="576008" y="36513"/>
                      <a:pt x="647465" y="109540"/>
                    </a:cubicBezTo>
                    <a:lnTo>
                      <a:pt x="647464" y="109540"/>
                    </a:lnTo>
                    <a:cubicBezTo>
                      <a:pt x="772512" y="237336"/>
                      <a:pt x="788143" y="434611"/>
                      <a:pt x="694357" y="579777"/>
                    </a:cubicBezTo>
                    <a:lnTo>
                      <a:pt x="669750" y="610564"/>
                    </a:lnTo>
                    <a:lnTo>
                      <a:pt x="676187" y="612251"/>
                    </a:lnTo>
                    <a:cubicBezTo>
                      <a:pt x="709368" y="617786"/>
                      <a:pt x="742723" y="617071"/>
                      <a:pt x="774010" y="609731"/>
                    </a:cubicBezTo>
                    <a:cubicBezTo>
                      <a:pt x="752783" y="646497"/>
                      <a:pt x="715656" y="669442"/>
                      <a:pt x="672789" y="676818"/>
                    </a:cubicBezTo>
                    <a:lnTo>
                      <a:pt x="614847" y="676103"/>
                    </a:lnTo>
                    <a:lnTo>
                      <a:pt x="630982" y="688395"/>
                    </a:lnTo>
                    <a:cubicBezTo>
                      <a:pt x="675383" y="716234"/>
                      <a:pt x="726756" y="731722"/>
                      <a:pt x="777399" y="731780"/>
                    </a:cubicBezTo>
                    <a:cubicBezTo>
                      <a:pt x="745459" y="760690"/>
                      <a:pt x="701469" y="773020"/>
                      <a:pt x="656169" y="769582"/>
                    </a:cubicBezTo>
                    <a:lnTo>
                      <a:pt x="597307" y="754882"/>
                    </a:lnTo>
                    <a:lnTo>
                      <a:pt x="629659" y="777146"/>
                    </a:lnTo>
                    <a:cubicBezTo>
                      <a:pt x="659834" y="794188"/>
                      <a:pt x="693001" y="805880"/>
                      <a:pt x="727066" y="811041"/>
                    </a:cubicBezTo>
                    <a:cubicBezTo>
                      <a:pt x="671108" y="845963"/>
                      <a:pt x="594094" y="841073"/>
                      <a:pt x="532253" y="804200"/>
                    </a:cubicBezTo>
                    <a:lnTo>
                      <a:pt x="506636" y="782369"/>
                    </a:lnTo>
                    <a:lnTo>
                      <a:pt x="270763" y="782371"/>
                    </a:lnTo>
                    <a:lnTo>
                      <a:pt x="245145" y="804202"/>
                    </a:lnTo>
                    <a:cubicBezTo>
                      <a:pt x="183305" y="841075"/>
                      <a:pt x="106291" y="845965"/>
                      <a:pt x="50333" y="811043"/>
                    </a:cubicBezTo>
                    <a:cubicBezTo>
                      <a:pt x="84398" y="805882"/>
                      <a:pt x="117565" y="794190"/>
                      <a:pt x="147740" y="777148"/>
                    </a:cubicBezTo>
                    <a:lnTo>
                      <a:pt x="180091" y="754884"/>
                    </a:lnTo>
                    <a:lnTo>
                      <a:pt x="121229" y="769584"/>
                    </a:lnTo>
                    <a:cubicBezTo>
                      <a:pt x="75929" y="773022"/>
                      <a:pt x="31940" y="760692"/>
                      <a:pt x="0" y="731782"/>
                    </a:cubicBezTo>
                    <a:cubicBezTo>
                      <a:pt x="50642" y="731724"/>
                      <a:pt x="102015" y="716236"/>
                      <a:pt x="146417" y="688397"/>
                    </a:cubicBezTo>
                    <a:lnTo>
                      <a:pt x="162551" y="676105"/>
                    </a:lnTo>
                    <a:lnTo>
                      <a:pt x="104609" y="676820"/>
                    </a:lnTo>
                    <a:cubicBezTo>
                      <a:pt x="61743" y="669444"/>
                      <a:pt x="24616" y="646499"/>
                      <a:pt x="3389" y="609733"/>
                    </a:cubicBezTo>
                    <a:cubicBezTo>
                      <a:pt x="34676" y="617073"/>
                      <a:pt x="68031" y="617788"/>
                      <a:pt x="101212" y="612253"/>
                    </a:cubicBezTo>
                    <a:lnTo>
                      <a:pt x="107649" y="610565"/>
                    </a:lnTo>
                    <a:lnTo>
                      <a:pt x="83040" y="579776"/>
                    </a:lnTo>
                    <a:cubicBezTo>
                      <a:pt x="-10745" y="434610"/>
                      <a:pt x="4886" y="237336"/>
                      <a:pt x="129933" y="109540"/>
                    </a:cubicBezTo>
                    <a:cubicBezTo>
                      <a:pt x="201389" y="36513"/>
                      <a:pt x="295045" y="0"/>
                      <a:pt x="388699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81" name="片側の 2 つの角を丸めた四角形 680"/>
              <p:cNvSpPr/>
              <p:nvPr/>
            </p:nvSpPr>
            <p:spPr>
              <a:xfrm rot="10800000">
                <a:off x="10296150" y="5319902"/>
                <a:ext cx="139982" cy="24436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9966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82" name="円/楕円 238"/>
              <p:cNvSpPr/>
              <p:nvPr/>
            </p:nvSpPr>
            <p:spPr>
              <a:xfrm>
                <a:off x="10076619" y="4927031"/>
                <a:ext cx="579044" cy="507499"/>
              </a:xfrm>
              <a:custGeom>
                <a:avLst/>
                <a:gdLst>
                  <a:gd name="connsiteX0" fmla="*/ 0 w 579044"/>
                  <a:gd name="connsiteY0" fmla="*/ 318294 h 636588"/>
                  <a:gd name="connsiteX1" fmla="*/ 289522 w 579044"/>
                  <a:gd name="connsiteY1" fmla="*/ 0 h 636588"/>
                  <a:gd name="connsiteX2" fmla="*/ 579044 w 579044"/>
                  <a:gd name="connsiteY2" fmla="*/ 318294 h 636588"/>
                  <a:gd name="connsiteX3" fmla="*/ 289522 w 579044"/>
                  <a:gd name="connsiteY3" fmla="*/ 636588 h 636588"/>
                  <a:gd name="connsiteX4" fmla="*/ 0 w 579044"/>
                  <a:gd name="connsiteY4" fmla="*/ 318294 h 636588"/>
                  <a:gd name="connsiteX0" fmla="*/ 0 w 579044"/>
                  <a:gd name="connsiteY0" fmla="*/ 318294 h 636588"/>
                  <a:gd name="connsiteX1" fmla="*/ 289522 w 579044"/>
                  <a:gd name="connsiteY1" fmla="*/ 0 h 636588"/>
                  <a:gd name="connsiteX2" fmla="*/ 579044 w 579044"/>
                  <a:gd name="connsiteY2" fmla="*/ 318294 h 636588"/>
                  <a:gd name="connsiteX3" fmla="*/ 289522 w 579044"/>
                  <a:gd name="connsiteY3" fmla="*/ 636588 h 636588"/>
                  <a:gd name="connsiteX4" fmla="*/ 0 w 579044"/>
                  <a:gd name="connsiteY4" fmla="*/ 318294 h 636588"/>
                  <a:gd name="connsiteX0" fmla="*/ 0 w 579044"/>
                  <a:gd name="connsiteY0" fmla="*/ 318294 h 636588"/>
                  <a:gd name="connsiteX1" fmla="*/ 289522 w 579044"/>
                  <a:gd name="connsiteY1" fmla="*/ 0 h 636588"/>
                  <a:gd name="connsiteX2" fmla="*/ 579044 w 579044"/>
                  <a:gd name="connsiteY2" fmla="*/ 318294 h 636588"/>
                  <a:gd name="connsiteX3" fmla="*/ 289522 w 579044"/>
                  <a:gd name="connsiteY3" fmla="*/ 636588 h 636588"/>
                  <a:gd name="connsiteX4" fmla="*/ 0 w 579044"/>
                  <a:gd name="connsiteY4" fmla="*/ 318294 h 636588"/>
                  <a:gd name="connsiteX0" fmla="*/ 289522 w 579044"/>
                  <a:gd name="connsiteY0" fmla="*/ 0 h 636588"/>
                  <a:gd name="connsiteX1" fmla="*/ 579044 w 579044"/>
                  <a:gd name="connsiteY1" fmla="*/ 318294 h 636588"/>
                  <a:gd name="connsiteX2" fmla="*/ 289522 w 579044"/>
                  <a:gd name="connsiteY2" fmla="*/ 636588 h 636588"/>
                  <a:gd name="connsiteX3" fmla="*/ 0 w 579044"/>
                  <a:gd name="connsiteY3" fmla="*/ 318294 h 636588"/>
                  <a:gd name="connsiteX4" fmla="*/ 380962 w 579044"/>
                  <a:gd name="connsiteY4" fmla="*/ 91440 h 636588"/>
                  <a:gd name="connsiteX0" fmla="*/ 289522 w 579044"/>
                  <a:gd name="connsiteY0" fmla="*/ 0 h 636588"/>
                  <a:gd name="connsiteX1" fmla="*/ 579044 w 579044"/>
                  <a:gd name="connsiteY1" fmla="*/ 318294 h 636588"/>
                  <a:gd name="connsiteX2" fmla="*/ 289522 w 579044"/>
                  <a:gd name="connsiteY2" fmla="*/ 636588 h 636588"/>
                  <a:gd name="connsiteX3" fmla="*/ 0 w 579044"/>
                  <a:gd name="connsiteY3" fmla="*/ 318294 h 636588"/>
                  <a:gd name="connsiteX4" fmla="*/ 342862 w 579044"/>
                  <a:gd name="connsiteY4" fmla="*/ 170815 h 636588"/>
                  <a:gd name="connsiteX0" fmla="*/ 349847 w 579044"/>
                  <a:gd name="connsiteY0" fmla="*/ 39186 h 507499"/>
                  <a:gd name="connsiteX1" fmla="*/ 579044 w 579044"/>
                  <a:gd name="connsiteY1" fmla="*/ 189205 h 507499"/>
                  <a:gd name="connsiteX2" fmla="*/ 289522 w 579044"/>
                  <a:gd name="connsiteY2" fmla="*/ 507499 h 507499"/>
                  <a:gd name="connsiteX3" fmla="*/ 0 w 579044"/>
                  <a:gd name="connsiteY3" fmla="*/ 189205 h 507499"/>
                  <a:gd name="connsiteX4" fmla="*/ 342862 w 579044"/>
                  <a:gd name="connsiteY4" fmla="*/ 41726 h 507499"/>
                  <a:gd name="connsiteX0" fmla="*/ 349847 w 579044"/>
                  <a:gd name="connsiteY0" fmla="*/ 39186 h 507499"/>
                  <a:gd name="connsiteX1" fmla="*/ 579044 w 579044"/>
                  <a:gd name="connsiteY1" fmla="*/ 189205 h 507499"/>
                  <a:gd name="connsiteX2" fmla="*/ 289522 w 579044"/>
                  <a:gd name="connsiteY2" fmla="*/ 507499 h 507499"/>
                  <a:gd name="connsiteX3" fmla="*/ 0 w 579044"/>
                  <a:gd name="connsiteY3" fmla="*/ 189205 h 507499"/>
                  <a:gd name="connsiteX4" fmla="*/ 342862 w 579044"/>
                  <a:gd name="connsiteY4" fmla="*/ 41726 h 507499"/>
                  <a:gd name="connsiteX0" fmla="*/ 349847 w 579044"/>
                  <a:gd name="connsiteY0" fmla="*/ 39186 h 507499"/>
                  <a:gd name="connsiteX1" fmla="*/ 579044 w 579044"/>
                  <a:gd name="connsiteY1" fmla="*/ 189205 h 507499"/>
                  <a:gd name="connsiteX2" fmla="*/ 289522 w 579044"/>
                  <a:gd name="connsiteY2" fmla="*/ 507499 h 507499"/>
                  <a:gd name="connsiteX3" fmla="*/ 0 w 579044"/>
                  <a:gd name="connsiteY3" fmla="*/ 189205 h 507499"/>
                  <a:gd name="connsiteX4" fmla="*/ 342862 w 579044"/>
                  <a:gd name="connsiteY4" fmla="*/ 41726 h 507499"/>
                  <a:gd name="connsiteX5" fmla="*/ 349847 w 579044"/>
                  <a:gd name="connsiteY5" fmla="*/ 39186 h 5074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79044" h="507499">
                    <a:moveTo>
                      <a:pt x="349847" y="39186"/>
                    </a:moveTo>
                    <a:cubicBezTo>
                      <a:pt x="497046" y="-33839"/>
                      <a:pt x="579044" y="13416"/>
                      <a:pt x="579044" y="189205"/>
                    </a:cubicBezTo>
                    <a:cubicBezTo>
                      <a:pt x="579044" y="364994"/>
                      <a:pt x="449421" y="507499"/>
                      <a:pt x="289522" y="507499"/>
                    </a:cubicBezTo>
                    <a:cubicBezTo>
                      <a:pt x="129623" y="507499"/>
                      <a:pt x="0" y="364994"/>
                      <a:pt x="0" y="189205"/>
                    </a:cubicBezTo>
                    <a:cubicBezTo>
                      <a:pt x="0" y="13416"/>
                      <a:pt x="91523" y="-49714"/>
                      <a:pt x="342862" y="41726"/>
                    </a:cubicBezTo>
                    <a:lnTo>
                      <a:pt x="349847" y="39186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83" name="月 682"/>
              <p:cNvSpPr/>
              <p:nvPr/>
            </p:nvSpPr>
            <p:spPr>
              <a:xfrm rot="16200000">
                <a:off x="10353442" y="5212622"/>
                <a:ext cx="25398" cy="75418"/>
              </a:xfrm>
              <a:prstGeom prst="moon">
                <a:avLst>
                  <a:gd name="adj" fmla="val 87500"/>
                </a:avLst>
              </a:prstGeom>
              <a:solidFill>
                <a:srgbClr val="FF9966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84" name="片側の 2 つの角を丸めた四角形 683"/>
              <p:cNvSpPr/>
              <p:nvPr/>
            </p:nvSpPr>
            <p:spPr>
              <a:xfrm>
                <a:off x="10086492" y="5473933"/>
                <a:ext cx="562934" cy="502092"/>
              </a:xfrm>
              <a:prstGeom prst="round2SameRect">
                <a:avLst>
                  <a:gd name="adj1" fmla="val 41975"/>
                  <a:gd name="adj2" fmla="val 0"/>
                </a:avLst>
              </a:prstGeom>
              <a:solidFill>
                <a:srgbClr val="9999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85" name="フリーフォーム 684"/>
              <p:cNvSpPr/>
              <p:nvPr/>
            </p:nvSpPr>
            <p:spPr>
              <a:xfrm>
                <a:off x="10065526" y="5490174"/>
                <a:ext cx="604867" cy="526203"/>
              </a:xfrm>
              <a:custGeom>
                <a:avLst/>
                <a:gdLst>
                  <a:gd name="connsiteX0" fmla="*/ 141626 w 604867"/>
                  <a:gd name="connsiteY0" fmla="*/ 0 h 526203"/>
                  <a:gd name="connsiteX1" fmla="*/ 302434 w 604867"/>
                  <a:gd name="connsiteY1" fmla="*/ 456550 h 526203"/>
                  <a:gd name="connsiteX2" fmla="*/ 463242 w 604867"/>
                  <a:gd name="connsiteY2" fmla="*/ 1 h 526203"/>
                  <a:gd name="connsiteX3" fmla="*/ 476513 w 604867"/>
                  <a:gd name="connsiteY3" fmla="*/ 4120 h 526203"/>
                  <a:gd name="connsiteX4" fmla="*/ 604867 w 604867"/>
                  <a:gd name="connsiteY4" fmla="*/ 197761 h 526203"/>
                  <a:gd name="connsiteX5" fmla="*/ 604867 w 604867"/>
                  <a:gd name="connsiteY5" fmla="*/ 526203 h 526203"/>
                  <a:gd name="connsiteX6" fmla="*/ 0 w 604867"/>
                  <a:gd name="connsiteY6" fmla="*/ 526203 h 526203"/>
                  <a:gd name="connsiteX7" fmla="*/ 0 w 604867"/>
                  <a:gd name="connsiteY7" fmla="*/ 197761 h 526203"/>
                  <a:gd name="connsiteX8" fmla="*/ 128354 w 604867"/>
                  <a:gd name="connsiteY8" fmla="*/ 4120 h 5262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04867" h="526203">
                    <a:moveTo>
                      <a:pt x="141626" y="0"/>
                    </a:moveTo>
                    <a:lnTo>
                      <a:pt x="302434" y="456550"/>
                    </a:lnTo>
                    <a:lnTo>
                      <a:pt x="463242" y="1"/>
                    </a:lnTo>
                    <a:lnTo>
                      <a:pt x="476513" y="4120"/>
                    </a:lnTo>
                    <a:cubicBezTo>
                      <a:pt x="551942" y="36024"/>
                      <a:pt x="604867" y="110712"/>
                      <a:pt x="604867" y="197761"/>
                    </a:cubicBezTo>
                    <a:lnTo>
                      <a:pt x="604867" y="526203"/>
                    </a:lnTo>
                    <a:lnTo>
                      <a:pt x="0" y="526203"/>
                    </a:lnTo>
                    <a:lnTo>
                      <a:pt x="0" y="197761"/>
                    </a:lnTo>
                    <a:cubicBezTo>
                      <a:pt x="0" y="110712"/>
                      <a:pt x="52926" y="36024"/>
                      <a:pt x="128354" y="4120"/>
                    </a:cubicBezTo>
                    <a:close/>
                  </a:path>
                </a:pathLst>
              </a:custGeom>
              <a:solidFill>
                <a:srgbClr val="7030A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86" name="直角三角形 685"/>
              <p:cNvSpPr/>
              <p:nvPr/>
            </p:nvSpPr>
            <p:spPr>
              <a:xfrm rot="5400000">
                <a:off x="10202320" y="5481430"/>
                <a:ext cx="166542" cy="149231"/>
              </a:xfrm>
              <a:prstGeom prst="rtTriangle">
                <a:avLst/>
              </a:prstGeom>
              <a:solidFill>
                <a:srgbClr val="9999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87" name="直角三角形 686"/>
              <p:cNvSpPr/>
              <p:nvPr/>
            </p:nvSpPr>
            <p:spPr>
              <a:xfrm rot="16200000" flipH="1">
                <a:off x="10367057" y="5481430"/>
                <a:ext cx="166542" cy="149231"/>
              </a:xfrm>
              <a:prstGeom prst="rtTriangle">
                <a:avLst/>
              </a:prstGeom>
              <a:solidFill>
                <a:srgbClr val="9999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88" name="ドーナツ 687"/>
              <p:cNvSpPr/>
              <p:nvPr/>
            </p:nvSpPr>
            <p:spPr>
              <a:xfrm>
                <a:off x="10102395" y="5006106"/>
                <a:ext cx="250048" cy="250048"/>
              </a:xfrm>
              <a:prstGeom prst="donut">
                <a:avLst>
                  <a:gd name="adj" fmla="val 7646"/>
                </a:avLst>
              </a:pr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89" name="円/楕円 688"/>
              <p:cNvSpPr/>
              <p:nvPr/>
            </p:nvSpPr>
            <p:spPr>
              <a:xfrm>
                <a:off x="10204559" y="5083773"/>
                <a:ext cx="45719" cy="97007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90" name="ドーナツ 689"/>
              <p:cNvSpPr/>
              <p:nvPr/>
            </p:nvSpPr>
            <p:spPr>
              <a:xfrm>
                <a:off x="10378620" y="5006106"/>
                <a:ext cx="250048" cy="250048"/>
              </a:xfrm>
              <a:prstGeom prst="donut">
                <a:avLst>
                  <a:gd name="adj" fmla="val 7646"/>
                </a:avLst>
              </a:pr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91" name="円/楕円 690"/>
              <p:cNvSpPr/>
              <p:nvPr/>
            </p:nvSpPr>
            <p:spPr>
              <a:xfrm>
                <a:off x="10480784" y="5083773"/>
                <a:ext cx="45719" cy="97007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692" name="グループ化 691"/>
              <p:cNvGrpSpPr/>
              <p:nvPr/>
            </p:nvGrpSpPr>
            <p:grpSpPr>
              <a:xfrm>
                <a:off x="10111015" y="4845558"/>
                <a:ext cx="254173" cy="182572"/>
                <a:chOff x="8185150" y="3036368"/>
                <a:chExt cx="293635" cy="222935"/>
              </a:xfrm>
            </p:grpSpPr>
            <p:sp>
              <p:nvSpPr>
                <p:cNvPr id="703" name="月 702"/>
                <p:cNvSpPr/>
                <p:nvPr/>
              </p:nvSpPr>
              <p:spPr>
                <a:xfrm>
                  <a:off x="8235950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04" name="月 703"/>
                <p:cNvSpPr/>
                <p:nvPr/>
              </p:nvSpPr>
              <p:spPr>
                <a:xfrm>
                  <a:off x="8185150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05" name="月 704"/>
                <p:cNvSpPr/>
                <p:nvPr/>
              </p:nvSpPr>
              <p:spPr>
                <a:xfrm>
                  <a:off x="8331200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06" name="月 705"/>
                <p:cNvSpPr/>
                <p:nvPr/>
              </p:nvSpPr>
              <p:spPr>
                <a:xfrm>
                  <a:off x="8280400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07" name="月 706"/>
                <p:cNvSpPr/>
                <p:nvPr/>
              </p:nvSpPr>
              <p:spPr>
                <a:xfrm>
                  <a:off x="8429625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08" name="月 707"/>
                <p:cNvSpPr/>
                <p:nvPr/>
              </p:nvSpPr>
              <p:spPr>
                <a:xfrm>
                  <a:off x="8378825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693" name="グループ化 692"/>
              <p:cNvGrpSpPr/>
              <p:nvPr/>
            </p:nvGrpSpPr>
            <p:grpSpPr>
              <a:xfrm>
                <a:off x="10369356" y="4845558"/>
                <a:ext cx="254173" cy="182572"/>
                <a:chOff x="8185150" y="3036368"/>
                <a:chExt cx="293635" cy="222935"/>
              </a:xfrm>
            </p:grpSpPr>
            <p:sp>
              <p:nvSpPr>
                <p:cNvPr id="697" name="月 696"/>
                <p:cNvSpPr/>
                <p:nvPr/>
              </p:nvSpPr>
              <p:spPr>
                <a:xfrm>
                  <a:off x="8235950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98" name="月 697"/>
                <p:cNvSpPr/>
                <p:nvPr/>
              </p:nvSpPr>
              <p:spPr>
                <a:xfrm>
                  <a:off x="8185150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99" name="月 698"/>
                <p:cNvSpPr/>
                <p:nvPr/>
              </p:nvSpPr>
              <p:spPr>
                <a:xfrm>
                  <a:off x="8331200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00" name="月 699"/>
                <p:cNvSpPr/>
                <p:nvPr/>
              </p:nvSpPr>
              <p:spPr>
                <a:xfrm>
                  <a:off x="8280400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01" name="月 700"/>
                <p:cNvSpPr/>
                <p:nvPr/>
              </p:nvSpPr>
              <p:spPr>
                <a:xfrm>
                  <a:off x="8429625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02" name="月 701"/>
                <p:cNvSpPr/>
                <p:nvPr/>
              </p:nvSpPr>
              <p:spPr>
                <a:xfrm>
                  <a:off x="8378825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694" name="月 693"/>
              <p:cNvSpPr/>
              <p:nvPr/>
            </p:nvSpPr>
            <p:spPr>
              <a:xfrm rot="5400000" flipH="1">
                <a:off x="10196004" y="4976276"/>
                <a:ext cx="45719" cy="182762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95" name="月 694"/>
              <p:cNvSpPr/>
              <p:nvPr/>
            </p:nvSpPr>
            <p:spPr>
              <a:xfrm rot="5400000" flipH="1">
                <a:off x="10486517" y="4976276"/>
                <a:ext cx="45719" cy="182762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96" name="円/楕円 4"/>
              <p:cNvSpPr/>
              <p:nvPr/>
            </p:nvSpPr>
            <p:spPr>
              <a:xfrm>
                <a:off x="10292036" y="5313020"/>
                <a:ext cx="148210" cy="45719"/>
              </a:xfrm>
              <a:custGeom>
                <a:avLst/>
                <a:gdLst/>
                <a:ahLst/>
                <a:cxnLst/>
                <a:rect l="l" t="t" r="r" b="b"/>
                <a:pathLst>
                  <a:path w="194934" h="36810">
                    <a:moveTo>
                      <a:pt x="0" y="0"/>
                    </a:moveTo>
                    <a:cubicBezTo>
                      <a:pt x="27202" y="6486"/>
                      <a:pt x="60957" y="9752"/>
                      <a:pt x="97467" y="9752"/>
                    </a:cubicBezTo>
                    <a:cubicBezTo>
                      <a:pt x="133977" y="9752"/>
                      <a:pt x="167732" y="6486"/>
                      <a:pt x="194934" y="0"/>
                    </a:cubicBezTo>
                    <a:cubicBezTo>
                      <a:pt x="186588" y="21408"/>
                      <a:pt x="146006" y="36810"/>
                      <a:pt x="97467" y="36810"/>
                    </a:cubicBezTo>
                    <a:cubicBezTo>
                      <a:pt x="48928" y="36810"/>
                      <a:pt x="8346" y="21408"/>
                      <a:pt x="0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675" name="グループ化 674"/>
            <p:cNvGrpSpPr/>
            <p:nvPr/>
          </p:nvGrpSpPr>
          <p:grpSpPr>
            <a:xfrm>
              <a:off x="9874039" y="4229193"/>
              <a:ext cx="564185" cy="476519"/>
              <a:chOff x="2848440" y="451195"/>
              <a:chExt cx="564185" cy="476519"/>
            </a:xfrm>
          </p:grpSpPr>
          <p:sp>
            <p:nvSpPr>
              <p:cNvPr id="676" name="フリーフォーム 675"/>
              <p:cNvSpPr/>
              <p:nvPr/>
            </p:nvSpPr>
            <p:spPr>
              <a:xfrm rot="15172654">
                <a:off x="3216725" y="441639"/>
                <a:ext cx="186344" cy="205456"/>
              </a:xfrm>
              <a:custGeom>
                <a:avLst/>
                <a:gdLst/>
                <a:ahLst/>
                <a:cxnLst/>
                <a:rect l="l" t="t" r="r" b="b"/>
                <a:pathLst>
                  <a:path w="356190" h="392721">
                    <a:moveTo>
                      <a:pt x="350691" y="230074"/>
                    </a:moveTo>
                    <a:cubicBezTo>
                      <a:pt x="347705" y="235959"/>
                      <a:pt x="343515" y="241355"/>
                      <a:pt x="338155" y="245879"/>
                    </a:cubicBezTo>
                    <a:cubicBezTo>
                      <a:pt x="316715" y="263976"/>
                      <a:pt x="284665" y="261265"/>
                      <a:pt x="266569" y="239825"/>
                    </a:cubicBezTo>
                    <a:lnTo>
                      <a:pt x="196033" y="156256"/>
                    </a:lnTo>
                    <a:lnTo>
                      <a:pt x="175061" y="164960"/>
                    </a:lnTo>
                    <a:lnTo>
                      <a:pt x="196882" y="286467"/>
                    </a:lnTo>
                    <a:lnTo>
                      <a:pt x="235586" y="286467"/>
                    </a:lnTo>
                    <a:cubicBezTo>
                      <a:pt x="264927" y="286467"/>
                      <a:pt x="288713" y="310253"/>
                      <a:pt x="288713" y="339594"/>
                    </a:cubicBezTo>
                    <a:lnTo>
                      <a:pt x="288712" y="339594"/>
                    </a:lnTo>
                    <a:cubicBezTo>
                      <a:pt x="288712" y="368935"/>
                      <a:pt x="264926" y="392721"/>
                      <a:pt x="235585" y="392721"/>
                    </a:cubicBezTo>
                    <a:lnTo>
                      <a:pt x="167647" y="392720"/>
                    </a:lnTo>
                    <a:cubicBezTo>
                      <a:pt x="160312" y="392720"/>
                      <a:pt x="153324" y="391233"/>
                      <a:pt x="146968" y="388545"/>
                    </a:cubicBezTo>
                    <a:lnTo>
                      <a:pt x="145241" y="387381"/>
                    </a:lnTo>
                    <a:lnTo>
                      <a:pt x="124022" y="384849"/>
                    </a:lnTo>
                    <a:cubicBezTo>
                      <a:pt x="113956" y="380396"/>
                      <a:pt x="105280" y="373088"/>
                      <a:pt x="99198" y="363761"/>
                    </a:cubicBezTo>
                    <a:lnTo>
                      <a:pt x="98212" y="361270"/>
                    </a:lnTo>
                    <a:lnTo>
                      <a:pt x="93849" y="366650"/>
                    </a:lnTo>
                    <a:cubicBezTo>
                      <a:pt x="82637" y="376042"/>
                      <a:pt x="67842" y="381156"/>
                      <a:pt x="52121" y="379766"/>
                    </a:cubicBezTo>
                    <a:cubicBezTo>
                      <a:pt x="20681" y="376987"/>
                      <a:pt x="-2554" y="349247"/>
                      <a:pt x="225" y="317806"/>
                    </a:cubicBezTo>
                    <a:lnTo>
                      <a:pt x="20103" y="92911"/>
                    </a:lnTo>
                    <a:cubicBezTo>
                      <a:pt x="22188" y="69331"/>
                      <a:pt x="38313" y="50366"/>
                      <a:pt x="59509" y="43530"/>
                    </a:cubicBezTo>
                    <a:lnTo>
                      <a:pt x="71374" y="42206"/>
                    </a:lnTo>
                    <a:lnTo>
                      <a:pt x="74764" y="30563"/>
                    </a:lnTo>
                    <a:cubicBezTo>
                      <a:pt x="81677" y="17422"/>
                      <a:pt x="93513" y="7426"/>
                      <a:pt x="107625" y="2811"/>
                    </a:cubicBezTo>
                    <a:cubicBezTo>
                      <a:pt x="114682" y="503"/>
                      <a:pt x="122306" y="-459"/>
                      <a:pt x="130169" y="205"/>
                    </a:cubicBezTo>
                    <a:lnTo>
                      <a:pt x="150297" y="65235"/>
                    </a:lnTo>
                    <a:lnTo>
                      <a:pt x="190666" y="48479"/>
                    </a:lnTo>
                    <a:cubicBezTo>
                      <a:pt x="205829" y="42186"/>
                      <a:pt x="222298" y="43783"/>
                      <a:pt x="234404" y="53301"/>
                    </a:cubicBezTo>
                    <a:cubicBezTo>
                      <a:pt x="241673" y="55823"/>
                      <a:pt x="248154" y="60489"/>
                      <a:pt x="253443" y="66755"/>
                    </a:cubicBezTo>
                    <a:lnTo>
                      <a:pt x="344209" y="174293"/>
                    </a:lnTo>
                    <a:cubicBezTo>
                      <a:pt x="357781" y="190372"/>
                      <a:pt x="359650" y="212421"/>
                      <a:pt x="350691" y="230074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677" name="グループ化 676"/>
              <p:cNvGrpSpPr/>
              <p:nvPr/>
            </p:nvGrpSpPr>
            <p:grpSpPr>
              <a:xfrm rot="3067025">
                <a:off x="2995382" y="544094"/>
                <a:ext cx="236678" cy="530562"/>
                <a:chOff x="3683483" y="2052592"/>
                <a:chExt cx="452402" cy="1014149"/>
              </a:xfrm>
            </p:grpSpPr>
            <p:sp>
              <p:nvSpPr>
                <p:cNvPr id="678" name="台形 677"/>
                <p:cNvSpPr/>
                <p:nvPr/>
              </p:nvSpPr>
              <p:spPr>
                <a:xfrm rot="20759838">
                  <a:off x="3683483" y="2052592"/>
                  <a:ext cx="314324" cy="158511"/>
                </a:xfrm>
                <a:prstGeom prst="trapezoid">
                  <a:avLst>
                    <a:gd name="adj" fmla="val 13602"/>
                  </a:avLst>
                </a:prstGeom>
                <a:solidFill>
                  <a:srgbClr val="7030A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79" name="片側の 2 つの角を丸めた四角形 678"/>
                <p:cNvSpPr/>
                <p:nvPr/>
              </p:nvSpPr>
              <p:spPr>
                <a:xfrm rot="9943817">
                  <a:off x="3794782" y="2178212"/>
                  <a:ext cx="341103" cy="888529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7030A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</p:grpSp>
      <p:grpSp>
        <p:nvGrpSpPr>
          <p:cNvPr id="709" name="グループ化 708"/>
          <p:cNvGrpSpPr/>
          <p:nvPr/>
        </p:nvGrpSpPr>
        <p:grpSpPr>
          <a:xfrm>
            <a:off x="6320654" y="2860224"/>
            <a:ext cx="974831" cy="1498149"/>
            <a:chOff x="8913440" y="3701514"/>
            <a:chExt cx="854560" cy="1313313"/>
          </a:xfrm>
        </p:grpSpPr>
        <p:grpSp>
          <p:nvGrpSpPr>
            <p:cNvPr id="710" name="グループ化 709"/>
            <p:cNvGrpSpPr/>
            <p:nvPr/>
          </p:nvGrpSpPr>
          <p:grpSpPr>
            <a:xfrm>
              <a:off x="9048397" y="3701514"/>
              <a:ext cx="719603" cy="1313313"/>
              <a:chOff x="9048397" y="4703064"/>
              <a:chExt cx="719603" cy="1313313"/>
            </a:xfrm>
          </p:grpSpPr>
          <p:sp>
            <p:nvSpPr>
              <p:cNvPr id="718" name="円/楕円 717"/>
              <p:cNvSpPr/>
              <p:nvPr/>
            </p:nvSpPr>
            <p:spPr>
              <a:xfrm>
                <a:off x="9109079" y="4840520"/>
                <a:ext cx="596330" cy="628719"/>
              </a:xfrm>
              <a:prstGeom prst="ellipse">
                <a:avLst/>
              </a:prstGeom>
              <a:solidFill>
                <a:srgbClr val="6633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19" name="円/楕円 689"/>
              <p:cNvSpPr/>
              <p:nvPr/>
            </p:nvSpPr>
            <p:spPr>
              <a:xfrm rot="20700000">
                <a:off x="9048397" y="5036229"/>
                <a:ext cx="174935" cy="214313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20" name="円/楕円 690"/>
              <p:cNvSpPr/>
              <p:nvPr/>
            </p:nvSpPr>
            <p:spPr>
              <a:xfrm rot="900000" flipH="1">
                <a:off x="9593065" y="5036230"/>
                <a:ext cx="174935" cy="214313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21" name="円/楕円 720"/>
              <p:cNvSpPr/>
              <p:nvPr/>
            </p:nvSpPr>
            <p:spPr>
              <a:xfrm>
                <a:off x="9077441" y="4703064"/>
                <a:ext cx="659606" cy="656783"/>
              </a:xfrm>
              <a:prstGeom prst="ellipse">
                <a:avLst/>
              </a:prstGeom>
              <a:solidFill>
                <a:srgbClr val="6633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22" name="月 721"/>
              <p:cNvSpPr/>
              <p:nvPr/>
            </p:nvSpPr>
            <p:spPr>
              <a:xfrm rot="900000" flipH="1">
                <a:off x="9091998" y="5030320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23" name="月 722"/>
              <p:cNvSpPr/>
              <p:nvPr/>
            </p:nvSpPr>
            <p:spPr>
              <a:xfrm rot="709480" flipH="1">
                <a:off x="9128894" y="5040206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6633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24" name="月 723"/>
              <p:cNvSpPr/>
              <p:nvPr/>
            </p:nvSpPr>
            <p:spPr>
              <a:xfrm rot="462998" flipH="1">
                <a:off x="9163304" y="5049425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25" name="月 724"/>
              <p:cNvSpPr/>
              <p:nvPr/>
            </p:nvSpPr>
            <p:spPr>
              <a:xfrm rot="500641" flipH="1">
                <a:off x="9203096" y="5075965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6633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26" name="月 725"/>
              <p:cNvSpPr/>
              <p:nvPr/>
            </p:nvSpPr>
            <p:spPr>
              <a:xfrm rot="310121" flipH="1">
                <a:off x="9240889" y="5081509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27" name="月 726"/>
              <p:cNvSpPr/>
              <p:nvPr/>
            </p:nvSpPr>
            <p:spPr>
              <a:xfrm rot="63639" flipH="1">
                <a:off x="9276136" y="5086677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6633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28" name="月 727"/>
              <p:cNvSpPr/>
              <p:nvPr/>
            </p:nvSpPr>
            <p:spPr>
              <a:xfrm rot="20700000">
                <a:off x="9597577" y="5030320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29" name="月 728"/>
              <p:cNvSpPr/>
              <p:nvPr/>
            </p:nvSpPr>
            <p:spPr>
              <a:xfrm rot="20890520">
                <a:off x="9560681" y="5040206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6633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30" name="月 729"/>
              <p:cNvSpPr/>
              <p:nvPr/>
            </p:nvSpPr>
            <p:spPr>
              <a:xfrm rot="21137002">
                <a:off x="9526271" y="5049425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31" name="月 730"/>
              <p:cNvSpPr/>
              <p:nvPr/>
            </p:nvSpPr>
            <p:spPr>
              <a:xfrm rot="21099359">
                <a:off x="9486479" y="5075965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6633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32" name="月 731"/>
              <p:cNvSpPr/>
              <p:nvPr/>
            </p:nvSpPr>
            <p:spPr>
              <a:xfrm rot="21289879">
                <a:off x="9448686" y="5081509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33" name="月 732"/>
              <p:cNvSpPr/>
              <p:nvPr/>
            </p:nvSpPr>
            <p:spPr>
              <a:xfrm rot="21536361">
                <a:off x="9413439" y="5086677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6633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34" name="片側の 2 つの角を丸めた四角形 733"/>
              <p:cNvSpPr/>
              <p:nvPr/>
            </p:nvSpPr>
            <p:spPr>
              <a:xfrm rot="10800000">
                <a:off x="9338207" y="5319902"/>
                <a:ext cx="139982" cy="24436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9966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35" name="円/楕円 691"/>
              <p:cNvSpPr/>
              <p:nvPr/>
            </p:nvSpPr>
            <p:spPr>
              <a:xfrm>
                <a:off x="9118676" y="4782662"/>
                <a:ext cx="579044" cy="651868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36" name="円/楕円 632"/>
              <p:cNvSpPr/>
              <p:nvPr/>
            </p:nvSpPr>
            <p:spPr>
              <a:xfrm>
                <a:off x="9363824" y="5235149"/>
                <a:ext cx="84568" cy="27721"/>
              </a:xfrm>
              <a:custGeom>
                <a:avLst/>
                <a:gdLst>
                  <a:gd name="connsiteX0" fmla="*/ 0 w 84568"/>
                  <a:gd name="connsiteY0" fmla="*/ 22860 h 45719"/>
                  <a:gd name="connsiteX1" fmla="*/ 42284 w 84568"/>
                  <a:gd name="connsiteY1" fmla="*/ 0 h 45719"/>
                  <a:gd name="connsiteX2" fmla="*/ 84568 w 84568"/>
                  <a:gd name="connsiteY2" fmla="*/ 22860 h 45719"/>
                  <a:gd name="connsiteX3" fmla="*/ 42284 w 84568"/>
                  <a:gd name="connsiteY3" fmla="*/ 45720 h 45719"/>
                  <a:gd name="connsiteX4" fmla="*/ 0 w 84568"/>
                  <a:gd name="connsiteY4" fmla="*/ 22860 h 45719"/>
                  <a:gd name="connsiteX0" fmla="*/ 0 w 84568"/>
                  <a:gd name="connsiteY0" fmla="*/ 22860 h 45720"/>
                  <a:gd name="connsiteX1" fmla="*/ 42284 w 84568"/>
                  <a:gd name="connsiteY1" fmla="*/ 0 h 45720"/>
                  <a:gd name="connsiteX2" fmla="*/ 84568 w 84568"/>
                  <a:gd name="connsiteY2" fmla="*/ 22860 h 45720"/>
                  <a:gd name="connsiteX3" fmla="*/ 42284 w 84568"/>
                  <a:gd name="connsiteY3" fmla="*/ 45720 h 45720"/>
                  <a:gd name="connsiteX4" fmla="*/ 0 w 84568"/>
                  <a:gd name="connsiteY4" fmla="*/ 22860 h 45720"/>
                  <a:gd name="connsiteX0" fmla="*/ 0 w 84568"/>
                  <a:gd name="connsiteY0" fmla="*/ 22860 h 45720"/>
                  <a:gd name="connsiteX1" fmla="*/ 42284 w 84568"/>
                  <a:gd name="connsiteY1" fmla="*/ 0 h 45720"/>
                  <a:gd name="connsiteX2" fmla="*/ 84568 w 84568"/>
                  <a:gd name="connsiteY2" fmla="*/ 22860 h 45720"/>
                  <a:gd name="connsiteX3" fmla="*/ 42284 w 84568"/>
                  <a:gd name="connsiteY3" fmla="*/ 45720 h 45720"/>
                  <a:gd name="connsiteX4" fmla="*/ 0 w 84568"/>
                  <a:gd name="connsiteY4" fmla="*/ 22860 h 45720"/>
                  <a:gd name="connsiteX0" fmla="*/ 0 w 84568"/>
                  <a:gd name="connsiteY0" fmla="*/ 4861 h 27721"/>
                  <a:gd name="connsiteX1" fmla="*/ 42284 w 84568"/>
                  <a:gd name="connsiteY1" fmla="*/ 8195 h 27721"/>
                  <a:gd name="connsiteX2" fmla="*/ 84568 w 84568"/>
                  <a:gd name="connsiteY2" fmla="*/ 4861 h 27721"/>
                  <a:gd name="connsiteX3" fmla="*/ 42284 w 84568"/>
                  <a:gd name="connsiteY3" fmla="*/ 27721 h 27721"/>
                  <a:gd name="connsiteX4" fmla="*/ 0 w 84568"/>
                  <a:gd name="connsiteY4" fmla="*/ 4861 h 277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4568" h="27721">
                    <a:moveTo>
                      <a:pt x="0" y="4861"/>
                    </a:moveTo>
                    <a:cubicBezTo>
                      <a:pt x="0" y="-7764"/>
                      <a:pt x="18931" y="8195"/>
                      <a:pt x="42284" y="8195"/>
                    </a:cubicBezTo>
                    <a:cubicBezTo>
                      <a:pt x="65637" y="8195"/>
                      <a:pt x="84568" y="-7764"/>
                      <a:pt x="84568" y="4861"/>
                    </a:cubicBezTo>
                    <a:cubicBezTo>
                      <a:pt x="84568" y="17486"/>
                      <a:pt x="65637" y="27721"/>
                      <a:pt x="42284" y="27721"/>
                    </a:cubicBezTo>
                    <a:cubicBezTo>
                      <a:pt x="18931" y="27721"/>
                      <a:pt x="0" y="17486"/>
                      <a:pt x="0" y="4861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37" name="片側の 2 つの角を丸めた四角形 736"/>
              <p:cNvSpPr/>
              <p:nvPr/>
            </p:nvSpPr>
            <p:spPr>
              <a:xfrm>
                <a:off x="9127642" y="5473933"/>
                <a:ext cx="562934" cy="502092"/>
              </a:xfrm>
              <a:prstGeom prst="round2SameRect">
                <a:avLst>
                  <a:gd name="adj1" fmla="val 41975"/>
                  <a:gd name="adj2" fmla="val 0"/>
                </a:avLst>
              </a:prstGeom>
              <a:solidFill>
                <a:srgbClr val="FF66CC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38" name="フリーフォーム 737"/>
              <p:cNvSpPr/>
              <p:nvPr/>
            </p:nvSpPr>
            <p:spPr>
              <a:xfrm>
                <a:off x="9106676" y="5490174"/>
                <a:ext cx="604867" cy="526203"/>
              </a:xfrm>
              <a:custGeom>
                <a:avLst/>
                <a:gdLst>
                  <a:gd name="connsiteX0" fmla="*/ 141626 w 604867"/>
                  <a:gd name="connsiteY0" fmla="*/ 0 h 526203"/>
                  <a:gd name="connsiteX1" fmla="*/ 302434 w 604867"/>
                  <a:gd name="connsiteY1" fmla="*/ 456550 h 526203"/>
                  <a:gd name="connsiteX2" fmla="*/ 463242 w 604867"/>
                  <a:gd name="connsiteY2" fmla="*/ 1 h 526203"/>
                  <a:gd name="connsiteX3" fmla="*/ 476513 w 604867"/>
                  <a:gd name="connsiteY3" fmla="*/ 4120 h 526203"/>
                  <a:gd name="connsiteX4" fmla="*/ 604867 w 604867"/>
                  <a:gd name="connsiteY4" fmla="*/ 197761 h 526203"/>
                  <a:gd name="connsiteX5" fmla="*/ 604867 w 604867"/>
                  <a:gd name="connsiteY5" fmla="*/ 526203 h 526203"/>
                  <a:gd name="connsiteX6" fmla="*/ 0 w 604867"/>
                  <a:gd name="connsiteY6" fmla="*/ 526203 h 526203"/>
                  <a:gd name="connsiteX7" fmla="*/ 0 w 604867"/>
                  <a:gd name="connsiteY7" fmla="*/ 197761 h 526203"/>
                  <a:gd name="connsiteX8" fmla="*/ 128354 w 604867"/>
                  <a:gd name="connsiteY8" fmla="*/ 4120 h 5262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04867" h="526203">
                    <a:moveTo>
                      <a:pt x="141626" y="0"/>
                    </a:moveTo>
                    <a:lnTo>
                      <a:pt x="302434" y="456550"/>
                    </a:lnTo>
                    <a:lnTo>
                      <a:pt x="463242" y="1"/>
                    </a:lnTo>
                    <a:lnTo>
                      <a:pt x="476513" y="4120"/>
                    </a:lnTo>
                    <a:cubicBezTo>
                      <a:pt x="551942" y="36024"/>
                      <a:pt x="604867" y="110712"/>
                      <a:pt x="604867" y="197761"/>
                    </a:cubicBezTo>
                    <a:lnTo>
                      <a:pt x="604867" y="526203"/>
                    </a:lnTo>
                    <a:lnTo>
                      <a:pt x="0" y="526203"/>
                    </a:lnTo>
                    <a:lnTo>
                      <a:pt x="0" y="197761"/>
                    </a:lnTo>
                    <a:cubicBezTo>
                      <a:pt x="0" y="110712"/>
                      <a:pt x="52926" y="36024"/>
                      <a:pt x="128354" y="412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39" name="直角三角形 738"/>
              <p:cNvSpPr/>
              <p:nvPr/>
            </p:nvSpPr>
            <p:spPr>
              <a:xfrm rot="5400000">
                <a:off x="9243470" y="5481430"/>
                <a:ext cx="166542" cy="149231"/>
              </a:xfrm>
              <a:prstGeom prst="rtTriangle">
                <a:avLst/>
              </a:prstGeom>
              <a:solidFill>
                <a:srgbClr val="FF66CC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40" name="直角三角形 739"/>
              <p:cNvSpPr/>
              <p:nvPr/>
            </p:nvSpPr>
            <p:spPr>
              <a:xfrm rot="16200000" flipH="1">
                <a:off x="9408207" y="5481430"/>
                <a:ext cx="166542" cy="149231"/>
              </a:xfrm>
              <a:prstGeom prst="rtTriangle">
                <a:avLst/>
              </a:prstGeom>
              <a:solidFill>
                <a:srgbClr val="FF66CC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41" name="円/楕円 740"/>
              <p:cNvSpPr/>
              <p:nvPr/>
            </p:nvSpPr>
            <p:spPr>
              <a:xfrm>
                <a:off x="9188635" y="5007668"/>
                <a:ext cx="136141" cy="179470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42" name="円/楕円 741"/>
              <p:cNvSpPr/>
              <p:nvPr/>
            </p:nvSpPr>
            <p:spPr>
              <a:xfrm>
                <a:off x="9209396" y="5048048"/>
                <a:ext cx="94621" cy="97363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43" name="フリーフォーム 742"/>
              <p:cNvSpPr/>
              <p:nvPr/>
            </p:nvSpPr>
            <p:spPr>
              <a:xfrm>
                <a:off x="9193309" y="4993155"/>
                <a:ext cx="126794" cy="71160"/>
              </a:xfrm>
              <a:custGeom>
                <a:avLst/>
                <a:gdLst>
                  <a:gd name="connsiteX0" fmla="*/ 57760 w 304206"/>
                  <a:gd name="connsiteY0" fmla="*/ 0 h 178653"/>
                  <a:gd name="connsiteX1" fmla="*/ 100474 w 304206"/>
                  <a:gd name="connsiteY1" fmla="*/ 28774 h 178653"/>
                  <a:gd name="connsiteX2" fmla="*/ 103539 w 304206"/>
                  <a:gd name="connsiteY2" fmla="*/ 26543 h 178653"/>
                  <a:gd name="connsiteX3" fmla="*/ 152103 w 304206"/>
                  <a:gd name="connsiteY3" fmla="*/ 15422 h 178653"/>
                  <a:gd name="connsiteX4" fmla="*/ 302586 w 304206"/>
                  <a:gd name="connsiteY4" fmla="*/ 166496 h 178653"/>
                  <a:gd name="connsiteX5" fmla="*/ 304206 w 304206"/>
                  <a:gd name="connsiteY5" fmla="*/ 178653 h 178653"/>
                  <a:gd name="connsiteX6" fmla="*/ 287175 w 304206"/>
                  <a:gd name="connsiteY6" fmla="*/ 145942 h 178653"/>
                  <a:gd name="connsiteX7" fmla="*/ 152103 w 304206"/>
                  <a:gd name="connsiteY7" fmla="*/ 73492 h 178653"/>
                  <a:gd name="connsiteX8" fmla="*/ 17033 w 304206"/>
                  <a:gd name="connsiteY8" fmla="*/ 145942 h 178653"/>
                  <a:gd name="connsiteX9" fmla="*/ 0 w 304206"/>
                  <a:gd name="connsiteY9" fmla="*/ 178653 h 178653"/>
                  <a:gd name="connsiteX10" fmla="*/ 1621 w 304206"/>
                  <a:gd name="connsiteY10" fmla="*/ 166496 h 178653"/>
                  <a:gd name="connsiteX11" fmla="*/ 24842 w 304206"/>
                  <a:gd name="connsiteY11" fmla="*/ 108529 h 178653"/>
                  <a:gd name="connsiteX12" fmla="*/ 8216 w 304206"/>
                  <a:gd name="connsiteY12" fmla="*/ 56904 h 178653"/>
                  <a:gd name="connsiteX13" fmla="*/ 49785 w 304206"/>
                  <a:gd name="connsiteY13" fmla="*/ 72815 h 178653"/>
                  <a:gd name="connsiteX14" fmla="*/ 60792 w 304206"/>
                  <a:gd name="connsiteY14" fmla="*/ 57667 h 178653"/>
                  <a:gd name="connsiteX15" fmla="*/ 61711 w 304206"/>
                  <a:gd name="connsiteY15" fmla="*/ 56998 h 1786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304206" h="178653">
                    <a:moveTo>
                      <a:pt x="57760" y="0"/>
                    </a:moveTo>
                    <a:lnTo>
                      <a:pt x="100474" y="28774"/>
                    </a:lnTo>
                    <a:lnTo>
                      <a:pt x="103539" y="26543"/>
                    </a:lnTo>
                    <a:cubicBezTo>
                      <a:pt x="118880" y="19316"/>
                      <a:pt x="135192" y="15422"/>
                      <a:pt x="152103" y="15422"/>
                    </a:cubicBezTo>
                    <a:cubicBezTo>
                      <a:pt x="219752" y="15422"/>
                      <a:pt x="277794" y="77717"/>
                      <a:pt x="302586" y="166496"/>
                    </a:cubicBezTo>
                    <a:lnTo>
                      <a:pt x="304206" y="178653"/>
                    </a:lnTo>
                    <a:lnTo>
                      <a:pt x="287175" y="145942"/>
                    </a:lnTo>
                    <a:cubicBezTo>
                      <a:pt x="252607" y="101179"/>
                      <a:pt x="204853" y="73492"/>
                      <a:pt x="152103" y="73492"/>
                    </a:cubicBezTo>
                    <a:cubicBezTo>
                      <a:pt x="99355" y="73492"/>
                      <a:pt x="51599" y="101179"/>
                      <a:pt x="17033" y="145942"/>
                    </a:cubicBezTo>
                    <a:lnTo>
                      <a:pt x="0" y="178653"/>
                    </a:lnTo>
                    <a:lnTo>
                      <a:pt x="1621" y="166496"/>
                    </a:lnTo>
                    <a:lnTo>
                      <a:pt x="24842" y="108529"/>
                    </a:lnTo>
                    <a:lnTo>
                      <a:pt x="8216" y="56904"/>
                    </a:lnTo>
                    <a:lnTo>
                      <a:pt x="49785" y="72815"/>
                    </a:lnTo>
                    <a:lnTo>
                      <a:pt x="60792" y="57667"/>
                    </a:lnTo>
                    <a:lnTo>
                      <a:pt x="61711" y="56998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44" name="円/楕円 743"/>
              <p:cNvSpPr/>
              <p:nvPr/>
            </p:nvSpPr>
            <p:spPr>
              <a:xfrm>
                <a:off x="9225549" y="5062260"/>
                <a:ext cx="62314" cy="64118"/>
              </a:xfrm>
              <a:prstGeom prst="ellipse">
                <a:avLst/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45" name="円/楕円 744"/>
              <p:cNvSpPr/>
              <p:nvPr/>
            </p:nvSpPr>
            <p:spPr>
              <a:xfrm>
                <a:off x="9233903" y="5054791"/>
                <a:ext cx="44305" cy="45589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46" name="円/楕円 745"/>
              <p:cNvSpPr/>
              <p:nvPr/>
            </p:nvSpPr>
            <p:spPr>
              <a:xfrm flipV="1">
                <a:off x="9224248" y="5098340"/>
                <a:ext cx="28572" cy="27305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47" name="円/楕円 746"/>
              <p:cNvSpPr/>
              <p:nvPr/>
            </p:nvSpPr>
            <p:spPr>
              <a:xfrm flipH="1">
                <a:off x="9483326" y="5007668"/>
                <a:ext cx="136141" cy="179470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48" name="円/楕円 747"/>
              <p:cNvSpPr/>
              <p:nvPr/>
            </p:nvSpPr>
            <p:spPr>
              <a:xfrm flipH="1">
                <a:off x="9504086" y="5048048"/>
                <a:ext cx="94621" cy="97363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49" name="フリーフォーム 748"/>
              <p:cNvSpPr/>
              <p:nvPr/>
            </p:nvSpPr>
            <p:spPr>
              <a:xfrm flipH="1">
                <a:off x="9487999" y="4993155"/>
                <a:ext cx="126794" cy="71160"/>
              </a:xfrm>
              <a:custGeom>
                <a:avLst/>
                <a:gdLst>
                  <a:gd name="connsiteX0" fmla="*/ 57760 w 304206"/>
                  <a:gd name="connsiteY0" fmla="*/ 0 h 178653"/>
                  <a:gd name="connsiteX1" fmla="*/ 100474 w 304206"/>
                  <a:gd name="connsiteY1" fmla="*/ 28774 h 178653"/>
                  <a:gd name="connsiteX2" fmla="*/ 103539 w 304206"/>
                  <a:gd name="connsiteY2" fmla="*/ 26543 h 178653"/>
                  <a:gd name="connsiteX3" fmla="*/ 152103 w 304206"/>
                  <a:gd name="connsiteY3" fmla="*/ 15422 h 178653"/>
                  <a:gd name="connsiteX4" fmla="*/ 302586 w 304206"/>
                  <a:gd name="connsiteY4" fmla="*/ 166496 h 178653"/>
                  <a:gd name="connsiteX5" fmla="*/ 304206 w 304206"/>
                  <a:gd name="connsiteY5" fmla="*/ 178653 h 178653"/>
                  <a:gd name="connsiteX6" fmla="*/ 287175 w 304206"/>
                  <a:gd name="connsiteY6" fmla="*/ 145942 h 178653"/>
                  <a:gd name="connsiteX7" fmla="*/ 152103 w 304206"/>
                  <a:gd name="connsiteY7" fmla="*/ 73492 h 178653"/>
                  <a:gd name="connsiteX8" fmla="*/ 17033 w 304206"/>
                  <a:gd name="connsiteY8" fmla="*/ 145942 h 178653"/>
                  <a:gd name="connsiteX9" fmla="*/ 0 w 304206"/>
                  <a:gd name="connsiteY9" fmla="*/ 178653 h 178653"/>
                  <a:gd name="connsiteX10" fmla="*/ 1621 w 304206"/>
                  <a:gd name="connsiteY10" fmla="*/ 166496 h 178653"/>
                  <a:gd name="connsiteX11" fmla="*/ 24842 w 304206"/>
                  <a:gd name="connsiteY11" fmla="*/ 108529 h 178653"/>
                  <a:gd name="connsiteX12" fmla="*/ 8216 w 304206"/>
                  <a:gd name="connsiteY12" fmla="*/ 56904 h 178653"/>
                  <a:gd name="connsiteX13" fmla="*/ 49785 w 304206"/>
                  <a:gd name="connsiteY13" fmla="*/ 72815 h 178653"/>
                  <a:gd name="connsiteX14" fmla="*/ 60792 w 304206"/>
                  <a:gd name="connsiteY14" fmla="*/ 57667 h 178653"/>
                  <a:gd name="connsiteX15" fmla="*/ 61711 w 304206"/>
                  <a:gd name="connsiteY15" fmla="*/ 56998 h 1786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304206" h="178653">
                    <a:moveTo>
                      <a:pt x="57760" y="0"/>
                    </a:moveTo>
                    <a:lnTo>
                      <a:pt x="100474" y="28774"/>
                    </a:lnTo>
                    <a:lnTo>
                      <a:pt x="103539" y="26543"/>
                    </a:lnTo>
                    <a:cubicBezTo>
                      <a:pt x="118880" y="19316"/>
                      <a:pt x="135192" y="15422"/>
                      <a:pt x="152103" y="15422"/>
                    </a:cubicBezTo>
                    <a:cubicBezTo>
                      <a:pt x="219752" y="15422"/>
                      <a:pt x="277794" y="77717"/>
                      <a:pt x="302586" y="166496"/>
                    </a:cubicBezTo>
                    <a:lnTo>
                      <a:pt x="304206" y="178653"/>
                    </a:lnTo>
                    <a:lnTo>
                      <a:pt x="287175" y="145942"/>
                    </a:lnTo>
                    <a:cubicBezTo>
                      <a:pt x="252607" y="101179"/>
                      <a:pt x="204853" y="73492"/>
                      <a:pt x="152103" y="73492"/>
                    </a:cubicBezTo>
                    <a:cubicBezTo>
                      <a:pt x="99355" y="73492"/>
                      <a:pt x="51599" y="101179"/>
                      <a:pt x="17033" y="145942"/>
                    </a:cubicBezTo>
                    <a:lnTo>
                      <a:pt x="0" y="178653"/>
                    </a:lnTo>
                    <a:lnTo>
                      <a:pt x="1621" y="166496"/>
                    </a:lnTo>
                    <a:lnTo>
                      <a:pt x="24842" y="108529"/>
                    </a:lnTo>
                    <a:lnTo>
                      <a:pt x="8216" y="56904"/>
                    </a:lnTo>
                    <a:lnTo>
                      <a:pt x="49785" y="72815"/>
                    </a:lnTo>
                    <a:lnTo>
                      <a:pt x="60792" y="57667"/>
                    </a:lnTo>
                    <a:lnTo>
                      <a:pt x="61711" y="56998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50" name="円/楕円 749"/>
              <p:cNvSpPr/>
              <p:nvPr/>
            </p:nvSpPr>
            <p:spPr>
              <a:xfrm flipH="1">
                <a:off x="9520239" y="5062260"/>
                <a:ext cx="62314" cy="64118"/>
              </a:xfrm>
              <a:prstGeom prst="ellipse">
                <a:avLst/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51" name="円/楕円 750"/>
              <p:cNvSpPr/>
              <p:nvPr/>
            </p:nvSpPr>
            <p:spPr>
              <a:xfrm flipH="1">
                <a:off x="9529894" y="5054791"/>
                <a:ext cx="44305" cy="45589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52" name="円/楕円 751"/>
              <p:cNvSpPr/>
              <p:nvPr/>
            </p:nvSpPr>
            <p:spPr>
              <a:xfrm flipH="1" flipV="1">
                <a:off x="9555282" y="5098340"/>
                <a:ext cx="28572" cy="27305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53" name="円/楕円 4"/>
              <p:cNvSpPr/>
              <p:nvPr/>
            </p:nvSpPr>
            <p:spPr>
              <a:xfrm>
                <a:off x="9334093" y="5313020"/>
                <a:ext cx="148210" cy="45719"/>
              </a:xfrm>
              <a:custGeom>
                <a:avLst/>
                <a:gdLst/>
                <a:ahLst/>
                <a:cxnLst/>
                <a:rect l="l" t="t" r="r" b="b"/>
                <a:pathLst>
                  <a:path w="194934" h="36810">
                    <a:moveTo>
                      <a:pt x="0" y="0"/>
                    </a:moveTo>
                    <a:cubicBezTo>
                      <a:pt x="27202" y="6486"/>
                      <a:pt x="60957" y="9752"/>
                      <a:pt x="97467" y="9752"/>
                    </a:cubicBezTo>
                    <a:cubicBezTo>
                      <a:pt x="133977" y="9752"/>
                      <a:pt x="167732" y="6486"/>
                      <a:pt x="194934" y="0"/>
                    </a:cubicBezTo>
                    <a:cubicBezTo>
                      <a:pt x="186588" y="21408"/>
                      <a:pt x="146006" y="36810"/>
                      <a:pt x="97467" y="36810"/>
                    </a:cubicBezTo>
                    <a:cubicBezTo>
                      <a:pt x="48928" y="36810"/>
                      <a:pt x="8346" y="21408"/>
                      <a:pt x="0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711" name="グループ化 710"/>
            <p:cNvGrpSpPr/>
            <p:nvPr/>
          </p:nvGrpSpPr>
          <p:grpSpPr>
            <a:xfrm>
              <a:off x="8913440" y="4229193"/>
              <a:ext cx="564185" cy="476519"/>
              <a:chOff x="2848440" y="451195"/>
              <a:chExt cx="564185" cy="476519"/>
            </a:xfrm>
          </p:grpSpPr>
          <p:sp>
            <p:nvSpPr>
              <p:cNvPr id="714" name="フリーフォーム 713"/>
              <p:cNvSpPr/>
              <p:nvPr/>
            </p:nvSpPr>
            <p:spPr>
              <a:xfrm rot="15172654">
                <a:off x="3216725" y="441639"/>
                <a:ext cx="186344" cy="205456"/>
              </a:xfrm>
              <a:custGeom>
                <a:avLst/>
                <a:gdLst/>
                <a:ahLst/>
                <a:cxnLst/>
                <a:rect l="l" t="t" r="r" b="b"/>
                <a:pathLst>
                  <a:path w="356190" h="392721">
                    <a:moveTo>
                      <a:pt x="350691" y="230074"/>
                    </a:moveTo>
                    <a:cubicBezTo>
                      <a:pt x="347705" y="235959"/>
                      <a:pt x="343515" y="241355"/>
                      <a:pt x="338155" y="245879"/>
                    </a:cubicBezTo>
                    <a:cubicBezTo>
                      <a:pt x="316715" y="263976"/>
                      <a:pt x="284665" y="261265"/>
                      <a:pt x="266569" y="239825"/>
                    </a:cubicBezTo>
                    <a:lnTo>
                      <a:pt x="196033" y="156256"/>
                    </a:lnTo>
                    <a:lnTo>
                      <a:pt x="175061" y="164960"/>
                    </a:lnTo>
                    <a:lnTo>
                      <a:pt x="196882" y="286467"/>
                    </a:lnTo>
                    <a:lnTo>
                      <a:pt x="235586" y="286467"/>
                    </a:lnTo>
                    <a:cubicBezTo>
                      <a:pt x="264927" y="286467"/>
                      <a:pt x="288713" y="310253"/>
                      <a:pt x="288713" y="339594"/>
                    </a:cubicBezTo>
                    <a:lnTo>
                      <a:pt x="288712" y="339594"/>
                    </a:lnTo>
                    <a:cubicBezTo>
                      <a:pt x="288712" y="368935"/>
                      <a:pt x="264926" y="392721"/>
                      <a:pt x="235585" y="392721"/>
                    </a:cubicBezTo>
                    <a:lnTo>
                      <a:pt x="167647" y="392720"/>
                    </a:lnTo>
                    <a:cubicBezTo>
                      <a:pt x="160312" y="392720"/>
                      <a:pt x="153324" y="391233"/>
                      <a:pt x="146968" y="388545"/>
                    </a:cubicBezTo>
                    <a:lnTo>
                      <a:pt x="145241" y="387381"/>
                    </a:lnTo>
                    <a:lnTo>
                      <a:pt x="124022" y="384849"/>
                    </a:lnTo>
                    <a:cubicBezTo>
                      <a:pt x="113956" y="380396"/>
                      <a:pt x="105280" y="373088"/>
                      <a:pt x="99198" y="363761"/>
                    </a:cubicBezTo>
                    <a:lnTo>
                      <a:pt x="98212" y="361270"/>
                    </a:lnTo>
                    <a:lnTo>
                      <a:pt x="93849" y="366650"/>
                    </a:lnTo>
                    <a:cubicBezTo>
                      <a:pt x="82637" y="376042"/>
                      <a:pt x="67842" y="381156"/>
                      <a:pt x="52121" y="379766"/>
                    </a:cubicBezTo>
                    <a:cubicBezTo>
                      <a:pt x="20681" y="376987"/>
                      <a:pt x="-2554" y="349247"/>
                      <a:pt x="225" y="317806"/>
                    </a:cubicBezTo>
                    <a:lnTo>
                      <a:pt x="20103" y="92911"/>
                    </a:lnTo>
                    <a:cubicBezTo>
                      <a:pt x="22188" y="69331"/>
                      <a:pt x="38313" y="50366"/>
                      <a:pt x="59509" y="43530"/>
                    </a:cubicBezTo>
                    <a:lnTo>
                      <a:pt x="71374" y="42206"/>
                    </a:lnTo>
                    <a:lnTo>
                      <a:pt x="74764" y="30563"/>
                    </a:lnTo>
                    <a:cubicBezTo>
                      <a:pt x="81677" y="17422"/>
                      <a:pt x="93513" y="7426"/>
                      <a:pt x="107625" y="2811"/>
                    </a:cubicBezTo>
                    <a:cubicBezTo>
                      <a:pt x="114682" y="503"/>
                      <a:pt x="122306" y="-459"/>
                      <a:pt x="130169" y="205"/>
                    </a:cubicBezTo>
                    <a:lnTo>
                      <a:pt x="150297" y="65235"/>
                    </a:lnTo>
                    <a:lnTo>
                      <a:pt x="190666" y="48479"/>
                    </a:lnTo>
                    <a:cubicBezTo>
                      <a:pt x="205829" y="42186"/>
                      <a:pt x="222298" y="43783"/>
                      <a:pt x="234404" y="53301"/>
                    </a:cubicBezTo>
                    <a:cubicBezTo>
                      <a:pt x="241673" y="55823"/>
                      <a:pt x="248154" y="60489"/>
                      <a:pt x="253443" y="66755"/>
                    </a:cubicBezTo>
                    <a:lnTo>
                      <a:pt x="344209" y="174293"/>
                    </a:lnTo>
                    <a:cubicBezTo>
                      <a:pt x="357781" y="190372"/>
                      <a:pt x="359650" y="212421"/>
                      <a:pt x="350691" y="230074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715" name="グループ化 714"/>
              <p:cNvGrpSpPr/>
              <p:nvPr/>
            </p:nvGrpSpPr>
            <p:grpSpPr>
              <a:xfrm rot="3067025">
                <a:off x="2995382" y="544094"/>
                <a:ext cx="236678" cy="530562"/>
                <a:chOff x="3683483" y="2052592"/>
                <a:chExt cx="452402" cy="1014149"/>
              </a:xfrm>
            </p:grpSpPr>
            <p:sp>
              <p:nvSpPr>
                <p:cNvPr id="716" name="台形 715"/>
                <p:cNvSpPr/>
                <p:nvPr/>
              </p:nvSpPr>
              <p:spPr>
                <a:xfrm rot="20759838">
                  <a:off x="3683483" y="2052592"/>
                  <a:ext cx="314324" cy="158511"/>
                </a:xfrm>
                <a:prstGeom prst="trapezoid">
                  <a:avLst>
                    <a:gd name="adj" fmla="val 13602"/>
                  </a:avLst>
                </a:pr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17" name="片側の 2 つの角を丸めた四角形 716"/>
                <p:cNvSpPr/>
                <p:nvPr/>
              </p:nvSpPr>
              <p:spPr>
                <a:xfrm rot="9943817">
                  <a:off x="3794782" y="2178212"/>
                  <a:ext cx="341103" cy="888529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sp>
          <p:nvSpPr>
            <p:cNvPr id="712" name="月 316"/>
            <p:cNvSpPr/>
            <p:nvPr/>
          </p:nvSpPr>
          <p:spPr>
            <a:xfrm rot="5400000" flipH="1">
              <a:off x="9226771" y="3844423"/>
              <a:ext cx="45719" cy="177147"/>
            </a:xfrm>
            <a:custGeom>
              <a:avLst/>
              <a:gdLst>
                <a:gd name="connsiteX0" fmla="*/ 45719 w 45719"/>
                <a:gd name="connsiteY0" fmla="*/ 182762 h 182762"/>
                <a:gd name="connsiteX1" fmla="*/ 0 w 45719"/>
                <a:gd name="connsiteY1" fmla="*/ 91381 h 182762"/>
                <a:gd name="connsiteX2" fmla="*/ 45719 w 45719"/>
                <a:gd name="connsiteY2" fmla="*/ 0 h 182762"/>
                <a:gd name="connsiteX3" fmla="*/ 13270 w 45719"/>
                <a:gd name="connsiteY3" fmla="*/ 91381 h 182762"/>
                <a:gd name="connsiteX4" fmla="*/ 45719 w 45719"/>
                <a:gd name="connsiteY4" fmla="*/ 182762 h 182762"/>
                <a:gd name="connsiteX0" fmla="*/ 45719 w 46081"/>
                <a:gd name="connsiteY0" fmla="*/ 182762 h 187468"/>
                <a:gd name="connsiteX1" fmla="*/ 0 w 46081"/>
                <a:gd name="connsiteY1" fmla="*/ 91381 h 187468"/>
                <a:gd name="connsiteX2" fmla="*/ 45719 w 46081"/>
                <a:gd name="connsiteY2" fmla="*/ 0 h 187468"/>
                <a:gd name="connsiteX3" fmla="*/ 13270 w 46081"/>
                <a:gd name="connsiteY3" fmla="*/ 91381 h 187468"/>
                <a:gd name="connsiteX4" fmla="*/ 45719 w 46081"/>
                <a:gd name="connsiteY4" fmla="*/ 182762 h 187468"/>
                <a:gd name="connsiteX0" fmla="*/ 45719 w 46362"/>
                <a:gd name="connsiteY0" fmla="*/ 182762 h 183687"/>
                <a:gd name="connsiteX1" fmla="*/ 0 w 46362"/>
                <a:gd name="connsiteY1" fmla="*/ 91381 h 183687"/>
                <a:gd name="connsiteX2" fmla="*/ 45719 w 46362"/>
                <a:gd name="connsiteY2" fmla="*/ 0 h 183687"/>
                <a:gd name="connsiteX3" fmla="*/ 13270 w 46362"/>
                <a:gd name="connsiteY3" fmla="*/ 91381 h 183687"/>
                <a:gd name="connsiteX4" fmla="*/ 45719 w 46362"/>
                <a:gd name="connsiteY4" fmla="*/ 182762 h 183687"/>
                <a:gd name="connsiteX0" fmla="*/ 45719 w 46391"/>
                <a:gd name="connsiteY0" fmla="*/ 183470 h 184395"/>
                <a:gd name="connsiteX1" fmla="*/ 0 w 46391"/>
                <a:gd name="connsiteY1" fmla="*/ 92089 h 184395"/>
                <a:gd name="connsiteX2" fmla="*/ 45719 w 46391"/>
                <a:gd name="connsiteY2" fmla="*/ 708 h 184395"/>
                <a:gd name="connsiteX3" fmla="*/ 13270 w 46391"/>
                <a:gd name="connsiteY3" fmla="*/ 92089 h 184395"/>
                <a:gd name="connsiteX4" fmla="*/ 45719 w 46391"/>
                <a:gd name="connsiteY4" fmla="*/ 183470 h 184395"/>
                <a:gd name="connsiteX0" fmla="*/ 45719 w 46441"/>
                <a:gd name="connsiteY0" fmla="*/ 183470 h 184395"/>
                <a:gd name="connsiteX1" fmla="*/ 0 w 46441"/>
                <a:gd name="connsiteY1" fmla="*/ 92089 h 184395"/>
                <a:gd name="connsiteX2" fmla="*/ 45719 w 46441"/>
                <a:gd name="connsiteY2" fmla="*/ 708 h 184395"/>
                <a:gd name="connsiteX3" fmla="*/ 13270 w 46441"/>
                <a:gd name="connsiteY3" fmla="*/ 92089 h 184395"/>
                <a:gd name="connsiteX4" fmla="*/ 45719 w 46441"/>
                <a:gd name="connsiteY4" fmla="*/ 183470 h 184395"/>
                <a:gd name="connsiteX0" fmla="*/ 45719 w 46441"/>
                <a:gd name="connsiteY0" fmla="*/ 184037 h 185644"/>
                <a:gd name="connsiteX1" fmla="*/ 0 w 46441"/>
                <a:gd name="connsiteY1" fmla="*/ 92656 h 185644"/>
                <a:gd name="connsiteX2" fmla="*/ 45719 w 46441"/>
                <a:gd name="connsiteY2" fmla="*/ 1275 h 185644"/>
                <a:gd name="connsiteX3" fmla="*/ 13270 w 46441"/>
                <a:gd name="connsiteY3" fmla="*/ 92656 h 185644"/>
                <a:gd name="connsiteX4" fmla="*/ 45719 w 46441"/>
                <a:gd name="connsiteY4" fmla="*/ 184037 h 185644"/>
                <a:gd name="connsiteX0" fmla="*/ 45719 w 46399"/>
                <a:gd name="connsiteY0" fmla="*/ 184037 h 185644"/>
                <a:gd name="connsiteX1" fmla="*/ 0 w 46399"/>
                <a:gd name="connsiteY1" fmla="*/ 92656 h 185644"/>
                <a:gd name="connsiteX2" fmla="*/ 45719 w 46399"/>
                <a:gd name="connsiteY2" fmla="*/ 1275 h 185644"/>
                <a:gd name="connsiteX3" fmla="*/ 13270 w 46399"/>
                <a:gd name="connsiteY3" fmla="*/ 92656 h 185644"/>
                <a:gd name="connsiteX4" fmla="*/ 45719 w 46399"/>
                <a:gd name="connsiteY4" fmla="*/ 184037 h 185644"/>
                <a:gd name="connsiteX0" fmla="*/ 45719 w 46399"/>
                <a:gd name="connsiteY0" fmla="*/ 184037 h 184841"/>
                <a:gd name="connsiteX1" fmla="*/ 0 w 46399"/>
                <a:gd name="connsiteY1" fmla="*/ 92656 h 184841"/>
                <a:gd name="connsiteX2" fmla="*/ 45719 w 46399"/>
                <a:gd name="connsiteY2" fmla="*/ 1275 h 184841"/>
                <a:gd name="connsiteX3" fmla="*/ 13270 w 46399"/>
                <a:gd name="connsiteY3" fmla="*/ 92656 h 184841"/>
                <a:gd name="connsiteX4" fmla="*/ 45719 w 46399"/>
                <a:gd name="connsiteY4" fmla="*/ 184037 h 184841"/>
                <a:gd name="connsiteX0" fmla="*/ 45719 w 46053"/>
                <a:gd name="connsiteY0" fmla="*/ 183466 h 184270"/>
                <a:gd name="connsiteX1" fmla="*/ 0 w 46053"/>
                <a:gd name="connsiteY1" fmla="*/ 92085 h 184270"/>
                <a:gd name="connsiteX2" fmla="*/ 45719 w 46053"/>
                <a:gd name="connsiteY2" fmla="*/ 704 h 184270"/>
                <a:gd name="connsiteX3" fmla="*/ 13270 w 46053"/>
                <a:gd name="connsiteY3" fmla="*/ 92085 h 184270"/>
                <a:gd name="connsiteX4" fmla="*/ 45719 w 46053"/>
                <a:gd name="connsiteY4" fmla="*/ 183466 h 184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053" h="184270">
                  <a:moveTo>
                    <a:pt x="45719" y="183466"/>
                  </a:moveTo>
                  <a:cubicBezTo>
                    <a:pt x="41497" y="188789"/>
                    <a:pt x="0" y="168747"/>
                    <a:pt x="0" y="92085"/>
                  </a:cubicBezTo>
                  <a:cubicBezTo>
                    <a:pt x="0" y="15423"/>
                    <a:pt x="41772" y="-4190"/>
                    <a:pt x="45719" y="704"/>
                  </a:cubicBezTo>
                  <a:cubicBezTo>
                    <a:pt x="49666" y="5598"/>
                    <a:pt x="13756" y="23769"/>
                    <a:pt x="13270" y="92085"/>
                  </a:cubicBezTo>
                  <a:cubicBezTo>
                    <a:pt x="12784" y="160401"/>
                    <a:pt x="49941" y="178143"/>
                    <a:pt x="45719" y="183466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13" name="月 316"/>
            <p:cNvSpPr/>
            <p:nvPr/>
          </p:nvSpPr>
          <p:spPr>
            <a:xfrm rot="5400000" flipH="1">
              <a:off x="9533952" y="3844423"/>
              <a:ext cx="45719" cy="177147"/>
            </a:xfrm>
            <a:custGeom>
              <a:avLst/>
              <a:gdLst>
                <a:gd name="connsiteX0" fmla="*/ 45719 w 45719"/>
                <a:gd name="connsiteY0" fmla="*/ 182762 h 182762"/>
                <a:gd name="connsiteX1" fmla="*/ 0 w 45719"/>
                <a:gd name="connsiteY1" fmla="*/ 91381 h 182762"/>
                <a:gd name="connsiteX2" fmla="*/ 45719 w 45719"/>
                <a:gd name="connsiteY2" fmla="*/ 0 h 182762"/>
                <a:gd name="connsiteX3" fmla="*/ 13270 w 45719"/>
                <a:gd name="connsiteY3" fmla="*/ 91381 h 182762"/>
                <a:gd name="connsiteX4" fmla="*/ 45719 w 45719"/>
                <a:gd name="connsiteY4" fmla="*/ 182762 h 182762"/>
                <a:gd name="connsiteX0" fmla="*/ 45719 w 46081"/>
                <a:gd name="connsiteY0" fmla="*/ 182762 h 187468"/>
                <a:gd name="connsiteX1" fmla="*/ 0 w 46081"/>
                <a:gd name="connsiteY1" fmla="*/ 91381 h 187468"/>
                <a:gd name="connsiteX2" fmla="*/ 45719 w 46081"/>
                <a:gd name="connsiteY2" fmla="*/ 0 h 187468"/>
                <a:gd name="connsiteX3" fmla="*/ 13270 w 46081"/>
                <a:gd name="connsiteY3" fmla="*/ 91381 h 187468"/>
                <a:gd name="connsiteX4" fmla="*/ 45719 w 46081"/>
                <a:gd name="connsiteY4" fmla="*/ 182762 h 187468"/>
                <a:gd name="connsiteX0" fmla="*/ 45719 w 46362"/>
                <a:gd name="connsiteY0" fmla="*/ 182762 h 183687"/>
                <a:gd name="connsiteX1" fmla="*/ 0 w 46362"/>
                <a:gd name="connsiteY1" fmla="*/ 91381 h 183687"/>
                <a:gd name="connsiteX2" fmla="*/ 45719 w 46362"/>
                <a:gd name="connsiteY2" fmla="*/ 0 h 183687"/>
                <a:gd name="connsiteX3" fmla="*/ 13270 w 46362"/>
                <a:gd name="connsiteY3" fmla="*/ 91381 h 183687"/>
                <a:gd name="connsiteX4" fmla="*/ 45719 w 46362"/>
                <a:gd name="connsiteY4" fmla="*/ 182762 h 183687"/>
                <a:gd name="connsiteX0" fmla="*/ 45719 w 46391"/>
                <a:gd name="connsiteY0" fmla="*/ 183470 h 184395"/>
                <a:gd name="connsiteX1" fmla="*/ 0 w 46391"/>
                <a:gd name="connsiteY1" fmla="*/ 92089 h 184395"/>
                <a:gd name="connsiteX2" fmla="*/ 45719 w 46391"/>
                <a:gd name="connsiteY2" fmla="*/ 708 h 184395"/>
                <a:gd name="connsiteX3" fmla="*/ 13270 w 46391"/>
                <a:gd name="connsiteY3" fmla="*/ 92089 h 184395"/>
                <a:gd name="connsiteX4" fmla="*/ 45719 w 46391"/>
                <a:gd name="connsiteY4" fmla="*/ 183470 h 184395"/>
                <a:gd name="connsiteX0" fmla="*/ 45719 w 46441"/>
                <a:gd name="connsiteY0" fmla="*/ 183470 h 184395"/>
                <a:gd name="connsiteX1" fmla="*/ 0 w 46441"/>
                <a:gd name="connsiteY1" fmla="*/ 92089 h 184395"/>
                <a:gd name="connsiteX2" fmla="*/ 45719 w 46441"/>
                <a:gd name="connsiteY2" fmla="*/ 708 h 184395"/>
                <a:gd name="connsiteX3" fmla="*/ 13270 w 46441"/>
                <a:gd name="connsiteY3" fmla="*/ 92089 h 184395"/>
                <a:gd name="connsiteX4" fmla="*/ 45719 w 46441"/>
                <a:gd name="connsiteY4" fmla="*/ 183470 h 184395"/>
                <a:gd name="connsiteX0" fmla="*/ 45719 w 46441"/>
                <a:gd name="connsiteY0" fmla="*/ 184037 h 185644"/>
                <a:gd name="connsiteX1" fmla="*/ 0 w 46441"/>
                <a:gd name="connsiteY1" fmla="*/ 92656 h 185644"/>
                <a:gd name="connsiteX2" fmla="*/ 45719 w 46441"/>
                <a:gd name="connsiteY2" fmla="*/ 1275 h 185644"/>
                <a:gd name="connsiteX3" fmla="*/ 13270 w 46441"/>
                <a:gd name="connsiteY3" fmla="*/ 92656 h 185644"/>
                <a:gd name="connsiteX4" fmla="*/ 45719 w 46441"/>
                <a:gd name="connsiteY4" fmla="*/ 184037 h 185644"/>
                <a:gd name="connsiteX0" fmla="*/ 45719 w 46399"/>
                <a:gd name="connsiteY0" fmla="*/ 184037 h 185644"/>
                <a:gd name="connsiteX1" fmla="*/ 0 w 46399"/>
                <a:gd name="connsiteY1" fmla="*/ 92656 h 185644"/>
                <a:gd name="connsiteX2" fmla="*/ 45719 w 46399"/>
                <a:gd name="connsiteY2" fmla="*/ 1275 h 185644"/>
                <a:gd name="connsiteX3" fmla="*/ 13270 w 46399"/>
                <a:gd name="connsiteY3" fmla="*/ 92656 h 185644"/>
                <a:gd name="connsiteX4" fmla="*/ 45719 w 46399"/>
                <a:gd name="connsiteY4" fmla="*/ 184037 h 185644"/>
                <a:gd name="connsiteX0" fmla="*/ 45719 w 46399"/>
                <a:gd name="connsiteY0" fmla="*/ 184037 h 184841"/>
                <a:gd name="connsiteX1" fmla="*/ 0 w 46399"/>
                <a:gd name="connsiteY1" fmla="*/ 92656 h 184841"/>
                <a:gd name="connsiteX2" fmla="*/ 45719 w 46399"/>
                <a:gd name="connsiteY2" fmla="*/ 1275 h 184841"/>
                <a:gd name="connsiteX3" fmla="*/ 13270 w 46399"/>
                <a:gd name="connsiteY3" fmla="*/ 92656 h 184841"/>
                <a:gd name="connsiteX4" fmla="*/ 45719 w 46399"/>
                <a:gd name="connsiteY4" fmla="*/ 184037 h 184841"/>
                <a:gd name="connsiteX0" fmla="*/ 45719 w 46053"/>
                <a:gd name="connsiteY0" fmla="*/ 183466 h 184270"/>
                <a:gd name="connsiteX1" fmla="*/ 0 w 46053"/>
                <a:gd name="connsiteY1" fmla="*/ 92085 h 184270"/>
                <a:gd name="connsiteX2" fmla="*/ 45719 w 46053"/>
                <a:gd name="connsiteY2" fmla="*/ 704 h 184270"/>
                <a:gd name="connsiteX3" fmla="*/ 13270 w 46053"/>
                <a:gd name="connsiteY3" fmla="*/ 92085 h 184270"/>
                <a:gd name="connsiteX4" fmla="*/ 45719 w 46053"/>
                <a:gd name="connsiteY4" fmla="*/ 183466 h 184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053" h="184270">
                  <a:moveTo>
                    <a:pt x="45719" y="183466"/>
                  </a:moveTo>
                  <a:cubicBezTo>
                    <a:pt x="41497" y="188789"/>
                    <a:pt x="0" y="168747"/>
                    <a:pt x="0" y="92085"/>
                  </a:cubicBezTo>
                  <a:cubicBezTo>
                    <a:pt x="0" y="15423"/>
                    <a:pt x="41772" y="-4190"/>
                    <a:pt x="45719" y="704"/>
                  </a:cubicBezTo>
                  <a:cubicBezTo>
                    <a:pt x="49666" y="5598"/>
                    <a:pt x="13756" y="23769"/>
                    <a:pt x="13270" y="92085"/>
                  </a:cubicBezTo>
                  <a:cubicBezTo>
                    <a:pt x="12784" y="160401"/>
                    <a:pt x="49941" y="178143"/>
                    <a:pt x="45719" y="183466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754" name="グループ化 753"/>
          <p:cNvGrpSpPr/>
          <p:nvPr/>
        </p:nvGrpSpPr>
        <p:grpSpPr>
          <a:xfrm>
            <a:off x="285604" y="908720"/>
            <a:ext cx="1852061" cy="1480447"/>
            <a:chOff x="5697393" y="2032348"/>
            <a:chExt cx="1623561" cy="1297795"/>
          </a:xfrm>
        </p:grpSpPr>
        <p:grpSp>
          <p:nvGrpSpPr>
            <p:cNvPr id="755" name="グループ化 754"/>
            <p:cNvGrpSpPr/>
            <p:nvPr/>
          </p:nvGrpSpPr>
          <p:grpSpPr>
            <a:xfrm>
              <a:off x="6150075" y="2032348"/>
              <a:ext cx="719603" cy="1297795"/>
              <a:chOff x="6150075" y="4718582"/>
              <a:chExt cx="719603" cy="1297795"/>
            </a:xfrm>
          </p:grpSpPr>
          <p:sp>
            <p:nvSpPr>
              <p:cNvPr id="773" name="円/楕円 539"/>
              <p:cNvSpPr/>
              <p:nvPr/>
            </p:nvSpPr>
            <p:spPr>
              <a:xfrm>
                <a:off x="6202834" y="4899542"/>
                <a:ext cx="614082" cy="777653"/>
              </a:xfrm>
              <a:prstGeom prst="ellipse">
                <a:avLst/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74" name="円/楕円 540"/>
              <p:cNvSpPr/>
              <p:nvPr/>
            </p:nvSpPr>
            <p:spPr>
              <a:xfrm>
                <a:off x="6336754" y="4886783"/>
                <a:ext cx="346242" cy="745902"/>
              </a:xfrm>
              <a:prstGeom prst="ellipse">
                <a:avLst/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75" name="フリーフォーム 774"/>
              <p:cNvSpPr/>
              <p:nvPr/>
            </p:nvSpPr>
            <p:spPr>
              <a:xfrm>
                <a:off x="6179548" y="4718582"/>
                <a:ext cx="656620" cy="546108"/>
              </a:xfrm>
              <a:custGeom>
                <a:avLst/>
                <a:gdLst>
                  <a:gd name="connsiteX0" fmla="*/ 261635 w 656620"/>
                  <a:gd name="connsiteY0" fmla="*/ 0 h 546108"/>
                  <a:gd name="connsiteX1" fmla="*/ 314364 w 656620"/>
                  <a:gd name="connsiteY1" fmla="*/ 5548 h 546108"/>
                  <a:gd name="connsiteX2" fmla="*/ 328310 w 656620"/>
                  <a:gd name="connsiteY2" fmla="*/ 10066 h 546108"/>
                  <a:gd name="connsiteX3" fmla="*/ 342257 w 656620"/>
                  <a:gd name="connsiteY3" fmla="*/ 5548 h 546108"/>
                  <a:gd name="connsiteX4" fmla="*/ 394985 w 656620"/>
                  <a:gd name="connsiteY4" fmla="*/ 0 h 546108"/>
                  <a:gd name="connsiteX5" fmla="*/ 656620 w 656620"/>
                  <a:gd name="connsiteY5" fmla="*/ 273054 h 546108"/>
                  <a:gd name="connsiteX6" fmla="*/ 394985 w 656620"/>
                  <a:gd name="connsiteY6" fmla="*/ 546108 h 546108"/>
                  <a:gd name="connsiteX7" fmla="*/ 342257 w 656620"/>
                  <a:gd name="connsiteY7" fmla="*/ 540561 h 546108"/>
                  <a:gd name="connsiteX8" fmla="*/ 328310 w 656620"/>
                  <a:gd name="connsiteY8" fmla="*/ 536043 h 546108"/>
                  <a:gd name="connsiteX9" fmla="*/ 314364 w 656620"/>
                  <a:gd name="connsiteY9" fmla="*/ 540561 h 546108"/>
                  <a:gd name="connsiteX10" fmla="*/ 261635 w 656620"/>
                  <a:gd name="connsiteY10" fmla="*/ 546108 h 546108"/>
                  <a:gd name="connsiteX11" fmla="*/ 0 w 656620"/>
                  <a:gd name="connsiteY11" fmla="*/ 273054 h 546108"/>
                  <a:gd name="connsiteX12" fmla="*/ 261635 w 656620"/>
                  <a:gd name="connsiteY12" fmla="*/ 0 h 5461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656620" h="546108">
                    <a:moveTo>
                      <a:pt x="261635" y="0"/>
                    </a:moveTo>
                    <a:cubicBezTo>
                      <a:pt x="279697" y="0"/>
                      <a:pt x="297332" y="1910"/>
                      <a:pt x="314364" y="5548"/>
                    </a:cubicBezTo>
                    <a:lnTo>
                      <a:pt x="328310" y="10066"/>
                    </a:lnTo>
                    <a:lnTo>
                      <a:pt x="342257" y="5548"/>
                    </a:lnTo>
                    <a:cubicBezTo>
                      <a:pt x="359288" y="1910"/>
                      <a:pt x="376923" y="0"/>
                      <a:pt x="394985" y="0"/>
                    </a:cubicBezTo>
                    <a:cubicBezTo>
                      <a:pt x="539482" y="0"/>
                      <a:pt x="656620" y="122250"/>
                      <a:pt x="656620" y="273054"/>
                    </a:cubicBezTo>
                    <a:cubicBezTo>
                      <a:pt x="656620" y="423858"/>
                      <a:pt x="539482" y="546108"/>
                      <a:pt x="394985" y="546108"/>
                    </a:cubicBezTo>
                    <a:cubicBezTo>
                      <a:pt x="376923" y="546108"/>
                      <a:pt x="359288" y="544198"/>
                      <a:pt x="342257" y="540561"/>
                    </a:cubicBezTo>
                    <a:lnTo>
                      <a:pt x="328310" y="536043"/>
                    </a:lnTo>
                    <a:lnTo>
                      <a:pt x="314364" y="540561"/>
                    </a:lnTo>
                    <a:cubicBezTo>
                      <a:pt x="297332" y="544198"/>
                      <a:pt x="279697" y="546108"/>
                      <a:pt x="261635" y="546108"/>
                    </a:cubicBezTo>
                    <a:cubicBezTo>
                      <a:pt x="117138" y="546108"/>
                      <a:pt x="0" y="423858"/>
                      <a:pt x="0" y="273054"/>
                    </a:cubicBezTo>
                    <a:cubicBezTo>
                      <a:pt x="0" y="122250"/>
                      <a:pt x="117138" y="0"/>
                      <a:pt x="261635" y="0"/>
                    </a:cubicBez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76" name="片側の 2 つの角を丸めた四角形 775"/>
              <p:cNvSpPr/>
              <p:nvPr/>
            </p:nvSpPr>
            <p:spPr>
              <a:xfrm rot="10800000">
                <a:off x="6439886" y="5319902"/>
                <a:ext cx="139982" cy="24436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9966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77" name="円/楕円 544"/>
              <p:cNvSpPr/>
              <p:nvPr/>
            </p:nvSpPr>
            <p:spPr>
              <a:xfrm rot="20700000">
                <a:off x="6150075" y="5036229"/>
                <a:ext cx="174935" cy="214313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78" name="円/楕円 545"/>
              <p:cNvSpPr/>
              <p:nvPr/>
            </p:nvSpPr>
            <p:spPr>
              <a:xfrm rot="900000" flipH="1">
                <a:off x="6694743" y="5036230"/>
                <a:ext cx="174935" cy="214313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79" name="円/楕円 546"/>
              <p:cNvSpPr/>
              <p:nvPr/>
            </p:nvSpPr>
            <p:spPr>
              <a:xfrm>
                <a:off x="6233569" y="4795543"/>
                <a:ext cx="552614" cy="633231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80" name="月 779"/>
              <p:cNvSpPr/>
              <p:nvPr/>
            </p:nvSpPr>
            <p:spPr>
              <a:xfrm>
                <a:off x="6215740" y="4864617"/>
                <a:ext cx="80658" cy="572828"/>
              </a:xfrm>
              <a:prstGeom prst="moon">
                <a:avLst>
                  <a:gd name="adj" fmla="val 57905"/>
                </a:avLst>
              </a:pr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81" name="月 780"/>
              <p:cNvSpPr/>
              <p:nvPr/>
            </p:nvSpPr>
            <p:spPr>
              <a:xfrm flipH="1">
                <a:off x="6724504" y="4864617"/>
                <a:ext cx="80658" cy="572828"/>
              </a:xfrm>
              <a:prstGeom prst="moon">
                <a:avLst>
                  <a:gd name="adj" fmla="val 57905"/>
                </a:avLst>
              </a:pr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82" name="月 781"/>
              <p:cNvSpPr/>
              <p:nvPr/>
            </p:nvSpPr>
            <p:spPr>
              <a:xfrm rot="1800000">
                <a:off x="6224597" y="4735908"/>
                <a:ext cx="128812" cy="409509"/>
              </a:xfrm>
              <a:prstGeom prst="moon">
                <a:avLst>
                  <a:gd name="adj" fmla="val 51501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83" name="月 782"/>
              <p:cNvSpPr/>
              <p:nvPr/>
            </p:nvSpPr>
            <p:spPr>
              <a:xfrm rot="19800000" flipH="1">
                <a:off x="6668840" y="4735908"/>
                <a:ext cx="128812" cy="409509"/>
              </a:xfrm>
              <a:prstGeom prst="moon">
                <a:avLst>
                  <a:gd name="adj" fmla="val 51501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84" name="月 783"/>
              <p:cNvSpPr/>
              <p:nvPr/>
            </p:nvSpPr>
            <p:spPr>
              <a:xfrm rot="1800000">
                <a:off x="6301626" y="4739653"/>
                <a:ext cx="102413" cy="343879"/>
              </a:xfrm>
              <a:prstGeom prst="moon">
                <a:avLst>
                  <a:gd name="adj" fmla="val 68666"/>
                </a:avLst>
              </a:pr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85" name="月 784"/>
              <p:cNvSpPr/>
              <p:nvPr/>
            </p:nvSpPr>
            <p:spPr>
              <a:xfrm rot="19800000" flipH="1">
                <a:off x="6613858" y="4739651"/>
                <a:ext cx="102413" cy="343879"/>
              </a:xfrm>
              <a:prstGeom prst="moon">
                <a:avLst>
                  <a:gd name="adj" fmla="val 68666"/>
                </a:avLst>
              </a:pr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86" name="月 785"/>
              <p:cNvSpPr/>
              <p:nvPr/>
            </p:nvSpPr>
            <p:spPr>
              <a:xfrm rot="1800000">
                <a:off x="6368834" y="4748661"/>
                <a:ext cx="85804" cy="255580"/>
              </a:xfrm>
              <a:prstGeom prst="moon">
                <a:avLst>
                  <a:gd name="adj" fmla="val 68666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87" name="月 786"/>
              <p:cNvSpPr/>
              <p:nvPr/>
            </p:nvSpPr>
            <p:spPr>
              <a:xfrm rot="19800000" flipH="1">
                <a:off x="6565996" y="4748663"/>
                <a:ext cx="85804" cy="255580"/>
              </a:xfrm>
              <a:prstGeom prst="moon">
                <a:avLst>
                  <a:gd name="adj" fmla="val 68666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88" name="月 787"/>
              <p:cNvSpPr/>
              <p:nvPr/>
            </p:nvSpPr>
            <p:spPr>
              <a:xfrm rot="16200000">
                <a:off x="6352922" y="4863952"/>
                <a:ext cx="60416" cy="204442"/>
              </a:xfrm>
              <a:prstGeom prst="moon">
                <a:avLst/>
              </a:prstGeom>
              <a:solidFill>
                <a:srgbClr val="CC66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89" name="円/楕円 609"/>
              <p:cNvSpPr/>
              <p:nvPr/>
            </p:nvSpPr>
            <p:spPr>
              <a:xfrm>
                <a:off x="6308072" y="5036444"/>
                <a:ext cx="150117" cy="127019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90" name="月 789"/>
              <p:cNvSpPr/>
              <p:nvPr/>
            </p:nvSpPr>
            <p:spPr>
              <a:xfrm rot="5400000">
                <a:off x="6357750" y="4981004"/>
                <a:ext cx="50761" cy="146551"/>
              </a:xfrm>
              <a:prstGeom prst="moon">
                <a:avLst/>
              </a:prstGeom>
              <a:solidFill>
                <a:srgbClr val="00B0F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91" name="円/楕円 612"/>
              <p:cNvSpPr/>
              <p:nvPr/>
            </p:nvSpPr>
            <p:spPr>
              <a:xfrm>
                <a:off x="6338059" y="5054279"/>
                <a:ext cx="90142" cy="8565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92" name="円/楕円 616"/>
              <p:cNvSpPr/>
              <p:nvPr/>
            </p:nvSpPr>
            <p:spPr>
              <a:xfrm>
                <a:off x="6359074" y="5073511"/>
                <a:ext cx="48112" cy="45719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93" name="月 792"/>
              <p:cNvSpPr/>
              <p:nvPr/>
            </p:nvSpPr>
            <p:spPr>
              <a:xfrm rot="16200000">
                <a:off x="6626766" y="4863952"/>
                <a:ext cx="60416" cy="204442"/>
              </a:xfrm>
              <a:prstGeom prst="moon">
                <a:avLst/>
              </a:prstGeom>
              <a:solidFill>
                <a:srgbClr val="CC66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94" name="円/楕円 619"/>
              <p:cNvSpPr/>
              <p:nvPr/>
            </p:nvSpPr>
            <p:spPr>
              <a:xfrm>
                <a:off x="6581916" y="5036444"/>
                <a:ext cx="150117" cy="127019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95" name="月 794"/>
              <p:cNvSpPr/>
              <p:nvPr/>
            </p:nvSpPr>
            <p:spPr>
              <a:xfrm rot="5400000">
                <a:off x="6631594" y="4981004"/>
                <a:ext cx="50761" cy="146551"/>
              </a:xfrm>
              <a:prstGeom prst="moon">
                <a:avLst/>
              </a:prstGeom>
              <a:solidFill>
                <a:srgbClr val="00B0F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96" name="円/楕円 631"/>
              <p:cNvSpPr/>
              <p:nvPr/>
            </p:nvSpPr>
            <p:spPr>
              <a:xfrm>
                <a:off x="6611903" y="5054279"/>
                <a:ext cx="90142" cy="8565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97" name="円/楕円 641"/>
              <p:cNvSpPr/>
              <p:nvPr/>
            </p:nvSpPr>
            <p:spPr>
              <a:xfrm>
                <a:off x="6632918" y="5073511"/>
                <a:ext cx="48112" cy="45719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98" name="円/楕円 632"/>
              <p:cNvSpPr/>
              <p:nvPr/>
            </p:nvSpPr>
            <p:spPr>
              <a:xfrm>
                <a:off x="6467592" y="5230743"/>
                <a:ext cx="84568" cy="27721"/>
              </a:xfrm>
              <a:custGeom>
                <a:avLst/>
                <a:gdLst>
                  <a:gd name="connsiteX0" fmla="*/ 0 w 84568"/>
                  <a:gd name="connsiteY0" fmla="*/ 22860 h 45719"/>
                  <a:gd name="connsiteX1" fmla="*/ 42284 w 84568"/>
                  <a:gd name="connsiteY1" fmla="*/ 0 h 45719"/>
                  <a:gd name="connsiteX2" fmla="*/ 84568 w 84568"/>
                  <a:gd name="connsiteY2" fmla="*/ 22860 h 45719"/>
                  <a:gd name="connsiteX3" fmla="*/ 42284 w 84568"/>
                  <a:gd name="connsiteY3" fmla="*/ 45720 h 45719"/>
                  <a:gd name="connsiteX4" fmla="*/ 0 w 84568"/>
                  <a:gd name="connsiteY4" fmla="*/ 22860 h 45719"/>
                  <a:gd name="connsiteX0" fmla="*/ 0 w 84568"/>
                  <a:gd name="connsiteY0" fmla="*/ 22860 h 45720"/>
                  <a:gd name="connsiteX1" fmla="*/ 42284 w 84568"/>
                  <a:gd name="connsiteY1" fmla="*/ 0 h 45720"/>
                  <a:gd name="connsiteX2" fmla="*/ 84568 w 84568"/>
                  <a:gd name="connsiteY2" fmla="*/ 22860 h 45720"/>
                  <a:gd name="connsiteX3" fmla="*/ 42284 w 84568"/>
                  <a:gd name="connsiteY3" fmla="*/ 45720 h 45720"/>
                  <a:gd name="connsiteX4" fmla="*/ 0 w 84568"/>
                  <a:gd name="connsiteY4" fmla="*/ 22860 h 45720"/>
                  <a:gd name="connsiteX0" fmla="*/ 0 w 84568"/>
                  <a:gd name="connsiteY0" fmla="*/ 22860 h 45720"/>
                  <a:gd name="connsiteX1" fmla="*/ 42284 w 84568"/>
                  <a:gd name="connsiteY1" fmla="*/ 0 h 45720"/>
                  <a:gd name="connsiteX2" fmla="*/ 84568 w 84568"/>
                  <a:gd name="connsiteY2" fmla="*/ 22860 h 45720"/>
                  <a:gd name="connsiteX3" fmla="*/ 42284 w 84568"/>
                  <a:gd name="connsiteY3" fmla="*/ 45720 h 45720"/>
                  <a:gd name="connsiteX4" fmla="*/ 0 w 84568"/>
                  <a:gd name="connsiteY4" fmla="*/ 22860 h 45720"/>
                  <a:gd name="connsiteX0" fmla="*/ 0 w 84568"/>
                  <a:gd name="connsiteY0" fmla="*/ 4861 h 27721"/>
                  <a:gd name="connsiteX1" fmla="*/ 42284 w 84568"/>
                  <a:gd name="connsiteY1" fmla="*/ 8195 h 27721"/>
                  <a:gd name="connsiteX2" fmla="*/ 84568 w 84568"/>
                  <a:gd name="connsiteY2" fmla="*/ 4861 h 27721"/>
                  <a:gd name="connsiteX3" fmla="*/ 42284 w 84568"/>
                  <a:gd name="connsiteY3" fmla="*/ 27721 h 27721"/>
                  <a:gd name="connsiteX4" fmla="*/ 0 w 84568"/>
                  <a:gd name="connsiteY4" fmla="*/ 4861 h 277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4568" h="27721">
                    <a:moveTo>
                      <a:pt x="0" y="4861"/>
                    </a:moveTo>
                    <a:cubicBezTo>
                      <a:pt x="0" y="-7764"/>
                      <a:pt x="18931" y="8195"/>
                      <a:pt x="42284" y="8195"/>
                    </a:cubicBezTo>
                    <a:cubicBezTo>
                      <a:pt x="65637" y="8195"/>
                      <a:pt x="84568" y="-7764"/>
                      <a:pt x="84568" y="4861"/>
                    </a:cubicBezTo>
                    <a:cubicBezTo>
                      <a:pt x="84568" y="17486"/>
                      <a:pt x="65637" y="27721"/>
                      <a:pt x="42284" y="27721"/>
                    </a:cubicBezTo>
                    <a:cubicBezTo>
                      <a:pt x="18931" y="27721"/>
                      <a:pt x="0" y="17486"/>
                      <a:pt x="0" y="4861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99" name="片側の 2 つの角を丸めた四角形 798"/>
              <p:cNvSpPr/>
              <p:nvPr/>
            </p:nvSpPr>
            <p:spPr>
              <a:xfrm>
                <a:off x="6230227" y="5473933"/>
                <a:ext cx="562934" cy="502092"/>
              </a:xfrm>
              <a:prstGeom prst="round2SameRect">
                <a:avLst>
                  <a:gd name="adj1" fmla="val 41975"/>
                  <a:gd name="adj2" fmla="val 0"/>
                </a:avLst>
              </a:prstGeom>
              <a:solidFill>
                <a:srgbClr val="FFCCCC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00" name="フリーフォーム 799"/>
              <p:cNvSpPr/>
              <p:nvPr/>
            </p:nvSpPr>
            <p:spPr>
              <a:xfrm>
                <a:off x="6209261" y="5490174"/>
                <a:ext cx="604867" cy="526203"/>
              </a:xfrm>
              <a:custGeom>
                <a:avLst/>
                <a:gdLst>
                  <a:gd name="connsiteX0" fmla="*/ 141626 w 604867"/>
                  <a:gd name="connsiteY0" fmla="*/ 0 h 526203"/>
                  <a:gd name="connsiteX1" fmla="*/ 302434 w 604867"/>
                  <a:gd name="connsiteY1" fmla="*/ 456550 h 526203"/>
                  <a:gd name="connsiteX2" fmla="*/ 463242 w 604867"/>
                  <a:gd name="connsiteY2" fmla="*/ 1 h 526203"/>
                  <a:gd name="connsiteX3" fmla="*/ 476513 w 604867"/>
                  <a:gd name="connsiteY3" fmla="*/ 4120 h 526203"/>
                  <a:gd name="connsiteX4" fmla="*/ 604867 w 604867"/>
                  <a:gd name="connsiteY4" fmla="*/ 197761 h 526203"/>
                  <a:gd name="connsiteX5" fmla="*/ 604867 w 604867"/>
                  <a:gd name="connsiteY5" fmla="*/ 526203 h 526203"/>
                  <a:gd name="connsiteX6" fmla="*/ 0 w 604867"/>
                  <a:gd name="connsiteY6" fmla="*/ 526203 h 526203"/>
                  <a:gd name="connsiteX7" fmla="*/ 0 w 604867"/>
                  <a:gd name="connsiteY7" fmla="*/ 197761 h 526203"/>
                  <a:gd name="connsiteX8" fmla="*/ 128354 w 604867"/>
                  <a:gd name="connsiteY8" fmla="*/ 4120 h 5262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04867" h="526203">
                    <a:moveTo>
                      <a:pt x="141626" y="0"/>
                    </a:moveTo>
                    <a:lnTo>
                      <a:pt x="302434" y="456550"/>
                    </a:lnTo>
                    <a:lnTo>
                      <a:pt x="463242" y="1"/>
                    </a:lnTo>
                    <a:lnTo>
                      <a:pt x="476513" y="4120"/>
                    </a:lnTo>
                    <a:cubicBezTo>
                      <a:pt x="551942" y="36024"/>
                      <a:pt x="604867" y="110712"/>
                      <a:pt x="604867" y="197761"/>
                    </a:cubicBezTo>
                    <a:lnTo>
                      <a:pt x="604867" y="526203"/>
                    </a:lnTo>
                    <a:lnTo>
                      <a:pt x="0" y="526203"/>
                    </a:lnTo>
                    <a:lnTo>
                      <a:pt x="0" y="197761"/>
                    </a:lnTo>
                    <a:cubicBezTo>
                      <a:pt x="0" y="110712"/>
                      <a:pt x="52926" y="36024"/>
                      <a:pt x="128354" y="4120"/>
                    </a:cubicBezTo>
                    <a:close/>
                  </a:path>
                </a:pathLst>
              </a:custGeom>
              <a:solidFill>
                <a:srgbClr val="FF33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01" name="直角三角形 800"/>
              <p:cNvSpPr/>
              <p:nvPr/>
            </p:nvSpPr>
            <p:spPr>
              <a:xfrm rot="5400000">
                <a:off x="6346055" y="5481430"/>
                <a:ext cx="166542" cy="149231"/>
              </a:xfrm>
              <a:prstGeom prst="rtTriangle">
                <a:avLst/>
              </a:prstGeom>
              <a:solidFill>
                <a:srgbClr val="FFCCCC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02" name="直角三角形 801"/>
              <p:cNvSpPr/>
              <p:nvPr/>
            </p:nvSpPr>
            <p:spPr>
              <a:xfrm rot="16200000" flipH="1">
                <a:off x="6510792" y="5481430"/>
                <a:ext cx="166542" cy="149231"/>
              </a:xfrm>
              <a:prstGeom prst="rtTriangle">
                <a:avLst/>
              </a:prstGeom>
              <a:solidFill>
                <a:srgbClr val="FFCCCC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03" name="円/楕円 4"/>
              <p:cNvSpPr/>
              <p:nvPr/>
            </p:nvSpPr>
            <p:spPr>
              <a:xfrm rot="10800000">
                <a:off x="6435771" y="5313020"/>
                <a:ext cx="148210" cy="45719"/>
              </a:xfrm>
              <a:custGeom>
                <a:avLst/>
                <a:gdLst/>
                <a:ahLst/>
                <a:cxnLst/>
                <a:rect l="l" t="t" r="r" b="b"/>
                <a:pathLst>
                  <a:path w="194934" h="36810">
                    <a:moveTo>
                      <a:pt x="0" y="0"/>
                    </a:moveTo>
                    <a:cubicBezTo>
                      <a:pt x="27202" y="6486"/>
                      <a:pt x="60957" y="9752"/>
                      <a:pt x="97467" y="9752"/>
                    </a:cubicBezTo>
                    <a:cubicBezTo>
                      <a:pt x="133977" y="9752"/>
                      <a:pt x="167732" y="6486"/>
                      <a:pt x="194934" y="0"/>
                    </a:cubicBezTo>
                    <a:cubicBezTo>
                      <a:pt x="186588" y="21408"/>
                      <a:pt x="146006" y="36810"/>
                      <a:pt x="97467" y="36810"/>
                    </a:cubicBezTo>
                    <a:cubicBezTo>
                      <a:pt x="48928" y="36810"/>
                      <a:pt x="8346" y="21408"/>
                      <a:pt x="0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756" name="グループ化 755"/>
            <p:cNvGrpSpPr/>
            <p:nvPr/>
          </p:nvGrpSpPr>
          <p:grpSpPr>
            <a:xfrm>
              <a:off x="5697393" y="2408085"/>
              <a:ext cx="1623561" cy="671374"/>
              <a:chOff x="5697393" y="2408085"/>
              <a:chExt cx="1623561" cy="671374"/>
            </a:xfrm>
          </p:grpSpPr>
          <p:grpSp>
            <p:nvGrpSpPr>
              <p:cNvPr id="757" name="グループ化 756"/>
              <p:cNvGrpSpPr/>
              <p:nvPr/>
            </p:nvGrpSpPr>
            <p:grpSpPr>
              <a:xfrm>
                <a:off x="5697393" y="2408085"/>
                <a:ext cx="645836" cy="671374"/>
                <a:chOff x="664686" y="1246087"/>
                <a:chExt cx="1326718" cy="1379179"/>
              </a:xfrm>
            </p:grpSpPr>
            <p:sp>
              <p:nvSpPr>
                <p:cNvPr id="766" name="角丸四角形 177"/>
                <p:cNvSpPr/>
                <p:nvPr/>
              </p:nvSpPr>
              <p:spPr>
                <a:xfrm rot="9347365" flipH="1">
                  <a:off x="1002820" y="2270014"/>
                  <a:ext cx="988584" cy="355252"/>
                </a:xfrm>
                <a:custGeom>
                  <a:avLst/>
                  <a:gdLst>
                    <a:gd name="connsiteX0" fmla="*/ 0 w 968115"/>
                    <a:gd name="connsiteY0" fmla="*/ 167734 h 335468"/>
                    <a:gd name="connsiteX1" fmla="*/ 167734 w 968115"/>
                    <a:gd name="connsiteY1" fmla="*/ 0 h 335468"/>
                    <a:gd name="connsiteX2" fmla="*/ 800381 w 968115"/>
                    <a:gd name="connsiteY2" fmla="*/ 0 h 335468"/>
                    <a:gd name="connsiteX3" fmla="*/ 968115 w 968115"/>
                    <a:gd name="connsiteY3" fmla="*/ 167734 h 335468"/>
                    <a:gd name="connsiteX4" fmla="*/ 968115 w 968115"/>
                    <a:gd name="connsiteY4" fmla="*/ 167734 h 335468"/>
                    <a:gd name="connsiteX5" fmla="*/ 800381 w 968115"/>
                    <a:gd name="connsiteY5" fmla="*/ 335468 h 335468"/>
                    <a:gd name="connsiteX6" fmla="*/ 167734 w 968115"/>
                    <a:gd name="connsiteY6" fmla="*/ 335468 h 335468"/>
                    <a:gd name="connsiteX7" fmla="*/ 0 w 968115"/>
                    <a:gd name="connsiteY7" fmla="*/ 167734 h 335468"/>
                    <a:gd name="connsiteX0" fmla="*/ 968115 w 1059555"/>
                    <a:gd name="connsiteY0" fmla="*/ 167734 h 335468"/>
                    <a:gd name="connsiteX1" fmla="*/ 800381 w 1059555"/>
                    <a:gd name="connsiteY1" fmla="*/ 335468 h 335468"/>
                    <a:gd name="connsiteX2" fmla="*/ 167734 w 1059555"/>
                    <a:gd name="connsiteY2" fmla="*/ 335468 h 335468"/>
                    <a:gd name="connsiteX3" fmla="*/ 0 w 1059555"/>
                    <a:gd name="connsiteY3" fmla="*/ 167734 h 335468"/>
                    <a:gd name="connsiteX4" fmla="*/ 167734 w 1059555"/>
                    <a:gd name="connsiteY4" fmla="*/ 0 h 335468"/>
                    <a:gd name="connsiteX5" fmla="*/ 800381 w 1059555"/>
                    <a:gd name="connsiteY5" fmla="*/ 0 h 335468"/>
                    <a:gd name="connsiteX6" fmla="*/ 968115 w 1059555"/>
                    <a:gd name="connsiteY6" fmla="*/ 167734 h 335468"/>
                    <a:gd name="connsiteX7" fmla="*/ 1059555 w 1059555"/>
                    <a:gd name="connsiteY7" fmla="*/ 259174 h 335468"/>
                    <a:gd name="connsiteX0" fmla="*/ 968115 w 1059555"/>
                    <a:gd name="connsiteY0" fmla="*/ 167734 h 335468"/>
                    <a:gd name="connsiteX1" fmla="*/ 800381 w 1059555"/>
                    <a:gd name="connsiteY1" fmla="*/ 335468 h 335468"/>
                    <a:gd name="connsiteX2" fmla="*/ 167734 w 1059555"/>
                    <a:gd name="connsiteY2" fmla="*/ 335468 h 335468"/>
                    <a:gd name="connsiteX3" fmla="*/ 0 w 1059555"/>
                    <a:gd name="connsiteY3" fmla="*/ 167734 h 335468"/>
                    <a:gd name="connsiteX4" fmla="*/ 167734 w 1059555"/>
                    <a:gd name="connsiteY4" fmla="*/ 0 h 335468"/>
                    <a:gd name="connsiteX5" fmla="*/ 800381 w 1059555"/>
                    <a:gd name="connsiteY5" fmla="*/ 0 h 335468"/>
                    <a:gd name="connsiteX6" fmla="*/ 1059555 w 1059555"/>
                    <a:gd name="connsiteY6" fmla="*/ 259174 h 335468"/>
                    <a:gd name="connsiteX0" fmla="*/ 968115 w 968115"/>
                    <a:gd name="connsiteY0" fmla="*/ 167734 h 335468"/>
                    <a:gd name="connsiteX1" fmla="*/ 800381 w 968115"/>
                    <a:gd name="connsiteY1" fmla="*/ 335468 h 335468"/>
                    <a:gd name="connsiteX2" fmla="*/ 167734 w 968115"/>
                    <a:gd name="connsiteY2" fmla="*/ 335468 h 335468"/>
                    <a:gd name="connsiteX3" fmla="*/ 0 w 968115"/>
                    <a:gd name="connsiteY3" fmla="*/ 167734 h 335468"/>
                    <a:gd name="connsiteX4" fmla="*/ 167734 w 968115"/>
                    <a:gd name="connsiteY4" fmla="*/ 0 h 335468"/>
                    <a:gd name="connsiteX5" fmla="*/ 800381 w 968115"/>
                    <a:gd name="connsiteY5" fmla="*/ 0 h 335468"/>
                    <a:gd name="connsiteX0" fmla="*/ 800381 w 800381"/>
                    <a:gd name="connsiteY0" fmla="*/ 335468 h 335468"/>
                    <a:gd name="connsiteX1" fmla="*/ 167734 w 800381"/>
                    <a:gd name="connsiteY1" fmla="*/ 335468 h 335468"/>
                    <a:gd name="connsiteX2" fmla="*/ 0 w 800381"/>
                    <a:gd name="connsiteY2" fmla="*/ 167734 h 335468"/>
                    <a:gd name="connsiteX3" fmla="*/ 167734 w 800381"/>
                    <a:gd name="connsiteY3" fmla="*/ 0 h 335468"/>
                    <a:gd name="connsiteX4" fmla="*/ 800381 w 800381"/>
                    <a:gd name="connsiteY4" fmla="*/ 0 h 335468"/>
                    <a:gd name="connsiteX0" fmla="*/ 800381 w 800381"/>
                    <a:gd name="connsiteY0" fmla="*/ 336218 h 336218"/>
                    <a:gd name="connsiteX1" fmla="*/ 167734 w 800381"/>
                    <a:gd name="connsiteY1" fmla="*/ 336218 h 336218"/>
                    <a:gd name="connsiteX2" fmla="*/ 0 w 800381"/>
                    <a:gd name="connsiteY2" fmla="*/ 168484 h 336218"/>
                    <a:gd name="connsiteX3" fmla="*/ 167734 w 800381"/>
                    <a:gd name="connsiteY3" fmla="*/ 750 h 336218"/>
                    <a:gd name="connsiteX4" fmla="*/ 625785 w 800381"/>
                    <a:gd name="connsiteY4" fmla="*/ 0 h 336218"/>
                    <a:gd name="connsiteX0" fmla="*/ 914761 w 914760"/>
                    <a:gd name="connsiteY0" fmla="*/ 299140 h 336218"/>
                    <a:gd name="connsiteX1" fmla="*/ 167734 w 914760"/>
                    <a:gd name="connsiteY1" fmla="*/ 336218 h 336218"/>
                    <a:gd name="connsiteX2" fmla="*/ 0 w 914760"/>
                    <a:gd name="connsiteY2" fmla="*/ 168484 h 336218"/>
                    <a:gd name="connsiteX3" fmla="*/ 167734 w 914760"/>
                    <a:gd name="connsiteY3" fmla="*/ 750 h 336218"/>
                    <a:gd name="connsiteX4" fmla="*/ 625785 w 914760"/>
                    <a:gd name="connsiteY4" fmla="*/ 0 h 336218"/>
                    <a:gd name="connsiteX0" fmla="*/ 914761 w 914762"/>
                    <a:gd name="connsiteY0" fmla="*/ 318175 h 355253"/>
                    <a:gd name="connsiteX1" fmla="*/ 167734 w 914762"/>
                    <a:gd name="connsiteY1" fmla="*/ 355253 h 355253"/>
                    <a:gd name="connsiteX2" fmla="*/ 0 w 914762"/>
                    <a:gd name="connsiteY2" fmla="*/ 187519 h 355253"/>
                    <a:gd name="connsiteX3" fmla="*/ 167734 w 914762"/>
                    <a:gd name="connsiteY3" fmla="*/ 19785 h 355253"/>
                    <a:gd name="connsiteX4" fmla="*/ 617668 w 914762"/>
                    <a:gd name="connsiteY4" fmla="*/ 0 h 355253"/>
                    <a:gd name="connsiteX0" fmla="*/ 937323 w 937323"/>
                    <a:gd name="connsiteY0" fmla="*/ 307478 h 355253"/>
                    <a:gd name="connsiteX1" fmla="*/ 167734 w 937323"/>
                    <a:gd name="connsiteY1" fmla="*/ 355253 h 355253"/>
                    <a:gd name="connsiteX2" fmla="*/ 0 w 937323"/>
                    <a:gd name="connsiteY2" fmla="*/ 187519 h 355253"/>
                    <a:gd name="connsiteX3" fmla="*/ 167734 w 937323"/>
                    <a:gd name="connsiteY3" fmla="*/ 19785 h 355253"/>
                    <a:gd name="connsiteX4" fmla="*/ 617668 w 937323"/>
                    <a:gd name="connsiteY4" fmla="*/ 0 h 3552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37323" h="355253">
                      <a:moveTo>
                        <a:pt x="937323" y="307478"/>
                      </a:moveTo>
                      <a:lnTo>
                        <a:pt x="167734" y="355253"/>
                      </a:lnTo>
                      <a:cubicBezTo>
                        <a:pt x="75097" y="355253"/>
                        <a:pt x="0" y="280156"/>
                        <a:pt x="0" y="187519"/>
                      </a:cubicBezTo>
                      <a:cubicBezTo>
                        <a:pt x="0" y="94882"/>
                        <a:pt x="75097" y="19785"/>
                        <a:pt x="167734" y="19785"/>
                      </a:cubicBezTo>
                      <a:lnTo>
                        <a:pt x="617668" y="0"/>
                      </a:lnTo>
                    </a:path>
                  </a:pathLst>
                </a:custGeom>
                <a:solidFill>
                  <a:srgbClr val="FF33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767" name="グループ化 766"/>
                <p:cNvGrpSpPr/>
                <p:nvPr/>
              </p:nvGrpSpPr>
              <p:grpSpPr>
                <a:xfrm rot="4045281" flipH="1">
                  <a:off x="747744" y="1163029"/>
                  <a:ext cx="1152123" cy="1318240"/>
                  <a:chOff x="3297620" y="2451645"/>
                  <a:chExt cx="1152123" cy="1318240"/>
                </a:xfrm>
              </p:grpSpPr>
              <p:grpSp>
                <p:nvGrpSpPr>
                  <p:cNvPr id="768" name="グループ化 767"/>
                  <p:cNvGrpSpPr/>
                  <p:nvPr/>
                </p:nvGrpSpPr>
                <p:grpSpPr>
                  <a:xfrm>
                    <a:off x="3695079" y="2451645"/>
                    <a:ext cx="754664" cy="446146"/>
                    <a:chOff x="5005719" y="1806039"/>
                    <a:chExt cx="754664" cy="446146"/>
                  </a:xfrm>
                </p:grpSpPr>
                <p:sp>
                  <p:nvSpPr>
                    <p:cNvPr id="770" name="角丸四角形 769"/>
                    <p:cNvSpPr/>
                    <p:nvPr/>
                  </p:nvSpPr>
                  <p:spPr>
                    <a:xfrm rot="19595564">
                      <a:off x="5439969" y="1865857"/>
                      <a:ext cx="320414" cy="10160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ED7D31">
                        <a:lumMod val="60000"/>
                        <a:lumOff val="40000"/>
                      </a:srgb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771" name="フリーフォーム 770"/>
                    <p:cNvSpPr/>
                    <p:nvPr/>
                  </p:nvSpPr>
                  <p:spPr>
                    <a:xfrm rot="11700000">
                      <a:off x="5091767" y="1806039"/>
                      <a:ext cx="548539" cy="446146"/>
                    </a:xfrm>
                    <a:custGeom>
                      <a:avLst/>
                      <a:gdLst>
                        <a:gd name="connsiteX0" fmla="*/ 720505 w 759541"/>
                        <a:gd name="connsiteY0" fmla="*/ 291453 h 426445"/>
                        <a:gd name="connsiteX1" fmla="*/ 663874 w 759541"/>
                        <a:gd name="connsiteY1" fmla="*/ 292877 h 426445"/>
                        <a:gd name="connsiteX2" fmla="*/ 467036 w 759541"/>
                        <a:gd name="connsiteY2" fmla="*/ 217085 h 426445"/>
                        <a:gd name="connsiteX3" fmla="*/ 460311 w 759541"/>
                        <a:gd name="connsiteY3" fmla="*/ 220425 h 426445"/>
                        <a:gd name="connsiteX4" fmla="*/ 244987 w 759541"/>
                        <a:gd name="connsiteY4" fmla="*/ 278121 h 426445"/>
                        <a:gd name="connsiteX5" fmla="*/ 116682 w 759541"/>
                        <a:gd name="connsiteY5" fmla="*/ 406426 h 426445"/>
                        <a:gd name="connsiteX6" fmla="*/ 20019 w 759541"/>
                        <a:gd name="connsiteY6" fmla="*/ 406426 h 426445"/>
                        <a:gd name="connsiteX7" fmla="*/ 20019 w 759541"/>
                        <a:gd name="connsiteY7" fmla="*/ 406425 h 426445"/>
                        <a:gd name="connsiteX8" fmla="*/ 20019 w 759541"/>
                        <a:gd name="connsiteY8" fmla="*/ 309762 h 426445"/>
                        <a:gd name="connsiteX9" fmla="*/ 159327 w 759541"/>
                        <a:gd name="connsiteY9" fmla="*/ 170455 h 426445"/>
                        <a:gd name="connsiteX10" fmla="*/ 181939 w 759541"/>
                        <a:gd name="connsiteY10" fmla="*/ 155440 h 426445"/>
                        <a:gd name="connsiteX11" fmla="*/ 195031 w 759541"/>
                        <a:gd name="connsiteY11" fmla="*/ 152893 h 426445"/>
                        <a:gd name="connsiteX12" fmla="*/ 207757 w 759541"/>
                        <a:gd name="connsiteY12" fmla="*/ 146571 h 426445"/>
                        <a:gd name="connsiteX13" fmla="*/ 284288 w 759541"/>
                        <a:gd name="connsiteY13" fmla="*/ 126065 h 426445"/>
                        <a:gd name="connsiteX14" fmla="*/ 284288 w 759541"/>
                        <a:gd name="connsiteY14" fmla="*/ 85297 h 426445"/>
                        <a:gd name="connsiteX15" fmla="*/ 369585 w 759541"/>
                        <a:gd name="connsiteY15" fmla="*/ 0 h 426445"/>
                        <a:gd name="connsiteX16" fmla="*/ 527838 w 759541"/>
                        <a:gd name="connsiteY16" fmla="*/ 0 h 426445"/>
                        <a:gd name="connsiteX17" fmla="*/ 613135 w 759541"/>
                        <a:gd name="connsiteY17" fmla="*/ 85297 h 426445"/>
                        <a:gd name="connsiteX18" fmla="*/ 613135 w 759541"/>
                        <a:gd name="connsiteY18" fmla="*/ 114716 h 426445"/>
                        <a:gd name="connsiteX19" fmla="*/ 717066 w 759541"/>
                        <a:gd name="connsiteY19" fmla="*/ 154735 h 426445"/>
                        <a:gd name="connsiteX20" fmla="*/ 758116 w 759541"/>
                        <a:gd name="connsiteY20" fmla="*/ 193772 h 426445"/>
                        <a:gd name="connsiteX21" fmla="*/ 759541 w 759541"/>
                        <a:gd name="connsiteY21" fmla="*/ 250402 h 426445"/>
                        <a:gd name="connsiteX22" fmla="*/ 743761 w 759541"/>
                        <a:gd name="connsiteY22" fmla="*/ 275197 h 426445"/>
                        <a:gd name="connsiteX23" fmla="*/ 720505 w 759541"/>
                        <a:gd name="connsiteY23" fmla="*/ 291453 h 426445"/>
                        <a:gd name="connsiteX0" fmla="*/ 720505 w 759541"/>
                        <a:gd name="connsiteY0" fmla="*/ 291453 h 426445"/>
                        <a:gd name="connsiteX1" fmla="*/ 663874 w 759541"/>
                        <a:gd name="connsiteY1" fmla="*/ 292877 h 426445"/>
                        <a:gd name="connsiteX2" fmla="*/ 467036 w 759541"/>
                        <a:gd name="connsiteY2" fmla="*/ 217085 h 426445"/>
                        <a:gd name="connsiteX3" fmla="*/ 460311 w 759541"/>
                        <a:gd name="connsiteY3" fmla="*/ 220425 h 426445"/>
                        <a:gd name="connsiteX4" fmla="*/ 244987 w 759541"/>
                        <a:gd name="connsiteY4" fmla="*/ 278121 h 426445"/>
                        <a:gd name="connsiteX5" fmla="*/ 116682 w 759541"/>
                        <a:gd name="connsiteY5" fmla="*/ 406426 h 426445"/>
                        <a:gd name="connsiteX6" fmla="*/ 20019 w 759541"/>
                        <a:gd name="connsiteY6" fmla="*/ 406426 h 426445"/>
                        <a:gd name="connsiteX7" fmla="*/ 20019 w 759541"/>
                        <a:gd name="connsiteY7" fmla="*/ 406425 h 426445"/>
                        <a:gd name="connsiteX8" fmla="*/ 20019 w 759541"/>
                        <a:gd name="connsiteY8" fmla="*/ 309762 h 426445"/>
                        <a:gd name="connsiteX9" fmla="*/ 159327 w 759541"/>
                        <a:gd name="connsiteY9" fmla="*/ 170455 h 426445"/>
                        <a:gd name="connsiteX10" fmla="*/ 181939 w 759541"/>
                        <a:gd name="connsiteY10" fmla="*/ 155440 h 426445"/>
                        <a:gd name="connsiteX11" fmla="*/ 195031 w 759541"/>
                        <a:gd name="connsiteY11" fmla="*/ 152893 h 426445"/>
                        <a:gd name="connsiteX12" fmla="*/ 207757 w 759541"/>
                        <a:gd name="connsiteY12" fmla="*/ 146571 h 426445"/>
                        <a:gd name="connsiteX13" fmla="*/ 284288 w 759541"/>
                        <a:gd name="connsiteY13" fmla="*/ 126065 h 426445"/>
                        <a:gd name="connsiteX14" fmla="*/ 284288 w 759541"/>
                        <a:gd name="connsiteY14" fmla="*/ 85297 h 426445"/>
                        <a:gd name="connsiteX15" fmla="*/ 527838 w 759541"/>
                        <a:gd name="connsiteY15" fmla="*/ 0 h 426445"/>
                        <a:gd name="connsiteX16" fmla="*/ 613135 w 759541"/>
                        <a:gd name="connsiteY16" fmla="*/ 85297 h 426445"/>
                        <a:gd name="connsiteX17" fmla="*/ 613135 w 759541"/>
                        <a:gd name="connsiteY17" fmla="*/ 114716 h 426445"/>
                        <a:gd name="connsiteX18" fmla="*/ 717066 w 759541"/>
                        <a:gd name="connsiteY18" fmla="*/ 154735 h 426445"/>
                        <a:gd name="connsiteX19" fmla="*/ 758116 w 759541"/>
                        <a:gd name="connsiteY19" fmla="*/ 193772 h 426445"/>
                        <a:gd name="connsiteX20" fmla="*/ 759541 w 759541"/>
                        <a:gd name="connsiteY20" fmla="*/ 250402 h 426445"/>
                        <a:gd name="connsiteX21" fmla="*/ 743761 w 759541"/>
                        <a:gd name="connsiteY21" fmla="*/ 275197 h 426445"/>
                        <a:gd name="connsiteX22" fmla="*/ 720505 w 759541"/>
                        <a:gd name="connsiteY22" fmla="*/ 291453 h 426445"/>
                        <a:gd name="connsiteX0" fmla="*/ 720505 w 759541"/>
                        <a:gd name="connsiteY0" fmla="*/ 291453 h 426445"/>
                        <a:gd name="connsiteX1" fmla="*/ 663874 w 759541"/>
                        <a:gd name="connsiteY1" fmla="*/ 292877 h 426445"/>
                        <a:gd name="connsiteX2" fmla="*/ 467036 w 759541"/>
                        <a:gd name="connsiteY2" fmla="*/ 217085 h 426445"/>
                        <a:gd name="connsiteX3" fmla="*/ 460311 w 759541"/>
                        <a:gd name="connsiteY3" fmla="*/ 220425 h 426445"/>
                        <a:gd name="connsiteX4" fmla="*/ 244987 w 759541"/>
                        <a:gd name="connsiteY4" fmla="*/ 278121 h 426445"/>
                        <a:gd name="connsiteX5" fmla="*/ 116682 w 759541"/>
                        <a:gd name="connsiteY5" fmla="*/ 406426 h 426445"/>
                        <a:gd name="connsiteX6" fmla="*/ 20019 w 759541"/>
                        <a:gd name="connsiteY6" fmla="*/ 406426 h 426445"/>
                        <a:gd name="connsiteX7" fmla="*/ 20019 w 759541"/>
                        <a:gd name="connsiteY7" fmla="*/ 406425 h 426445"/>
                        <a:gd name="connsiteX8" fmla="*/ 20019 w 759541"/>
                        <a:gd name="connsiteY8" fmla="*/ 309762 h 426445"/>
                        <a:gd name="connsiteX9" fmla="*/ 159327 w 759541"/>
                        <a:gd name="connsiteY9" fmla="*/ 170455 h 426445"/>
                        <a:gd name="connsiteX10" fmla="*/ 181939 w 759541"/>
                        <a:gd name="connsiteY10" fmla="*/ 155440 h 426445"/>
                        <a:gd name="connsiteX11" fmla="*/ 195031 w 759541"/>
                        <a:gd name="connsiteY11" fmla="*/ 152893 h 426445"/>
                        <a:gd name="connsiteX12" fmla="*/ 207757 w 759541"/>
                        <a:gd name="connsiteY12" fmla="*/ 146571 h 426445"/>
                        <a:gd name="connsiteX13" fmla="*/ 284288 w 759541"/>
                        <a:gd name="connsiteY13" fmla="*/ 126065 h 426445"/>
                        <a:gd name="connsiteX14" fmla="*/ 527838 w 759541"/>
                        <a:gd name="connsiteY14" fmla="*/ 0 h 426445"/>
                        <a:gd name="connsiteX15" fmla="*/ 613135 w 759541"/>
                        <a:gd name="connsiteY15" fmla="*/ 85297 h 426445"/>
                        <a:gd name="connsiteX16" fmla="*/ 613135 w 759541"/>
                        <a:gd name="connsiteY16" fmla="*/ 114716 h 426445"/>
                        <a:gd name="connsiteX17" fmla="*/ 717066 w 759541"/>
                        <a:gd name="connsiteY17" fmla="*/ 154735 h 426445"/>
                        <a:gd name="connsiteX18" fmla="*/ 758116 w 759541"/>
                        <a:gd name="connsiteY18" fmla="*/ 193772 h 426445"/>
                        <a:gd name="connsiteX19" fmla="*/ 759541 w 759541"/>
                        <a:gd name="connsiteY19" fmla="*/ 250402 h 426445"/>
                        <a:gd name="connsiteX20" fmla="*/ 743761 w 759541"/>
                        <a:gd name="connsiteY20" fmla="*/ 275197 h 426445"/>
                        <a:gd name="connsiteX21" fmla="*/ 720505 w 759541"/>
                        <a:gd name="connsiteY21" fmla="*/ 291453 h 426445"/>
                        <a:gd name="connsiteX0" fmla="*/ 720505 w 759541"/>
                        <a:gd name="connsiteY0" fmla="*/ 393142 h 528134"/>
                        <a:gd name="connsiteX1" fmla="*/ 663874 w 759541"/>
                        <a:gd name="connsiteY1" fmla="*/ 394566 h 528134"/>
                        <a:gd name="connsiteX2" fmla="*/ 467036 w 759541"/>
                        <a:gd name="connsiteY2" fmla="*/ 318774 h 528134"/>
                        <a:gd name="connsiteX3" fmla="*/ 460311 w 759541"/>
                        <a:gd name="connsiteY3" fmla="*/ 322114 h 528134"/>
                        <a:gd name="connsiteX4" fmla="*/ 244987 w 759541"/>
                        <a:gd name="connsiteY4" fmla="*/ 379810 h 528134"/>
                        <a:gd name="connsiteX5" fmla="*/ 116682 w 759541"/>
                        <a:gd name="connsiteY5" fmla="*/ 508115 h 528134"/>
                        <a:gd name="connsiteX6" fmla="*/ 20019 w 759541"/>
                        <a:gd name="connsiteY6" fmla="*/ 508115 h 528134"/>
                        <a:gd name="connsiteX7" fmla="*/ 20019 w 759541"/>
                        <a:gd name="connsiteY7" fmla="*/ 508114 h 528134"/>
                        <a:gd name="connsiteX8" fmla="*/ 20019 w 759541"/>
                        <a:gd name="connsiteY8" fmla="*/ 411451 h 528134"/>
                        <a:gd name="connsiteX9" fmla="*/ 159327 w 759541"/>
                        <a:gd name="connsiteY9" fmla="*/ 272144 h 528134"/>
                        <a:gd name="connsiteX10" fmla="*/ 181939 w 759541"/>
                        <a:gd name="connsiteY10" fmla="*/ 257129 h 528134"/>
                        <a:gd name="connsiteX11" fmla="*/ 195031 w 759541"/>
                        <a:gd name="connsiteY11" fmla="*/ 254582 h 528134"/>
                        <a:gd name="connsiteX12" fmla="*/ 207757 w 759541"/>
                        <a:gd name="connsiteY12" fmla="*/ 248260 h 528134"/>
                        <a:gd name="connsiteX13" fmla="*/ 284288 w 759541"/>
                        <a:gd name="connsiteY13" fmla="*/ 227754 h 528134"/>
                        <a:gd name="connsiteX14" fmla="*/ 392119 w 759541"/>
                        <a:gd name="connsiteY14" fmla="*/ 0 h 528134"/>
                        <a:gd name="connsiteX15" fmla="*/ 613135 w 759541"/>
                        <a:gd name="connsiteY15" fmla="*/ 186986 h 528134"/>
                        <a:gd name="connsiteX16" fmla="*/ 613135 w 759541"/>
                        <a:gd name="connsiteY16" fmla="*/ 216405 h 528134"/>
                        <a:gd name="connsiteX17" fmla="*/ 717066 w 759541"/>
                        <a:gd name="connsiteY17" fmla="*/ 256424 h 528134"/>
                        <a:gd name="connsiteX18" fmla="*/ 758116 w 759541"/>
                        <a:gd name="connsiteY18" fmla="*/ 295461 h 528134"/>
                        <a:gd name="connsiteX19" fmla="*/ 759541 w 759541"/>
                        <a:gd name="connsiteY19" fmla="*/ 352091 h 528134"/>
                        <a:gd name="connsiteX20" fmla="*/ 743761 w 759541"/>
                        <a:gd name="connsiteY20" fmla="*/ 376886 h 528134"/>
                        <a:gd name="connsiteX21" fmla="*/ 720505 w 759541"/>
                        <a:gd name="connsiteY21" fmla="*/ 393142 h 528134"/>
                        <a:gd name="connsiteX0" fmla="*/ 720505 w 759541"/>
                        <a:gd name="connsiteY0" fmla="*/ 393157 h 528149"/>
                        <a:gd name="connsiteX1" fmla="*/ 663874 w 759541"/>
                        <a:gd name="connsiteY1" fmla="*/ 394581 h 528149"/>
                        <a:gd name="connsiteX2" fmla="*/ 467036 w 759541"/>
                        <a:gd name="connsiteY2" fmla="*/ 318789 h 528149"/>
                        <a:gd name="connsiteX3" fmla="*/ 460311 w 759541"/>
                        <a:gd name="connsiteY3" fmla="*/ 322129 h 528149"/>
                        <a:gd name="connsiteX4" fmla="*/ 244987 w 759541"/>
                        <a:gd name="connsiteY4" fmla="*/ 379825 h 528149"/>
                        <a:gd name="connsiteX5" fmla="*/ 116682 w 759541"/>
                        <a:gd name="connsiteY5" fmla="*/ 508130 h 528149"/>
                        <a:gd name="connsiteX6" fmla="*/ 20019 w 759541"/>
                        <a:gd name="connsiteY6" fmla="*/ 508130 h 528149"/>
                        <a:gd name="connsiteX7" fmla="*/ 20019 w 759541"/>
                        <a:gd name="connsiteY7" fmla="*/ 508129 h 528149"/>
                        <a:gd name="connsiteX8" fmla="*/ 20019 w 759541"/>
                        <a:gd name="connsiteY8" fmla="*/ 411466 h 528149"/>
                        <a:gd name="connsiteX9" fmla="*/ 159327 w 759541"/>
                        <a:gd name="connsiteY9" fmla="*/ 272159 h 528149"/>
                        <a:gd name="connsiteX10" fmla="*/ 181939 w 759541"/>
                        <a:gd name="connsiteY10" fmla="*/ 257144 h 528149"/>
                        <a:gd name="connsiteX11" fmla="*/ 195031 w 759541"/>
                        <a:gd name="connsiteY11" fmla="*/ 254597 h 528149"/>
                        <a:gd name="connsiteX12" fmla="*/ 207757 w 759541"/>
                        <a:gd name="connsiteY12" fmla="*/ 248275 h 528149"/>
                        <a:gd name="connsiteX13" fmla="*/ 284288 w 759541"/>
                        <a:gd name="connsiteY13" fmla="*/ 227769 h 528149"/>
                        <a:gd name="connsiteX14" fmla="*/ 392119 w 759541"/>
                        <a:gd name="connsiteY14" fmla="*/ 15 h 528149"/>
                        <a:gd name="connsiteX15" fmla="*/ 613135 w 759541"/>
                        <a:gd name="connsiteY15" fmla="*/ 216420 h 528149"/>
                        <a:gd name="connsiteX16" fmla="*/ 717066 w 759541"/>
                        <a:gd name="connsiteY16" fmla="*/ 256439 h 528149"/>
                        <a:gd name="connsiteX17" fmla="*/ 758116 w 759541"/>
                        <a:gd name="connsiteY17" fmla="*/ 295476 h 528149"/>
                        <a:gd name="connsiteX18" fmla="*/ 759541 w 759541"/>
                        <a:gd name="connsiteY18" fmla="*/ 352106 h 528149"/>
                        <a:gd name="connsiteX19" fmla="*/ 743761 w 759541"/>
                        <a:gd name="connsiteY19" fmla="*/ 376901 h 528149"/>
                        <a:gd name="connsiteX20" fmla="*/ 720505 w 759541"/>
                        <a:gd name="connsiteY20" fmla="*/ 393157 h 528149"/>
                        <a:gd name="connsiteX0" fmla="*/ 720505 w 759541"/>
                        <a:gd name="connsiteY0" fmla="*/ 393157 h 528149"/>
                        <a:gd name="connsiteX1" fmla="*/ 663874 w 759541"/>
                        <a:gd name="connsiteY1" fmla="*/ 394581 h 528149"/>
                        <a:gd name="connsiteX2" fmla="*/ 467036 w 759541"/>
                        <a:gd name="connsiteY2" fmla="*/ 318789 h 528149"/>
                        <a:gd name="connsiteX3" fmla="*/ 460311 w 759541"/>
                        <a:gd name="connsiteY3" fmla="*/ 322129 h 528149"/>
                        <a:gd name="connsiteX4" fmla="*/ 244987 w 759541"/>
                        <a:gd name="connsiteY4" fmla="*/ 379825 h 528149"/>
                        <a:gd name="connsiteX5" fmla="*/ 116682 w 759541"/>
                        <a:gd name="connsiteY5" fmla="*/ 508130 h 528149"/>
                        <a:gd name="connsiteX6" fmla="*/ 20019 w 759541"/>
                        <a:gd name="connsiteY6" fmla="*/ 508130 h 528149"/>
                        <a:gd name="connsiteX7" fmla="*/ 20019 w 759541"/>
                        <a:gd name="connsiteY7" fmla="*/ 508129 h 528149"/>
                        <a:gd name="connsiteX8" fmla="*/ 20019 w 759541"/>
                        <a:gd name="connsiteY8" fmla="*/ 411466 h 528149"/>
                        <a:gd name="connsiteX9" fmla="*/ 159327 w 759541"/>
                        <a:gd name="connsiteY9" fmla="*/ 272159 h 528149"/>
                        <a:gd name="connsiteX10" fmla="*/ 181939 w 759541"/>
                        <a:gd name="connsiteY10" fmla="*/ 257144 h 528149"/>
                        <a:gd name="connsiteX11" fmla="*/ 195031 w 759541"/>
                        <a:gd name="connsiteY11" fmla="*/ 254597 h 528149"/>
                        <a:gd name="connsiteX12" fmla="*/ 207757 w 759541"/>
                        <a:gd name="connsiteY12" fmla="*/ 248275 h 528149"/>
                        <a:gd name="connsiteX13" fmla="*/ 298444 w 759541"/>
                        <a:gd name="connsiteY13" fmla="*/ 182795 h 528149"/>
                        <a:gd name="connsiteX14" fmla="*/ 392119 w 759541"/>
                        <a:gd name="connsiteY14" fmla="*/ 15 h 528149"/>
                        <a:gd name="connsiteX15" fmla="*/ 613135 w 759541"/>
                        <a:gd name="connsiteY15" fmla="*/ 216420 h 528149"/>
                        <a:gd name="connsiteX16" fmla="*/ 717066 w 759541"/>
                        <a:gd name="connsiteY16" fmla="*/ 256439 h 528149"/>
                        <a:gd name="connsiteX17" fmla="*/ 758116 w 759541"/>
                        <a:gd name="connsiteY17" fmla="*/ 295476 h 528149"/>
                        <a:gd name="connsiteX18" fmla="*/ 759541 w 759541"/>
                        <a:gd name="connsiteY18" fmla="*/ 352106 h 528149"/>
                        <a:gd name="connsiteX19" fmla="*/ 743761 w 759541"/>
                        <a:gd name="connsiteY19" fmla="*/ 376901 h 528149"/>
                        <a:gd name="connsiteX20" fmla="*/ 720505 w 759541"/>
                        <a:gd name="connsiteY20" fmla="*/ 393157 h 528149"/>
                        <a:gd name="connsiteX0" fmla="*/ 720505 w 759541"/>
                        <a:gd name="connsiteY0" fmla="*/ 393157 h 528149"/>
                        <a:gd name="connsiteX1" fmla="*/ 663874 w 759541"/>
                        <a:gd name="connsiteY1" fmla="*/ 394581 h 528149"/>
                        <a:gd name="connsiteX2" fmla="*/ 467036 w 759541"/>
                        <a:gd name="connsiteY2" fmla="*/ 318789 h 528149"/>
                        <a:gd name="connsiteX3" fmla="*/ 460311 w 759541"/>
                        <a:gd name="connsiteY3" fmla="*/ 322129 h 528149"/>
                        <a:gd name="connsiteX4" fmla="*/ 244987 w 759541"/>
                        <a:gd name="connsiteY4" fmla="*/ 379825 h 528149"/>
                        <a:gd name="connsiteX5" fmla="*/ 116682 w 759541"/>
                        <a:gd name="connsiteY5" fmla="*/ 508130 h 528149"/>
                        <a:gd name="connsiteX6" fmla="*/ 20019 w 759541"/>
                        <a:gd name="connsiteY6" fmla="*/ 508130 h 528149"/>
                        <a:gd name="connsiteX7" fmla="*/ 20019 w 759541"/>
                        <a:gd name="connsiteY7" fmla="*/ 508129 h 528149"/>
                        <a:gd name="connsiteX8" fmla="*/ 20019 w 759541"/>
                        <a:gd name="connsiteY8" fmla="*/ 411466 h 528149"/>
                        <a:gd name="connsiteX9" fmla="*/ 159327 w 759541"/>
                        <a:gd name="connsiteY9" fmla="*/ 272159 h 528149"/>
                        <a:gd name="connsiteX10" fmla="*/ 181939 w 759541"/>
                        <a:gd name="connsiteY10" fmla="*/ 257144 h 528149"/>
                        <a:gd name="connsiteX11" fmla="*/ 195031 w 759541"/>
                        <a:gd name="connsiteY11" fmla="*/ 254597 h 528149"/>
                        <a:gd name="connsiteX12" fmla="*/ 298444 w 759541"/>
                        <a:gd name="connsiteY12" fmla="*/ 182795 h 528149"/>
                        <a:gd name="connsiteX13" fmla="*/ 392119 w 759541"/>
                        <a:gd name="connsiteY13" fmla="*/ 15 h 528149"/>
                        <a:gd name="connsiteX14" fmla="*/ 613135 w 759541"/>
                        <a:gd name="connsiteY14" fmla="*/ 216420 h 528149"/>
                        <a:gd name="connsiteX15" fmla="*/ 717066 w 759541"/>
                        <a:gd name="connsiteY15" fmla="*/ 256439 h 528149"/>
                        <a:gd name="connsiteX16" fmla="*/ 758116 w 759541"/>
                        <a:gd name="connsiteY16" fmla="*/ 295476 h 528149"/>
                        <a:gd name="connsiteX17" fmla="*/ 759541 w 759541"/>
                        <a:gd name="connsiteY17" fmla="*/ 352106 h 528149"/>
                        <a:gd name="connsiteX18" fmla="*/ 743761 w 759541"/>
                        <a:gd name="connsiteY18" fmla="*/ 376901 h 528149"/>
                        <a:gd name="connsiteX19" fmla="*/ 720505 w 759541"/>
                        <a:gd name="connsiteY19" fmla="*/ 393157 h 528149"/>
                        <a:gd name="connsiteX0" fmla="*/ 720505 w 759541"/>
                        <a:gd name="connsiteY0" fmla="*/ 393157 h 528149"/>
                        <a:gd name="connsiteX1" fmla="*/ 663874 w 759541"/>
                        <a:gd name="connsiteY1" fmla="*/ 394581 h 528149"/>
                        <a:gd name="connsiteX2" fmla="*/ 467036 w 759541"/>
                        <a:gd name="connsiteY2" fmla="*/ 318789 h 528149"/>
                        <a:gd name="connsiteX3" fmla="*/ 460311 w 759541"/>
                        <a:gd name="connsiteY3" fmla="*/ 322129 h 528149"/>
                        <a:gd name="connsiteX4" fmla="*/ 244987 w 759541"/>
                        <a:gd name="connsiteY4" fmla="*/ 379825 h 528149"/>
                        <a:gd name="connsiteX5" fmla="*/ 116682 w 759541"/>
                        <a:gd name="connsiteY5" fmla="*/ 508130 h 528149"/>
                        <a:gd name="connsiteX6" fmla="*/ 20019 w 759541"/>
                        <a:gd name="connsiteY6" fmla="*/ 508130 h 528149"/>
                        <a:gd name="connsiteX7" fmla="*/ 20019 w 759541"/>
                        <a:gd name="connsiteY7" fmla="*/ 508129 h 528149"/>
                        <a:gd name="connsiteX8" fmla="*/ 20019 w 759541"/>
                        <a:gd name="connsiteY8" fmla="*/ 411466 h 528149"/>
                        <a:gd name="connsiteX9" fmla="*/ 159327 w 759541"/>
                        <a:gd name="connsiteY9" fmla="*/ 272159 h 528149"/>
                        <a:gd name="connsiteX10" fmla="*/ 181939 w 759541"/>
                        <a:gd name="connsiteY10" fmla="*/ 257144 h 528149"/>
                        <a:gd name="connsiteX11" fmla="*/ 298444 w 759541"/>
                        <a:gd name="connsiteY11" fmla="*/ 182795 h 528149"/>
                        <a:gd name="connsiteX12" fmla="*/ 392119 w 759541"/>
                        <a:gd name="connsiteY12" fmla="*/ 15 h 528149"/>
                        <a:gd name="connsiteX13" fmla="*/ 613135 w 759541"/>
                        <a:gd name="connsiteY13" fmla="*/ 216420 h 528149"/>
                        <a:gd name="connsiteX14" fmla="*/ 717066 w 759541"/>
                        <a:gd name="connsiteY14" fmla="*/ 256439 h 528149"/>
                        <a:gd name="connsiteX15" fmla="*/ 758116 w 759541"/>
                        <a:gd name="connsiteY15" fmla="*/ 295476 h 528149"/>
                        <a:gd name="connsiteX16" fmla="*/ 759541 w 759541"/>
                        <a:gd name="connsiteY16" fmla="*/ 352106 h 528149"/>
                        <a:gd name="connsiteX17" fmla="*/ 743761 w 759541"/>
                        <a:gd name="connsiteY17" fmla="*/ 376901 h 528149"/>
                        <a:gd name="connsiteX18" fmla="*/ 720505 w 759541"/>
                        <a:gd name="connsiteY18" fmla="*/ 393157 h 528149"/>
                        <a:gd name="connsiteX0" fmla="*/ 720505 w 759541"/>
                        <a:gd name="connsiteY0" fmla="*/ 393157 h 508130"/>
                        <a:gd name="connsiteX1" fmla="*/ 663874 w 759541"/>
                        <a:gd name="connsiteY1" fmla="*/ 394581 h 508130"/>
                        <a:gd name="connsiteX2" fmla="*/ 467036 w 759541"/>
                        <a:gd name="connsiteY2" fmla="*/ 318789 h 508130"/>
                        <a:gd name="connsiteX3" fmla="*/ 244987 w 759541"/>
                        <a:gd name="connsiteY3" fmla="*/ 379825 h 508130"/>
                        <a:gd name="connsiteX4" fmla="*/ 116682 w 759541"/>
                        <a:gd name="connsiteY4" fmla="*/ 508130 h 508130"/>
                        <a:gd name="connsiteX5" fmla="*/ 20019 w 759541"/>
                        <a:gd name="connsiteY5" fmla="*/ 508130 h 508130"/>
                        <a:gd name="connsiteX6" fmla="*/ 20019 w 759541"/>
                        <a:gd name="connsiteY6" fmla="*/ 508129 h 508130"/>
                        <a:gd name="connsiteX7" fmla="*/ 20019 w 759541"/>
                        <a:gd name="connsiteY7" fmla="*/ 411466 h 508130"/>
                        <a:gd name="connsiteX8" fmla="*/ 159327 w 759541"/>
                        <a:gd name="connsiteY8" fmla="*/ 272159 h 508130"/>
                        <a:gd name="connsiteX9" fmla="*/ 181939 w 759541"/>
                        <a:gd name="connsiteY9" fmla="*/ 257144 h 508130"/>
                        <a:gd name="connsiteX10" fmla="*/ 298444 w 759541"/>
                        <a:gd name="connsiteY10" fmla="*/ 182795 h 508130"/>
                        <a:gd name="connsiteX11" fmla="*/ 392119 w 759541"/>
                        <a:gd name="connsiteY11" fmla="*/ 15 h 508130"/>
                        <a:gd name="connsiteX12" fmla="*/ 613135 w 759541"/>
                        <a:gd name="connsiteY12" fmla="*/ 216420 h 508130"/>
                        <a:gd name="connsiteX13" fmla="*/ 717066 w 759541"/>
                        <a:gd name="connsiteY13" fmla="*/ 256439 h 508130"/>
                        <a:gd name="connsiteX14" fmla="*/ 758116 w 759541"/>
                        <a:gd name="connsiteY14" fmla="*/ 295476 h 508130"/>
                        <a:gd name="connsiteX15" fmla="*/ 759541 w 759541"/>
                        <a:gd name="connsiteY15" fmla="*/ 352106 h 508130"/>
                        <a:gd name="connsiteX16" fmla="*/ 743761 w 759541"/>
                        <a:gd name="connsiteY16" fmla="*/ 376901 h 508130"/>
                        <a:gd name="connsiteX17" fmla="*/ 720505 w 759541"/>
                        <a:gd name="connsiteY17" fmla="*/ 393157 h 508130"/>
                        <a:gd name="connsiteX0" fmla="*/ 720505 w 759541"/>
                        <a:gd name="connsiteY0" fmla="*/ 393157 h 508130"/>
                        <a:gd name="connsiteX1" fmla="*/ 467036 w 759541"/>
                        <a:gd name="connsiteY1" fmla="*/ 318789 h 508130"/>
                        <a:gd name="connsiteX2" fmla="*/ 244987 w 759541"/>
                        <a:gd name="connsiteY2" fmla="*/ 379825 h 508130"/>
                        <a:gd name="connsiteX3" fmla="*/ 116682 w 759541"/>
                        <a:gd name="connsiteY3" fmla="*/ 508130 h 508130"/>
                        <a:gd name="connsiteX4" fmla="*/ 20019 w 759541"/>
                        <a:gd name="connsiteY4" fmla="*/ 508130 h 508130"/>
                        <a:gd name="connsiteX5" fmla="*/ 20019 w 759541"/>
                        <a:gd name="connsiteY5" fmla="*/ 508129 h 508130"/>
                        <a:gd name="connsiteX6" fmla="*/ 20019 w 759541"/>
                        <a:gd name="connsiteY6" fmla="*/ 411466 h 508130"/>
                        <a:gd name="connsiteX7" fmla="*/ 159327 w 759541"/>
                        <a:gd name="connsiteY7" fmla="*/ 272159 h 508130"/>
                        <a:gd name="connsiteX8" fmla="*/ 181939 w 759541"/>
                        <a:gd name="connsiteY8" fmla="*/ 257144 h 508130"/>
                        <a:gd name="connsiteX9" fmla="*/ 298444 w 759541"/>
                        <a:gd name="connsiteY9" fmla="*/ 182795 h 508130"/>
                        <a:gd name="connsiteX10" fmla="*/ 392119 w 759541"/>
                        <a:gd name="connsiteY10" fmla="*/ 15 h 508130"/>
                        <a:gd name="connsiteX11" fmla="*/ 613135 w 759541"/>
                        <a:gd name="connsiteY11" fmla="*/ 216420 h 508130"/>
                        <a:gd name="connsiteX12" fmla="*/ 717066 w 759541"/>
                        <a:gd name="connsiteY12" fmla="*/ 256439 h 508130"/>
                        <a:gd name="connsiteX13" fmla="*/ 758116 w 759541"/>
                        <a:gd name="connsiteY13" fmla="*/ 295476 h 508130"/>
                        <a:gd name="connsiteX14" fmla="*/ 759541 w 759541"/>
                        <a:gd name="connsiteY14" fmla="*/ 352106 h 508130"/>
                        <a:gd name="connsiteX15" fmla="*/ 743761 w 759541"/>
                        <a:gd name="connsiteY15" fmla="*/ 376901 h 508130"/>
                        <a:gd name="connsiteX16" fmla="*/ 720505 w 759541"/>
                        <a:gd name="connsiteY16" fmla="*/ 393157 h 508130"/>
                        <a:gd name="connsiteX0" fmla="*/ 720505 w 759541"/>
                        <a:gd name="connsiteY0" fmla="*/ 393157 h 508130"/>
                        <a:gd name="connsiteX1" fmla="*/ 467036 w 759541"/>
                        <a:gd name="connsiteY1" fmla="*/ 318789 h 508130"/>
                        <a:gd name="connsiteX2" fmla="*/ 244987 w 759541"/>
                        <a:gd name="connsiteY2" fmla="*/ 379825 h 508130"/>
                        <a:gd name="connsiteX3" fmla="*/ 116682 w 759541"/>
                        <a:gd name="connsiteY3" fmla="*/ 508130 h 508130"/>
                        <a:gd name="connsiteX4" fmla="*/ 20019 w 759541"/>
                        <a:gd name="connsiteY4" fmla="*/ 508130 h 508130"/>
                        <a:gd name="connsiteX5" fmla="*/ 20019 w 759541"/>
                        <a:gd name="connsiteY5" fmla="*/ 508129 h 508130"/>
                        <a:gd name="connsiteX6" fmla="*/ 20019 w 759541"/>
                        <a:gd name="connsiteY6" fmla="*/ 411466 h 508130"/>
                        <a:gd name="connsiteX7" fmla="*/ 159327 w 759541"/>
                        <a:gd name="connsiteY7" fmla="*/ 272159 h 508130"/>
                        <a:gd name="connsiteX8" fmla="*/ 181939 w 759541"/>
                        <a:gd name="connsiteY8" fmla="*/ 257144 h 508130"/>
                        <a:gd name="connsiteX9" fmla="*/ 298444 w 759541"/>
                        <a:gd name="connsiteY9" fmla="*/ 182795 h 508130"/>
                        <a:gd name="connsiteX10" fmla="*/ 392119 w 759541"/>
                        <a:gd name="connsiteY10" fmla="*/ 15 h 508130"/>
                        <a:gd name="connsiteX11" fmla="*/ 613135 w 759541"/>
                        <a:gd name="connsiteY11" fmla="*/ 216420 h 508130"/>
                        <a:gd name="connsiteX12" fmla="*/ 758116 w 759541"/>
                        <a:gd name="connsiteY12" fmla="*/ 295476 h 508130"/>
                        <a:gd name="connsiteX13" fmla="*/ 759541 w 759541"/>
                        <a:gd name="connsiteY13" fmla="*/ 352106 h 508130"/>
                        <a:gd name="connsiteX14" fmla="*/ 743761 w 759541"/>
                        <a:gd name="connsiteY14" fmla="*/ 376901 h 508130"/>
                        <a:gd name="connsiteX15" fmla="*/ 720505 w 759541"/>
                        <a:gd name="connsiteY15" fmla="*/ 393157 h 508130"/>
                        <a:gd name="connsiteX0" fmla="*/ 720505 w 759541"/>
                        <a:gd name="connsiteY0" fmla="*/ 393157 h 508130"/>
                        <a:gd name="connsiteX1" fmla="*/ 467036 w 759541"/>
                        <a:gd name="connsiteY1" fmla="*/ 318789 h 508130"/>
                        <a:gd name="connsiteX2" fmla="*/ 244987 w 759541"/>
                        <a:gd name="connsiteY2" fmla="*/ 379825 h 508130"/>
                        <a:gd name="connsiteX3" fmla="*/ 116682 w 759541"/>
                        <a:gd name="connsiteY3" fmla="*/ 508130 h 508130"/>
                        <a:gd name="connsiteX4" fmla="*/ 20019 w 759541"/>
                        <a:gd name="connsiteY4" fmla="*/ 508130 h 508130"/>
                        <a:gd name="connsiteX5" fmla="*/ 20019 w 759541"/>
                        <a:gd name="connsiteY5" fmla="*/ 508129 h 508130"/>
                        <a:gd name="connsiteX6" fmla="*/ 20019 w 759541"/>
                        <a:gd name="connsiteY6" fmla="*/ 411466 h 508130"/>
                        <a:gd name="connsiteX7" fmla="*/ 159327 w 759541"/>
                        <a:gd name="connsiteY7" fmla="*/ 272159 h 508130"/>
                        <a:gd name="connsiteX8" fmla="*/ 181939 w 759541"/>
                        <a:gd name="connsiteY8" fmla="*/ 257144 h 508130"/>
                        <a:gd name="connsiteX9" fmla="*/ 298444 w 759541"/>
                        <a:gd name="connsiteY9" fmla="*/ 182795 h 508130"/>
                        <a:gd name="connsiteX10" fmla="*/ 392119 w 759541"/>
                        <a:gd name="connsiteY10" fmla="*/ 15 h 508130"/>
                        <a:gd name="connsiteX11" fmla="*/ 613135 w 759541"/>
                        <a:gd name="connsiteY11" fmla="*/ 216420 h 508130"/>
                        <a:gd name="connsiteX12" fmla="*/ 759541 w 759541"/>
                        <a:gd name="connsiteY12" fmla="*/ 352106 h 508130"/>
                        <a:gd name="connsiteX13" fmla="*/ 743761 w 759541"/>
                        <a:gd name="connsiteY13" fmla="*/ 376901 h 508130"/>
                        <a:gd name="connsiteX14" fmla="*/ 720505 w 759541"/>
                        <a:gd name="connsiteY14" fmla="*/ 393157 h 508130"/>
                        <a:gd name="connsiteX0" fmla="*/ 720505 w 743761"/>
                        <a:gd name="connsiteY0" fmla="*/ 393157 h 508130"/>
                        <a:gd name="connsiteX1" fmla="*/ 467036 w 743761"/>
                        <a:gd name="connsiteY1" fmla="*/ 318789 h 508130"/>
                        <a:gd name="connsiteX2" fmla="*/ 244987 w 743761"/>
                        <a:gd name="connsiteY2" fmla="*/ 379825 h 508130"/>
                        <a:gd name="connsiteX3" fmla="*/ 116682 w 743761"/>
                        <a:gd name="connsiteY3" fmla="*/ 508130 h 508130"/>
                        <a:gd name="connsiteX4" fmla="*/ 20019 w 743761"/>
                        <a:gd name="connsiteY4" fmla="*/ 508130 h 508130"/>
                        <a:gd name="connsiteX5" fmla="*/ 20019 w 743761"/>
                        <a:gd name="connsiteY5" fmla="*/ 508129 h 508130"/>
                        <a:gd name="connsiteX6" fmla="*/ 20019 w 743761"/>
                        <a:gd name="connsiteY6" fmla="*/ 411466 h 508130"/>
                        <a:gd name="connsiteX7" fmla="*/ 159327 w 743761"/>
                        <a:gd name="connsiteY7" fmla="*/ 272159 h 508130"/>
                        <a:gd name="connsiteX8" fmla="*/ 181939 w 743761"/>
                        <a:gd name="connsiteY8" fmla="*/ 257144 h 508130"/>
                        <a:gd name="connsiteX9" fmla="*/ 298444 w 743761"/>
                        <a:gd name="connsiteY9" fmla="*/ 182795 h 508130"/>
                        <a:gd name="connsiteX10" fmla="*/ 392119 w 743761"/>
                        <a:gd name="connsiteY10" fmla="*/ 15 h 508130"/>
                        <a:gd name="connsiteX11" fmla="*/ 613135 w 743761"/>
                        <a:gd name="connsiteY11" fmla="*/ 216420 h 508130"/>
                        <a:gd name="connsiteX12" fmla="*/ 743761 w 743761"/>
                        <a:gd name="connsiteY12" fmla="*/ 376901 h 508130"/>
                        <a:gd name="connsiteX13" fmla="*/ 720505 w 743761"/>
                        <a:gd name="connsiteY13" fmla="*/ 393157 h 508130"/>
                        <a:gd name="connsiteX0" fmla="*/ 720505 w 720505"/>
                        <a:gd name="connsiteY0" fmla="*/ 393157 h 508130"/>
                        <a:gd name="connsiteX1" fmla="*/ 467036 w 720505"/>
                        <a:gd name="connsiteY1" fmla="*/ 318789 h 508130"/>
                        <a:gd name="connsiteX2" fmla="*/ 244987 w 720505"/>
                        <a:gd name="connsiteY2" fmla="*/ 379825 h 508130"/>
                        <a:gd name="connsiteX3" fmla="*/ 116682 w 720505"/>
                        <a:gd name="connsiteY3" fmla="*/ 508130 h 508130"/>
                        <a:gd name="connsiteX4" fmla="*/ 20019 w 720505"/>
                        <a:gd name="connsiteY4" fmla="*/ 508130 h 508130"/>
                        <a:gd name="connsiteX5" fmla="*/ 20019 w 720505"/>
                        <a:gd name="connsiteY5" fmla="*/ 508129 h 508130"/>
                        <a:gd name="connsiteX6" fmla="*/ 20019 w 720505"/>
                        <a:gd name="connsiteY6" fmla="*/ 411466 h 508130"/>
                        <a:gd name="connsiteX7" fmla="*/ 159327 w 720505"/>
                        <a:gd name="connsiteY7" fmla="*/ 272159 h 508130"/>
                        <a:gd name="connsiteX8" fmla="*/ 181939 w 720505"/>
                        <a:gd name="connsiteY8" fmla="*/ 257144 h 508130"/>
                        <a:gd name="connsiteX9" fmla="*/ 298444 w 720505"/>
                        <a:gd name="connsiteY9" fmla="*/ 182795 h 508130"/>
                        <a:gd name="connsiteX10" fmla="*/ 392119 w 720505"/>
                        <a:gd name="connsiteY10" fmla="*/ 15 h 508130"/>
                        <a:gd name="connsiteX11" fmla="*/ 613135 w 720505"/>
                        <a:gd name="connsiteY11" fmla="*/ 216420 h 508130"/>
                        <a:gd name="connsiteX12" fmla="*/ 720505 w 720505"/>
                        <a:gd name="connsiteY12" fmla="*/ 393157 h 508130"/>
                        <a:gd name="connsiteX0" fmla="*/ 613135 w 613134"/>
                        <a:gd name="connsiteY0" fmla="*/ 216420 h 508130"/>
                        <a:gd name="connsiteX1" fmla="*/ 467036 w 613134"/>
                        <a:gd name="connsiteY1" fmla="*/ 318789 h 508130"/>
                        <a:gd name="connsiteX2" fmla="*/ 244987 w 613134"/>
                        <a:gd name="connsiteY2" fmla="*/ 379825 h 508130"/>
                        <a:gd name="connsiteX3" fmla="*/ 116682 w 613134"/>
                        <a:gd name="connsiteY3" fmla="*/ 508130 h 508130"/>
                        <a:gd name="connsiteX4" fmla="*/ 20019 w 613134"/>
                        <a:gd name="connsiteY4" fmla="*/ 508130 h 508130"/>
                        <a:gd name="connsiteX5" fmla="*/ 20019 w 613134"/>
                        <a:gd name="connsiteY5" fmla="*/ 508129 h 508130"/>
                        <a:gd name="connsiteX6" fmla="*/ 20019 w 613134"/>
                        <a:gd name="connsiteY6" fmla="*/ 411466 h 508130"/>
                        <a:gd name="connsiteX7" fmla="*/ 159327 w 613134"/>
                        <a:gd name="connsiteY7" fmla="*/ 272159 h 508130"/>
                        <a:gd name="connsiteX8" fmla="*/ 181939 w 613134"/>
                        <a:gd name="connsiteY8" fmla="*/ 257144 h 508130"/>
                        <a:gd name="connsiteX9" fmla="*/ 298444 w 613134"/>
                        <a:gd name="connsiteY9" fmla="*/ 182795 h 508130"/>
                        <a:gd name="connsiteX10" fmla="*/ 392119 w 613134"/>
                        <a:gd name="connsiteY10" fmla="*/ 15 h 508130"/>
                        <a:gd name="connsiteX11" fmla="*/ 613135 w 613134"/>
                        <a:gd name="connsiteY11" fmla="*/ 216420 h 508130"/>
                        <a:gd name="connsiteX0" fmla="*/ 624762 w 624762"/>
                        <a:gd name="connsiteY0" fmla="*/ 139039 h 508141"/>
                        <a:gd name="connsiteX1" fmla="*/ 467036 w 624762"/>
                        <a:gd name="connsiteY1" fmla="*/ 318800 h 508141"/>
                        <a:gd name="connsiteX2" fmla="*/ 244987 w 624762"/>
                        <a:gd name="connsiteY2" fmla="*/ 379836 h 508141"/>
                        <a:gd name="connsiteX3" fmla="*/ 116682 w 624762"/>
                        <a:gd name="connsiteY3" fmla="*/ 508141 h 508141"/>
                        <a:gd name="connsiteX4" fmla="*/ 20019 w 624762"/>
                        <a:gd name="connsiteY4" fmla="*/ 508141 h 508141"/>
                        <a:gd name="connsiteX5" fmla="*/ 20019 w 624762"/>
                        <a:gd name="connsiteY5" fmla="*/ 508140 h 508141"/>
                        <a:gd name="connsiteX6" fmla="*/ 20019 w 624762"/>
                        <a:gd name="connsiteY6" fmla="*/ 411477 h 508141"/>
                        <a:gd name="connsiteX7" fmla="*/ 159327 w 624762"/>
                        <a:gd name="connsiteY7" fmla="*/ 272170 h 508141"/>
                        <a:gd name="connsiteX8" fmla="*/ 181939 w 624762"/>
                        <a:gd name="connsiteY8" fmla="*/ 257155 h 508141"/>
                        <a:gd name="connsiteX9" fmla="*/ 298444 w 624762"/>
                        <a:gd name="connsiteY9" fmla="*/ 182806 h 508141"/>
                        <a:gd name="connsiteX10" fmla="*/ 392119 w 624762"/>
                        <a:gd name="connsiteY10" fmla="*/ 26 h 508141"/>
                        <a:gd name="connsiteX11" fmla="*/ 624762 w 624762"/>
                        <a:gd name="connsiteY11" fmla="*/ 139039 h 508141"/>
                        <a:gd name="connsiteX0" fmla="*/ 624762 w 624762"/>
                        <a:gd name="connsiteY0" fmla="*/ 139039 h 508141"/>
                        <a:gd name="connsiteX1" fmla="*/ 467036 w 624762"/>
                        <a:gd name="connsiteY1" fmla="*/ 318800 h 508141"/>
                        <a:gd name="connsiteX2" fmla="*/ 244987 w 624762"/>
                        <a:gd name="connsiteY2" fmla="*/ 379836 h 508141"/>
                        <a:gd name="connsiteX3" fmla="*/ 116682 w 624762"/>
                        <a:gd name="connsiteY3" fmla="*/ 508141 h 508141"/>
                        <a:gd name="connsiteX4" fmla="*/ 20019 w 624762"/>
                        <a:gd name="connsiteY4" fmla="*/ 508141 h 508141"/>
                        <a:gd name="connsiteX5" fmla="*/ 20019 w 624762"/>
                        <a:gd name="connsiteY5" fmla="*/ 508140 h 508141"/>
                        <a:gd name="connsiteX6" fmla="*/ 20019 w 624762"/>
                        <a:gd name="connsiteY6" fmla="*/ 411477 h 508141"/>
                        <a:gd name="connsiteX7" fmla="*/ 159327 w 624762"/>
                        <a:gd name="connsiteY7" fmla="*/ 272170 h 508141"/>
                        <a:gd name="connsiteX8" fmla="*/ 181939 w 624762"/>
                        <a:gd name="connsiteY8" fmla="*/ 257155 h 508141"/>
                        <a:gd name="connsiteX9" fmla="*/ 298444 w 624762"/>
                        <a:gd name="connsiteY9" fmla="*/ 182806 h 508141"/>
                        <a:gd name="connsiteX10" fmla="*/ 392119 w 624762"/>
                        <a:gd name="connsiteY10" fmla="*/ 26 h 508141"/>
                        <a:gd name="connsiteX11" fmla="*/ 624762 w 624762"/>
                        <a:gd name="connsiteY11" fmla="*/ 139039 h 508141"/>
                        <a:gd name="connsiteX0" fmla="*/ 624762 w 624762"/>
                        <a:gd name="connsiteY0" fmla="*/ 139039 h 508141"/>
                        <a:gd name="connsiteX1" fmla="*/ 467036 w 624762"/>
                        <a:gd name="connsiteY1" fmla="*/ 318800 h 508141"/>
                        <a:gd name="connsiteX2" fmla="*/ 244987 w 624762"/>
                        <a:gd name="connsiteY2" fmla="*/ 379836 h 508141"/>
                        <a:gd name="connsiteX3" fmla="*/ 116682 w 624762"/>
                        <a:gd name="connsiteY3" fmla="*/ 508141 h 508141"/>
                        <a:gd name="connsiteX4" fmla="*/ 20019 w 624762"/>
                        <a:gd name="connsiteY4" fmla="*/ 508141 h 508141"/>
                        <a:gd name="connsiteX5" fmla="*/ 20019 w 624762"/>
                        <a:gd name="connsiteY5" fmla="*/ 508140 h 508141"/>
                        <a:gd name="connsiteX6" fmla="*/ 20019 w 624762"/>
                        <a:gd name="connsiteY6" fmla="*/ 411477 h 508141"/>
                        <a:gd name="connsiteX7" fmla="*/ 159327 w 624762"/>
                        <a:gd name="connsiteY7" fmla="*/ 272170 h 508141"/>
                        <a:gd name="connsiteX8" fmla="*/ 181939 w 624762"/>
                        <a:gd name="connsiteY8" fmla="*/ 257155 h 508141"/>
                        <a:gd name="connsiteX9" fmla="*/ 298444 w 624762"/>
                        <a:gd name="connsiteY9" fmla="*/ 182806 h 508141"/>
                        <a:gd name="connsiteX10" fmla="*/ 392119 w 624762"/>
                        <a:gd name="connsiteY10" fmla="*/ 26 h 508141"/>
                        <a:gd name="connsiteX11" fmla="*/ 624762 w 624762"/>
                        <a:gd name="connsiteY11" fmla="*/ 139039 h 50814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</a:cxnLst>
                      <a:rect l="l" t="t" r="r" b="b"/>
                      <a:pathLst>
                        <a:path w="624762" h="508141">
                          <a:moveTo>
                            <a:pt x="624762" y="139039"/>
                          </a:moveTo>
                          <a:cubicBezTo>
                            <a:pt x="572187" y="198959"/>
                            <a:pt x="549227" y="259412"/>
                            <a:pt x="467036" y="318800"/>
                          </a:cubicBezTo>
                          <a:cubicBezTo>
                            <a:pt x="404110" y="364268"/>
                            <a:pt x="319003" y="359491"/>
                            <a:pt x="244987" y="379836"/>
                          </a:cubicBezTo>
                          <a:lnTo>
                            <a:pt x="116682" y="508141"/>
                          </a:lnTo>
                          <a:cubicBezTo>
                            <a:pt x="89990" y="534834"/>
                            <a:pt x="46711" y="534834"/>
                            <a:pt x="20019" y="508141"/>
                          </a:cubicBezTo>
                          <a:lnTo>
                            <a:pt x="20019" y="508140"/>
                          </a:lnTo>
                          <a:cubicBezTo>
                            <a:pt x="-6674" y="481448"/>
                            <a:pt x="-6673" y="438169"/>
                            <a:pt x="20019" y="411477"/>
                          </a:cubicBezTo>
                          <a:lnTo>
                            <a:pt x="159327" y="272170"/>
                          </a:lnTo>
                          <a:cubicBezTo>
                            <a:pt x="166000" y="265497"/>
                            <a:pt x="173711" y="260491"/>
                            <a:pt x="181939" y="257155"/>
                          </a:cubicBezTo>
                          <a:lnTo>
                            <a:pt x="298444" y="182806"/>
                          </a:lnTo>
                          <a:lnTo>
                            <a:pt x="392119" y="26"/>
                          </a:lnTo>
                          <a:cubicBezTo>
                            <a:pt x="446927" y="-1866"/>
                            <a:pt x="570604" y="96302"/>
                            <a:pt x="624762" y="139039"/>
                          </a:cubicBezTo>
                          <a:close/>
                        </a:path>
                      </a:pathLst>
                    </a:cu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772" name="台形 771"/>
                    <p:cNvSpPr/>
                    <p:nvPr/>
                  </p:nvSpPr>
                  <p:spPr>
                    <a:xfrm rot="2503523">
                      <a:off x="5005719" y="2083409"/>
                      <a:ext cx="314324" cy="158511"/>
                    </a:xfrm>
                    <a:prstGeom prst="trapezoid">
                      <a:avLst>
                        <a:gd name="adj" fmla="val 13602"/>
                      </a:avLst>
                    </a:prstGeom>
                    <a:solidFill>
                      <a:srgbClr val="FF33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769" name="片側の 2 つの角を丸めた四角形 768"/>
                  <p:cNvSpPr/>
                  <p:nvPr/>
                </p:nvSpPr>
                <p:spPr>
                  <a:xfrm rot="13287502">
                    <a:off x="3297620" y="2724846"/>
                    <a:ext cx="337709" cy="1045039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FF33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758" name="グループ化 757"/>
              <p:cNvGrpSpPr/>
              <p:nvPr/>
            </p:nvGrpSpPr>
            <p:grpSpPr>
              <a:xfrm flipH="1">
                <a:off x="6675118" y="2408085"/>
                <a:ext cx="645836" cy="671374"/>
                <a:chOff x="664686" y="1246087"/>
                <a:chExt cx="1326718" cy="1379179"/>
              </a:xfrm>
            </p:grpSpPr>
            <p:sp>
              <p:nvSpPr>
                <p:cNvPr id="759" name="角丸四角形 177"/>
                <p:cNvSpPr/>
                <p:nvPr/>
              </p:nvSpPr>
              <p:spPr>
                <a:xfrm rot="9347365" flipH="1">
                  <a:off x="1002820" y="2270014"/>
                  <a:ext cx="988584" cy="355252"/>
                </a:xfrm>
                <a:custGeom>
                  <a:avLst/>
                  <a:gdLst>
                    <a:gd name="connsiteX0" fmla="*/ 0 w 968115"/>
                    <a:gd name="connsiteY0" fmla="*/ 167734 h 335468"/>
                    <a:gd name="connsiteX1" fmla="*/ 167734 w 968115"/>
                    <a:gd name="connsiteY1" fmla="*/ 0 h 335468"/>
                    <a:gd name="connsiteX2" fmla="*/ 800381 w 968115"/>
                    <a:gd name="connsiteY2" fmla="*/ 0 h 335468"/>
                    <a:gd name="connsiteX3" fmla="*/ 968115 w 968115"/>
                    <a:gd name="connsiteY3" fmla="*/ 167734 h 335468"/>
                    <a:gd name="connsiteX4" fmla="*/ 968115 w 968115"/>
                    <a:gd name="connsiteY4" fmla="*/ 167734 h 335468"/>
                    <a:gd name="connsiteX5" fmla="*/ 800381 w 968115"/>
                    <a:gd name="connsiteY5" fmla="*/ 335468 h 335468"/>
                    <a:gd name="connsiteX6" fmla="*/ 167734 w 968115"/>
                    <a:gd name="connsiteY6" fmla="*/ 335468 h 335468"/>
                    <a:gd name="connsiteX7" fmla="*/ 0 w 968115"/>
                    <a:gd name="connsiteY7" fmla="*/ 167734 h 335468"/>
                    <a:gd name="connsiteX0" fmla="*/ 968115 w 1059555"/>
                    <a:gd name="connsiteY0" fmla="*/ 167734 h 335468"/>
                    <a:gd name="connsiteX1" fmla="*/ 800381 w 1059555"/>
                    <a:gd name="connsiteY1" fmla="*/ 335468 h 335468"/>
                    <a:gd name="connsiteX2" fmla="*/ 167734 w 1059555"/>
                    <a:gd name="connsiteY2" fmla="*/ 335468 h 335468"/>
                    <a:gd name="connsiteX3" fmla="*/ 0 w 1059555"/>
                    <a:gd name="connsiteY3" fmla="*/ 167734 h 335468"/>
                    <a:gd name="connsiteX4" fmla="*/ 167734 w 1059555"/>
                    <a:gd name="connsiteY4" fmla="*/ 0 h 335468"/>
                    <a:gd name="connsiteX5" fmla="*/ 800381 w 1059555"/>
                    <a:gd name="connsiteY5" fmla="*/ 0 h 335468"/>
                    <a:gd name="connsiteX6" fmla="*/ 968115 w 1059555"/>
                    <a:gd name="connsiteY6" fmla="*/ 167734 h 335468"/>
                    <a:gd name="connsiteX7" fmla="*/ 1059555 w 1059555"/>
                    <a:gd name="connsiteY7" fmla="*/ 259174 h 335468"/>
                    <a:gd name="connsiteX0" fmla="*/ 968115 w 1059555"/>
                    <a:gd name="connsiteY0" fmla="*/ 167734 h 335468"/>
                    <a:gd name="connsiteX1" fmla="*/ 800381 w 1059555"/>
                    <a:gd name="connsiteY1" fmla="*/ 335468 h 335468"/>
                    <a:gd name="connsiteX2" fmla="*/ 167734 w 1059555"/>
                    <a:gd name="connsiteY2" fmla="*/ 335468 h 335468"/>
                    <a:gd name="connsiteX3" fmla="*/ 0 w 1059555"/>
                    <a:gd name="connsiteY3" fmla="*/ 167734 h 335468"/>
                    <a:gd name="connsiteX4" fmla="*/ 167734 w 1059555"/>
                    <a:gd name="connsiteY4" fmla="*/ 0 h 335468"/>
                    <a:gd name="connsiteX5" fmla="*/ 800381 w 1059555"/>
                    <a:gd name="connsiteY5" fmla="*/ 0 h 335468"/>
                    <a:gd name="connsiteX6" fmla="*/ 1059555 w 1059555"/>
                    <a:gd name="connsiteY6" fmla="*/ 259174 h 335468"/>
                    <a:gd name="connsiteX0" fmla="*/ 968115 w 968115"/>
                    <a:gd name="connsiteY0" fmla="*/ 167734 h 335468"/>
                    <a:gd name="connsiteX1" fmla="*/ 800381 w 968115"/>
                    <a:gd name="connsiteY1" fmla="*/ 335468 h 335468"/>
                    <a:gd name="connsiteX2" fmla="*/ 167734 w 968115"/>
                    <a:gd name="connsiteY2" fmla="*/ 335468 h 335468"/>
                    <a:gd name="connsiteX3" fmla="*/ 0 w 968115"/>
                    <a:gd name="connsiteY3" fmla="*/ 167734 h 335468"/>
                    <a:gd name="connsiteX4" fmla="*/ 167734 w 968115"/>
                    <a:gd name="connsiteY4" fmla="*/ 0 h 335468"/>
                    <a:gd name="connsiteX5" fmla="*/ 800381 w 968115"/>
                    <a:gd name="connsiteY5" fmla="*/ 0 h 335468"/>
                    <a:gd name="connsiteX0" fmla="*/ 800381 w 800381"/>
                    <a:gd name="connsiteY0" fmla="*/ 335468 h 335468"/>
                    <a:gd name="connsiteX1" fmla="*/ 167734 w 800381"/>
                    <a:gd name="connsiteY1" fmla="*/ 335468 h 335468"/>
                    <a:gd name="connsiteX2" fmla="*/ 0 w 800381"/>
                    <a:gd name="connsiteY2" fmla="*/ 167734 h 335468"/>
                    <a:gd name="connsiteX3" fmla="*/ 167734 w 800381"/>
                    <a:gd name="connsiteY3" fmla="*/ 0 h 335468"/>
                    <a:gd name="connsiteX4" fmla="*/ 800381 w 800381"/>
                    <a:gd name="connsiteY4" fmla="*/ 0 h 335468"/>
                    <a:gd name="connsiteX0" fmla="*/ 800381 w 800381"/>
                    <a:gd name="connsiteY0" fmla="*/ 336218 h 336218"/>
                    <a:gd name="connsiteX1" fmla="*/ 167734 w 800381"/>
                    <a:gd name="connsiteY1" fmla="*/ 336218 h 336218"/>
                    <a:gd name="connsiteX2" fmla="*/ 0 w 800381"/>
                    <a:gd name="connsiteY2" fmla="*/ 168484 h 336218"/>
                    <a:gd name="connsiteX3" fmla="*/ 167734 w 800381"/>
                    <a:gd name="connsiteY3" fmla="*/ 750 h 336218"/>
                    <a:gd name="connsiteX4" fmla="*/ 625785 w 800381"/>
                    <a:gd name="connsiteY4" fmla="*/ 0 h 336218"/>
                    <a:gd name="connsiteX0" fmla="*/ 914761 w 914760"/>
                    <a:gd name="connsiteY0" fmla="*/ 299140 h 336218"/>
                    <a:gd name="connsiteX1" fmla="*/ 167734 w 914760"/>
                    <a:gd name="connsiteY1" fmla="*/ 336218 h 336218"/>
                    <a:gd name="connsiteX2" fmla="*/ 0 w 914760"/>
                    <a:gd name="connsiteY2" fmla="*/ 168484 h 336218"/>
                    <a:gd name="connsiteX3" fmla="*/ 167734 w 914760"/>
                    <a:gd name="connsiteY3" fmla="*/ 750 h 336218"/>
                    <a:gd name="connsiteX4" fmla="*/ 625785 w 914760"/>
                    <a:gd name="connsiteY4" fmla="*/ 0 h 336218"/>
                    <a:gd name="connsiteX0" fmla="*/ 914761 w 914762"/>
                    <a:gd name="connsiteY0" fmla="*/ 318175 h 355253"/>
                    <a:gd name="connsiteX1" fmla="*/ 167734 w 914762"/>
                    <a:gd name="connsiteY1" fmla="*/ 355253 h 355253"/>
                    <a:gd name="connsiteX2" fmla="*/ 0 w 914762"/>
                    <a:gd name="connsiteY2" fmla="*/ 187519 h 355253"/>
                    <a:gd name="connsiteX3" fmla="*/ 167734 w 914762"/>
                    <a:gd name="connsiteY3" fmla="*/ 19785 h 355253"/>
                    <a:gd name="connsiteX4" fmla="*/ 617668 w 914762"/>
                    <a:gd name="connsiteY4" fmla="*/ 0 h 355253"/>
                    <a:gd name="connsiteX0" fmla="*/ 937323 w 937323"/>
                    <a:gd name="connsiteY0" fmla="*/ 307478 h 355253"/>
                    <a:gd name="connsiteX1" fmla="*/ 167734 w 937323"/>
                    <a:gd name="connsiteY1" fmla="*/ 355253 h 355253"/>
                    <a:gd name="connsiteX2" fmla="*/ 0 w 937323"/>
                    <a:gd name="connsiteY2" fmla="*/ 187519 h 355253"/>
                    <a:gd name="connsiteX3" fmla="*/ 167734 w 937323"/>
                    <a:gd name="connsiteY3" fmla="*/ 19785 h 355253"/>
                    <a:gd name="connsiteX4" fmla="*/ 617668 w 937323"/>
                    <a:gd name="connsiteY4" fmla="*/ 0 h 3552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37323" h="355253">
                      <a:moveTo>
                        <a:pt x="937323" y="307478"/>
                      </a:moveTo>
                      <a:lnTo>
                        <a:pt x="167734" y="355253"/>
                      </a:lnTo>
                      <a:cubicBezTo>
                        <a:pt x="75097" y="355253"/>
                        <a:pt x="0" y="280156"/>
                        <a:pt x="0" y="187519"/>
                      </a:cubicBezTo>
                      <a:cubicBezTo>
                        <a:pt x="0" y="94882"/>
                        <a:pt x="75097" y="19785"/>
                        <a:pt x="167734" y="19785"/>
                      </a:cubicBezTo>
                      <a:lnTo>
                        <a:pt x="617668" y="0"/>
                      </a:lnTo>
                    </a:path>
                  </a:pathLst>
                </a:custGeom>
                <a:solidFill>
                  <a:srgbClr val="FF33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760" name="グループ化 759"/>
                <p:cNvGrpSpPr/>
                <p:nvPr/>
              </p:nvGrpSpPr>
              <p:grpSpPr>
                <a:xfrm rot="4045281" flipH="1">
                  <a:off x="747744" y="1163029"/>
                  <a:ext cx="1152123" cy="1318240"/>
                  <a:chOff x="3297620" y="2451645"/>
                  <a:chExt cx="1152123" cy="1318240"/>
                </a:xfrm>
              </p:grpSpPr>
              <p:grpSp>
                <p:nvGrpSpPr>
                  <p:cNvPr id="761" name="グループ化 760"/>
                  <p:cNvGrpSpPr/>
                  <p:nvPr/>
                </p:nvGrpSpPr>
                <p:grpSpPr>
                  <a:xfrm>
                    <a:off x="3695079" y="2451645"/>
                    <a:ext cx="754664" cy="446146"/>
                    <a:chOff x="5005719" y="1806039"/>
                    <a:chExt cx="754664" cy="446146"/>
                  </a:xfrm>
                </p:grpSpPr>
                <p:sp>
                  <p:nvSpPr>
                    <p:cNvPr id="763" name="角丸四角形 762"/>
                    <p:cNvSpPr/>
                    <p:nvPr/>
                  </p:nvSpPr>
                  <p:spPr>
                    <a:xfrm rot="19595564">
                      <a:off x="5439969" y="1865857"/>
                      <a:ext cx="320414" cy="10160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ED7D31">
                        <a:lumMod val="60000"/>
                        <a:lumOff val="40000"/>
                      </a:srgb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764" name="フリーフォーム 763"/>
                    <p:cNvSpPr/>
                    <p:nvPr/>
                  </p:nvSpPr>
                  <p:spPr>
                    <a:xfrm rot="11700000">
                      <a:off x="5091767" y="1806039"/>
                      <a:ext cx="548539" cy="446146"/>
                    </a:xfrm>
                    <a:custGeom>
                      <a:avLst/>
                      <a:gdLst>
                        <a:gd name="connsiteX0" fmla="*/ 720505 w 759541"/>
                        <a:gd name="connsiteY0" fmla="*/ 291453 h 426445"/>
                        <a:gd name="connsiteX1" fmla="*/ 663874 w 759541"/>
                        <a:gd name="connsiteY1" fmla="*/ 292877 h 426445"/>
                        <a:gd name="connsiteX2" fmla="*/ 467036 w 759541"/>
                        <a:gd name="connsiteY2" fmla="*/ 217085 h 426445"/>
                        <a:gd name="connsiteX3" fmla="*/ 460311 w 759541"/>
                        <a:gd name="connsiteY3" fmla="*/ 220425 h 426445"/>
                        <a:gd name="connsiteX4" fmla="*/ 244987 w 759541"/>
                        <a:gd name="connsiteY4" fmla="*/ 278121 h 426445"/>
                        <a:gd name="connsiteX5" fmla="*/ 116682 w 759541"/>
                        <a:gd name="connsiteY5" fmla="*/ 406426 h 426445"/>
                        <a:gd name="connsiteX6" fmla="*/ 20019 w 759541"/>
                        <a:gd name="connsiteY6" fmla="*/ 406426 h 426445"/>
                        <a:gd name="connsiteX7" fmla="*/ 20019 w 759541"/>
                        <a:gd name="connsiteY7" fmla="*/ 406425 h 426445"/>
                        <a:gd name="connsiteX8" fmla="*/ 20019 w 759541"/>
                        <a:gd name="connsiteY8" fmla="*/ 309762 h 426445"/>
                        <a:gd name="connsiteX9" fmla="*/ 159327 w 759541"/>
                        <a:gd name="connsiteY9" fmla="*/ 170455 h 426445"/>
                        <a:gd name="connsiteX10" fmla="*/ 181939 w 759541"/>
                        <a:gd name="connsiteY10" fmla="*/ 155440 h 426445"/>
                        <a:gd name="connsiteX11" fmla="*/ 195031 w 759541"/>
                        <a:gd name="connsiteY11" fmla="*/ 152893 h 426445"/>
                        <a:gd name="connsiteX12" fmla="*/ 207757 w 759541"/>
                        <a:gd name="connsiteY12" fmla="*/ 146571 h 426445"/>
                        <a:gd name="connsiteX13" fmla="*/ 284288 w 759541"/>
                        <a:gd name="connsiteY13" fmla="*/ 126065 h 426445"/>
                        <a:gd name="connsiteX14" fmla="*/ 284288 w 759541"/>
                        <a:gd name="connsiteY14" fmla="*/ 85297 h 426445"/>
                        <a:gd name="connsiteX15" fmla="*/ 369585 w 759541"/>
                        <a:gd name="connsiteY15" fmla="*/ 0 h 426445"/>
                        <a:gd name="connsiteX16" fmla="*/ 527838 w 759541"/>
                        <a:gd name="connsiteY16" fmla="*/ 0 h 426445"/>
                        <a:gd name="connsiteX17" fmla="*/ 613135 w 759541"/>
                        <a:gd name="connsiteY17" fmla="*/ 85297 h 426445"/>
                        <a:gd name="connsiteX18" fmla="*/ 613135 w 759541"/>
                        <a:gd name="connsiteY18" fmla="*/ 114716 h 426445"/>
                        <a:gd name="connsiteX19" fmla="*/ 717066 w 759541"/>
                        <a:gd name="connsiteY19" fmla="*/ 154735 h 426445"/>
                        <a:gd name="connsiteX20" fmla="*/ 758116 w 759541"/>
                        <a:gd name="connsiteY20" fmla="*/ 193772 h 426445"/>
                        <a:gd name="connsiteX21" fmla="*/ 759541 w 759541"/>
                        <a:gd name="connsiteY21" fmla="*/ 250402 h 426445"/>
                        <a:gd name="connsiteX22" fmla="*/ 743761 w 759541"/>
                        <a:gd name="connsiteY22" fmla="*/ 275197 h 426445"/>
                        <a:gd name="connsiteX23" fmla="*/ 720505 w 759541"/>
                        <a:gd name="connsiteY23" fmla="*/ 291453 h 426445"/>
                        <a:gd name="connsiteX0" fmla="*/ 720505 w 759541"/>
                        <a:gd name="connsiteY0" fmla="*/ 291453 h 426445"/>
                        <a:gd name="connsiteX1" fmla="*/ 663874 w 759541"/>
                        <a:gd name="connsiteY1" fmla="*/ 292877 h 426445"/>
                        <a:gd name="connsiteX2" fmla="*/ 467036 w 759541"/>
                        <a:gd name="connsiteY2" fmla="*/ 217085 h 426445"/>
                        <a:gd name="connsiteX3" fmla="*/ 460311 w 759541"/>
                        <a:gd name="connsiteY3" fmla="*/ 220425 h 426445"/>
                        <a:gd name="connsiteX4" fmla="*/ 244987 w 759541"/>
                        <a:gd name="connsiteY4" fmla="*/ 278121 h 426445"/>
                        <a:gd name="connsiteX5" fmla="*/ 116682 w 759541"/>
                        <a:gd name="connsiteY5" fmla="*/ 406426 h 426445"/>
                        <a:gd name="connsiteX6" fmla="*/ 20019 w 759541"/>
                        <a:gd name="connsiteY6" fmla="*/ 406426 h 426445"/>
                        <a:gd name="connsiteX7" fmla="*/ 20019 w 759541"/>
                        <a:gd name="connsiteY7" fmla="*/ 406425 h 426445"/>
                        <a:gd name="connsiteX8" fmla="*/ 20019 w 759541"/>
                        <a:gd name="connsiteY8" fmla="*/ 309762 h 426445"/>
                        <a:gd name="connsiteX9" fmla="*/ 159327 w 759541"/>
                        <a:gd name="connsiteY9" fmla="*/ 170455 h 426445"/>
                        <a:gd name="connsiteX10" fmla="*/ 181939 w 759541"/>
                        <a:gd name="connsiteY10" fmla="*/ 155440 h 426445"/>
                        <a:gd name="connsiteX11" fmla="*/ 195031 w 759541"/>
                        <a:gd name="connsiteY11" fmla="*/ 152893 h 426445"/>
                        <a:gd name="connsiteX12" fmla="*/ 207757 w 759541"/>
                        <a:gd name="connsiteY12" fmla="*/ 146571 h 426445"/>
                        <a:gd name="connsiteX13" fmla="*/ 284288 w 759541"/>
                        <a:gd name="connsiteY13" fmla="*/ 126065 h 426445"/>
                        <a:gd name="connsiteX14" fmla="*/ 284288 w 759541"/>
                        <a:gd name="connsiteY14" fmla="*/ 85297 h 426445"/>
                        <a:gd name="connsiteX15" fmla="*/ 527838 w 759541"/>
                        <a:gd name="connsiteY15" fmla="*/ 0 h 426445"/>
                        <a:gd name="connsiteX16" fmla="*/ 613135 w 759541"/>
                        <a:gd name="connsiteY16" fmla="*/ 85297 h 426445"/>
                        <a:gd name="connsiteX17" fmla="*/ 613135 w 759541"/>
                        <a:gd name="connsiteY17" fmla="*/ 114716 h 426445"/>
                        <a:gd name="connsiteX18" fmla="*/ 717066 w 759541"/>
                        <a:gd name="connsiteY18" fmla="*/ 154735 h 426445"/>
                        <a:gd name="connsiteX19" fmla="*/ 758116 w 759541"/>
                        <a:gd name="connsiteY19" fmla="*/ 193772 h 426445"/>
                        <a:gd name="connsiteX20" fmla="*/ 759541 w 759541"/>
                        <a:gd name="connsiteY20" fmla="*/ 250402 h 426445"/>
                        <a:gd name="connsiteX21" fmla="*/ 743761 w 759541"/>
                        <a:gd name="connsiteY21" fmla="*/ 275197 h 426445"/>
                        <a:gd name="connsiteX22" fmla="*/ 720505 w 759541"/>
                        <a:gd name="connsiteY22" fmla="*/ 291453 h 426445"/>
                        <a:gd name="connsiteX0" fmla="*/ 720505 w 759541"/>
                        <a:gd name="connsiteY0" fmla="*/ 291453 h 426445"/>
                        <a:gd name="connsiteX1" fmla="*/ 663874 w 759541"/>
                        <a:gd name="connsiteY1" fmla="*/ 292877 h 426445"/>
                        <a:gd name="connsiteX2" fmla="*/ 467036 w 759541"/>
                        <a:gd name="connsiteY2" fmla="*/ 217085 h 426445"/>
                        <a:gd name="connsiteX3" fmla="*/ 460311 w 759541"/>
                        <a:gd name="connsiteY3" fmla="*/ 220425 h 426445"/>
                        <a:gd name="connsiteX4" fmla="*/ 244987 w 759541"/>
                        <a:gd name="connsiteY4" fmla="*/ 278121 h 426445"/>
                        <a:gd name="connsiteX5" fmla="*/ 116682 w 759541"/>
                        <a:gd name="connsiteY5" fmla="*/ 406426 h 426445"/>
                        <a:gd name="connsiteX6" fmla="*/ 20019 w 759541"/>
                        <a:gd name="connsiteY6" fmla="*/ 406426 h 426445"/>
                        <a:gd name="connsiteX7" fmla="*/ 20019 w 759541"/>
                        <a:gd name="connsiteY7" fmla="*/ 406425 h 426445"/>
                        <a:gd name="connsiteX8" fmla="*/ 20019 w 759541"/>
                        <a:gd name="connsiteY8" fmla="*/ 309762 h 426445"/>
                        <a:gd name="connsiteX9" fmla="*/ 159327 w 759541"/>
                        <a:gd name="connsiteY9" fmla="*/ 170455 h 426445"/>
                        <a:gd name="connsiteX10" fmla="*/ 181939 w 759541"/>
                        <a:gd name="connsiteY10" fmla="*/ 155440 h 426445"/>
                        <a:gd name="connsiteX11" fmla="*/ 195031 w 759541"/>
                        <a:gd name="connsiteY11" fmla="*/ 152893 h 426445"/>
                        <a:gd name="connsiteX12" fmla="*/ 207757 w 759541"/>
                        <a:gd name="connsiteY12" fmla="*/ 146571 h 426445"/>
                        <a:gd name="connsiteX13" fmla="*/ 284288 w 759541"/>
                        <a:gd name="connsiteY13" fmla="*/ 126065 h 426445"/>
                        <a:gd name="connsiteX14" fmla="*/ 527838 w 759541"/>
                        <a:gd name="connsiteY14" fmla="*/ 0 h 426445"/>
                        <a:gd name="connsiteX15" fmla="*/ 613135 w 759541"/>
                        <a:gd name="connsiteY15" fmla="*/ 85297 h 426445"/>
                        <a:gd name="connsiteX16" fmla="*/ 613135 w 759541"/>
                        <a:gd name="connsiteY16" fmla="*/ 114716 h 426445"/>
                        <a:gd name="connsiteX17" fmla="*/ 717066 w 759541"/>
                        <a:gd name="connsiteY17" fmla="*/ 154735 h 426445"/>
                        <a:gd name="connsiteX18" fmla="*/ 758116 w 759541"/>
                        <a:gd name="connsiteY18" fmla="*/ 193772 h 426445"/>
                        <a:gd name="connsiteX19" fmla="*/ 759541 w 759541"/>
                        <a:gd name="connsiteY19" fmla="*/ 250402 h 426445"/>
                        <a:gd name="connsiteX20" fmla="*/ 743761 w 759541"/>
                        <a:gd name="connsiteY20" fmla="*/ 275197 h 426445"/>
                        <a:gd name="connsiteX21" fmla="*/ 720505 w 759541"/>
                        <a:gd name="connsiteY21" fmla="*/ 291453 h 426445"/>
                        <a:gd name="connsiteX0" fmla="*/ 720505 w 759541"/>
                        <a:gd name="connsiteY0" fmla="*/ 393142 h 528134"/>
                        <a:gd name="connsiteX1" fmla="*/ 663874 w 759541"/>
                        <a:gd name="connsiteY1" fmla="*/ 394566 h 528134"/>
                        <a:gd name="connsiteX2" fmla="*/ 467036 w 759541"/>
                        <a:gd name="connsiteY2" fmla="*/ 318774 h 528134"/>
                        <a:gd name="connsiteX3" fmla="*/ 460311 w 759541"/>
                        <a:gd name="connsiteY3" fmla="*/ 322114 h 528134"/>
                        <a:gd name="connsiteX4" fmla="*/ 244987 w 759541"/>
                        <a:gd name="connsiteY4" fmla="*/ 379810 h 528134"/>
                        <a:gd name="connsiteX5" fmla="*/ 116682 w 759541"/>
                        <a:gd name="connsiteY5" fmla="*/ 508115 h 528134"/>
                        <a:gd name="connsiteX6" fmla="*/ 20019 w 759541"/>
                        <a:gd name="connsiteY6" fmla="*/ 508115 h 528134"/>
                        <a:gd name="connsiteX7" fmla="*/ 20019 w 759541"/>
                        <a:gd name="connsiteY7" fmla="*/ 508114 h 528134"/>
                        <a:gd name="connsiteX8" fmla="*/ 20019 w 759541"/>
                        <a:gd name="connsiteY8" fmla="*/ 411451 h 528134"/>
                        <a:gd name="connsiteX9" fmla="*/ 159327 w 759541"/>
                        <a:gd name="connsiteY9" fmla="*/ 272144 h 528134"/>
                        <a:gd name="connsiteX10" fmla="*/ 181939 w 759541"/>
                        <a:gd name="connsiteY10" fmla="*/ 257129 h 528134"/>
                        <a:gd name="connsiteX11" fmla="*/ 195031 w 759541"/>
                        <a:gd name="connsiteY11" fmla="*/ 254582 h 528134"/>
                        <a:gd name="connsiteX12" fmla="*/ 207757 w 759541"/>
                        <a:gd name="connsiteY12" fmla="*/ 248260 h 528134"/>
                        <a:gd name="connsiteX13" fmla="*/ 284288 w 759541"/>
                        <a:gd name="connsiteY13" fmla="*/ 227754 h 528134"/>
                        <a:gd name="connsiteX14" fmla="*/ 392119 w 759541"/>
                        <a:gd name="connsiteY14" fmla="*/ 0 h 528134"/>
                        <a:gd name="connsiteX15" fmla="*/ 613135 w 759541"/>
                        <a:gd name="connsiteY15" fmla="*/ 186986 h 528134"/>
                        <a:gd name="connsiteX16" fmla="*/ 613135 w 759541"/>
                        <a:gd name="connsiteY16" fmla="*/ 216405 h 528134"/>
                        <a:gd name="connsiteX17" fmla="*/ 717066 w 759541"/>
                        <a:gd name="connsiteY17" fmla="*/ 256424 h 528134"/>
                        <a:gd name="connsiteX18" fmla="*/ 758116 w 759541"/>
                        <a:gd name="connsiteY18" fmla="*/ 295461 h 528134"/>
                        <a:gd name="connsiteX19" fmla="*/ 759541 w 759541"/>
                        <a:gd name="connsiteY19" fmla="*/ 352091 h 528134"/>
                        <a:gd name="connsiteX20" fmla="*/ 743761 w 759541"/>
                        <a:gd name="connsiteY20" fmla="*/ 376886 h 528134"/>
                        <a:gd name="connsiteX21" fmla="*/ 720505 w 759541"/>
                        <a:gd name="connsiteY21" fmla="*/ 393142 h 528134"/>
                        <a:gd name="connsiteX0" fmla="*/ 720505 w 759541"/>
                        <a:gd name="connsiteY0" fmla="*/ 393157 h 528149"/>
                        <a:gd name="connsiteX1" fmla="*/ 663874 w 759541"/>
                        <a:gd name="connsiteY1" fmla="*/ 394581 h 528149"/>
                        <a:gd name="connsiteX2" fmla="*/ 467036 w 759541"/>
                        <a:gd name="connsiteY2" fmla="*/ 318789 h 528149"/>
                        <a:gd name="connsiteX3" fmla="*/ 460311 w 759541"/>
                        <a:gd name="connsiteY3" fmla="*/ 322129 h 528149"/>
                        <a:gd name="connsiteX4" fmla="*/ 244987 w 759541"/>
                        <a:gd name="connsiteY4" fmla="*/ 379825 h 528149"/>
                        <a:gd name="connsiteX5" fmla="*/ 116682 w 759541"/>
                        <a:gd name="connsiteY5" fmla="*/ 508130 h 528149"/>
                        <a:gd name="connsiteX6" fmla="*/ 20019 w 759541"/>
                        <a:gd name="connsiteY6" fmla="*/ 508130 h 528149"/>
                        <a:gd name="connsiteX7" fmla="*/ 20019 w 759541"/>
                        <a:gd name="connsiteY7" fmla="*/ 508129 h 528149"/>
                        <a:gd name="connsiteX8" fmla="*/ 20019 w 759541"/>
                        <a:gd name="connsiteY8" fmla="*/ 411466 h 528149"/>
                        <a:gd name="connsiteX9" fmla="*/ 159327 w 759541"/>
                        <a:gd name="connsiteY9" fmla="*/ 272159 h 528149"/>
                        <a:gd name="connsiteX10" fmla="*/ 181939 w 759541"/>
                        <a:gd name="connsiteY10" fmla="*/ 257144 h 528149"/>
                        <a:gd name="connsiteX11" fmla="*/ 195031 w 759541"/>
                        <a:gd name="connsiteY11" fmla="*/ 254597 h 528149"/>
                        <a:gd name="connsiteX12" fmla="*/ 207757 w 759541"/>
                        <a:gd name="connsiteY12" fmla="*/ 248275 h 528149"/>
                        <a:gd name="connsiteX13" fmla="*/ 284288 w 759541"/>
                        <a:gd name="connsiteY13" fmla="*/ 227769 h 528149"/>
                        <a:gd name="connsiteX14" fmla="*/ 392119 w 759541"/>
                        <a:gd name="connsiteY14" fmla="*/ 15 h 528149"/>
                        <a:gd name="connsiteX15" fmla="*/ 613135 w 759541"/>
                        <a:gd name="connsiteY15" fmla="*/ 216420 h 528149"/>
                        <a:gd name="connsiteX16" fmla="*/ 717066 w 759541"/>
                        <a:gd name="connsiteY16" fmla="*/ 256439 h 528149"/>
                        <a:gd name="connsiteX17" fmla="*/ 758116 w 759541"/>
                        <a:gd name="connsiteY17" fmla="*/ 295476 h 528149"/>
                        <a:gd name="connsiteX18" fmla="*/ 759541 w 759541"/>
                        <a:gd name="connsiteY18" fmla="*/ 352106 h 528149"/>
                        <a:gd name="connsiteX19" fmla="*/ 743761 w 759541"/>
                        <a:gd name="connsiteY19" fmla="*/ 376901 h 528149"/>
                        <a:gd name="connsiteX20" fmla="*/ 720505 w 759541"/>
                        <a:gd name="connsiteY20" fmla="*/ 393157 h 528149"/>
                        <a:gd name="connsiteX0" fmla="*/ 720505 w 759541"/>
                        <a:gd name="connsiteY0" fmla="*/ 393157 h 528149"/>
                        <a:gd name="connsiteX1" fmla="*/ 663874 w 759541"/>
                        <a:gd name="connsiteY1" fmla="*/ 394581 h 528149"/>
                        <a:gd name="connsiteX2" fmla="*/ 467036 w 759541"/>
                        <a:gd name="connsiteY2" fmla="*/ 318789 h 528149"/>
                        <a:gd name="connsiteX3" fmla="*/ 460311 w 759541"/>
                        <a:gd name="connsiteY3" fmla="*/ 322129 h 528149"/>
                        <a:gd name="connsiteX4" fmla="*/ 244987 w 759541"/>
                        <a:gd name="connsiteY4" fmla="*/ 379825 h 528149"/>
                        <a:gd name="connsiteX5" fmla="*/ 116682 w 759541"/>
                        <a:gd name="connsiteY5" fmla="*/ 508130 h 528149"/>
                        <a:gd name="connsiteX6" fmla="*/ 20019 w 759541"/>
                        <a:gd name="connsiteY6" fmla="*/ 508130 h 528149"/>
                        <a:gd name="connsiteX7" fmla="*/ 20019 w 759541"/>
                        <a:gd name="connsiteY7" fmla="*/ 508129 h 528149"/>
                        <a:gd name="connsiteX8" fmla="*/ 20019 w 759541"/>
                        <a:gd name="connsiteY8" fmla="*/ 411466 h 528149"/>
                        <a:gd name="connsiteX9" fmla="*/ 159327 w 759541"/>
                        <a:gd name="connsiteY9" fmla="*/ 272159 h 528149"/>
                        <a:gd name="connsiteX10" fmla="*/ 181939 w 759541"/>
                        <a:gd name="connsiteY10" fmla="*/ 257144 h 528149"/>
                        <a:gd name="connsiteX11" fmla="*/ 195031 w 759541"/>
                        <a:gd name="connsiteY11" fmla="*/ 254597 h 528149"/>
                        <a:gd name="connsiteX12" fmla="*/ 207757 w 759541"/>
                        <a:gd name="connsiteY12" fmla="*/ 248275 h 528149"/>
                        <a:gd name="connsiteX13" fmla="*/ 298444 w 759541"/>
                        <a:gd name="connsiteY13" fmla="*/ 182795 h 528149"/>
                        <a:gd name="connsiteX14" fmla="*/ 392119 w 759541"/>
                        <a:gd name="connsiteY14" fmla="*/ 15 h 528149"/>
                        <a:gd name="connsiteX15" fmla="*/ 613135 w 759541"/>
                        <a:gd name="connsiteY15" fmla="*/ 216420 h 528149"/>
                        <a:gd name="connsiteX16" fmla="*/ 717066 w 759541"/>
                        <a:gd name="connsiteY16" fmla="*/ 256439 h 528149"/>
                        <a:gd name="connsiteX17" fmla="*/ 758116 w 759541"/>
                        <a:gd name="connsiteY17" fmla="*/ 295476 h 528149"/>
                        <a:gd name="connsiteX18" fmla="*/ 759541 w 759541"/>
                        <a:gd name="connsiteY18" fmla="*/ 352106 h 528149"/>
                        <a:gd name="connsiteX19" fmla="*/ 743761 w 759541"/>
                        <a:gd name="connsiteY19" fmla="*/ 376901 h 528149"/>
                        <a:gd name="connsiteX20" fmla="*/ 720505 w 759541"/>
                        <a:gd name="connsiteY20" fmla="*/ 393157 h 528149"/>
                        <a:gd name="connsiteX0" fmla="*/ 720505 w 759541"/>
                        <a:gd name="connsiteY0" fmla="*/ 393157 h 528149"/>
                        <a:gd name="connsiteX1" fmla="*/ 663874 w 759541"/>
                        <a:gd name="connsiteY1" fmla="*/ 394581 h 528149"/>
                        <a:gd name="connsiteX2" fmla="*/ 467036 w 759541"/>
                        <a:gd name="connsiteY2" fmla="*/ 318789 h 528149"/>
                        <a:gd name="connsiteX3" fmla="*/ 460311 w 759541"/>
                        <a:gd name="connsiteY3" fmla="*/ 322129 h 528149"/>
                        <a:gd name="connsiteX4" fmla="*/ 244987 w 759541"/>
                        <a:gd name="connsiteY4" fmla="*/ 379825 h 528149"/>
                        <a:gd name="connsiteX5" fmla="*/ 116682 w 759541"/>
                        <a:gd name="connsiteY5" fmla="*/ 508130 h 528149"/>
                        <a:gd name="connsiteX6" fmla="*/ 20019 w 759541"/>
                        <a:gd name="connsiteY6" fmla="*/ 508130 h 528149"/>
                        <a:gd name="connsiteX7" fmla="*/ 20019 w 759541"/>
                        <a:gd name="connsiteY7" fmla="*/ 508129 h 528149"/>
                        <a:gd name="connsiteX8" fmla="*/ 20019 w 759541"/>
                        <a:gd name="connsiteY8" fmla="*/ 411466 h 528149"/>
                        <a:gd name="connsiteX9" fmla="*/ 159327 w 759541"/>
                        <a:gd name="connsiteY9" fmla="*/ 272159 h 528149"/>
                        <a:gd name="connsiteX10" fmla="*/ 181939 w 759541"/>
                        <a:gd name="connsiteY10" fmla="*/ 257144 h 528149"/>
                        <a:gd name="connsiteX11" fmla="*/ 195031 w 759541"/>
                        <a:gd name="connsiteY11" fmla="*/ 254597 h 528149"/>
                        <a:gd name="connsiteX12" fmla="*/ 298444 w 759541"/>
                        <a:gd name="connsiteY12" fmla="*/ 182795 h 528149"/>
                        <a:gd name="connsiteX13" fmla="*/ 392119 w 759541"/>
                        <a:gd name="connsiteY13" fmla="*/ 15 h 528149"/>
                        <a:gd name="connsiteX14" fmla="*/ 613135 w 759541"/>
                        <a:gd name="connsiteY14" fmla="*/ 216420 h 528149"/>
                        <a:gd name="connsiteX15" fmla="*/ 717066 w 759541"/>
                        <a:gd name="connsiteY15" fmla="*/ 256439 h 528149"/>
                        <a:gd name="connsiteX16" fmla="*/ 758116 w 759541"/>
                        <a:gd name="connsiteY16" fmla="*/ 295476 h 528149"/>
                        <a:gd name="connsiteX17" fmla="*/ 759541 w 759541"/>
                        <a:gd name="connsiteY17" fmla="*/ 352106 h 528149"/>
                        <a:gd name="connsiteX18" fmla="*/ 743761 w 759541"/>
                        <a:gd name="connsiteY18" fmla="*/ 376901 h 528149"/>
                        <a:gd name="connsiteX19" fmla="*/ 720505 w 759541"/>
                        <a:gd name="connsiteY19" fmla="*/ 393157 h 528149"/>
                        <a:gd name="connsiteX0" fmla="*/ 720505 w 759541"/>
                        <a:gd name="connsiteY0" fmla="*/ 393157 h 528149"/>
                        <a:gd name="connsiteX1" fmla="*/ 663874 w 759541"/>
                        <a:gd name="connsiteY1" fmla="*/ 394581 h 528149"/>
                        <a:gd name="connsiteX2" fmla="*/ 467036 w 759541"/>
                        <a:gd name="connsiteY2" fmla="*/ 318789 h 528149"/>
                        <a:gd name="connsiteX3" fmla="*/ 460311 w 759541"/>
                        <a:gd name="connsiteY3" fmla="*/ 322129 h 528149"/>
                        <a:gd name="connsiteX4" fmla="*/ 244987 w 759541"/>
                        <a:gd name="connsiteY4" fmla="*/ 379825 h 528149"/>
                        <a:gd name="connsiteX5" fmla="*/ 116682 w 759541"/>
                        <a:gd name="connsiteY5" fmla="*/ 508130 h 528149"/>
                        <a:gd name="connsiteX6" fmla="*/ 20019 w 759541"/>
                        <a:gd name="connsiteY6" fmla="*/ 508130 h 528149"/>
                        <a:gd name="connsiteX7" fmla="*/ 20019 w 759541"/>
                        <a:gd name="connsiteY7" fmla="*/ 508129 h 528149"/>
                        <a:gd name="connsiteX8" fmla="*/ 20019 w 759541"/>
                        <a:gd name="connsiteY8" fmla="*/ 411466 h 528149"/>
                        <a:gd name="connsiteX9" fmla="*/ 159327 w 759541"/>
                        <a:gd name="connsiteY9" fmla="*/ 272159 h 528149"/>
                        <a:gd name="connsiteX10" fmla="*/ 181939 w 759541"/>
                        <a:gd name="connsiteY10" fmla="*/ 257144 h 528149"/>
                        <a:gd name="connsiteX11" fmla="*/ 298444 w 759541"/>
                        <a:gd name="connsiteY11" fmla="*/ 182795 h 528149"/>
                        <a:gd name="connsiteX12" fmla="*/ 392119 w 759541"/>
                        <a:gd name="connsiteY12" fmla="*/ 15 h 528149"/>
                        <a:gd name="connsiteX13" fmla="*/ 613135 w 759541"/>
                        <a:gd name="connsiteY13" fmla="*/ 216420 h 528149"/>
                        <a:gd name="connsiteX14" fmla="*/ 717066 w 759541"/>
                        <a:gd name="connsiteY14" fmla="*/ 256439 h 528149"/>
                        <a:gd name="connsiteX15" fmla="*/ 758116 w 759541"/>
                        <a:gd name="connsiteY15" fmla="*/ 295476 h 528149"/>
                        <a:gd name="connsiteX16" fmla="*/ 759541 w 759541"/>
                        <a:gd name="connsiteY16" fmla="*/ 352106 h 528149"/>
                        <a:gd name="connsiteX17" fmla="*/ 743761 w 759541"/>
                        <a:gd name="connsiteY17" fmla="*/ 376901 h 528149"/>
                        <a:gd name="connsiteX18" fmla="*/ 720505 w 759541"/>
                        <a:gd name="connsiteY18" fmla="*/ 393157 h 528149"/>
                        <a:gd name="connsiteX0" fmla="*/ 720505 w 759541"/>
                        <a:gd name="connsiteY0" fmla="*/ 393157 h 508130"/>
                        <a:gd name="connsiteX1" fmla="*/ 663874 w 759541"/>
                        <a:gd name="connsiteY1" fmla="*/ 394581 h 508130"/>
                        <a:gd name="connsiteX2" fmla="*/ 467036 w 759541"/>
                        <a:gd name="connsiteY2" fmla="*/ 318789 h 508130"/>
                        <a:gd name="connsiteX3" fmla="*/ 244987 w 759541"/>
                        <a:gd name="connsiteY3" fmla="*/ 379825 h 508130"/>
                        <a:gd name="connsiteX4" fmla="*/ 116682 w 759541"/>
                        <a:gd name="connsiteY4" fmla="*/ 508130 h 508130"/>
                        <a:gd name="connsiteX5" fmla="*/ 20019 w 759541"/>
                        <a:gd name="connsiteY5" fmla="*/ 508130 h 508130"/>
                        <a:gd name="connsiteX6" fmla="*/ 20019 w 759541"/>
                        <a:gd name="connsiteY6" fmla="*/ 508129 h 508130"/>
                        <a:gd name="connsiteX7" fmla="*/ 20019 w 759541"/>
                        <a:gd name="connsiteY7" fmla="*/ 411466 h 508130"/>
                        <a:gd name="connsiteX8" fmla="*/ 159327 w 759541"/>
                        <a:gd name="connsiteY8" fmla="*/ 272159 h 508130"/>
                        <a:gd name="connsiteX9" fmla="*/ 181939 w 759541"/>
                        <a:gd name="connsiteY9" fmla="*/ 257144 h 508130"/>
                        <a:gd name="connsiteX10" fmla="*/ 298444 w 759541"/>
                        <a:gd name="connsiteY10" fmla="*/ 182795 h 508130"/>
                        <a:gd name="connsiteX11" fmla="*/ 392119 w 759541"/>
                        <a:gd name="connsiteY11" fmla="*/ 15 h 508130"/>
                        <a:gd name="connsiteX12" fmla="*/ 613135 w 759541"/>
                        <a:gd name="connsiteY12" fmla="*/ 216420 h 508130"/>
                        <a:gd name="connsiteX13" fmla="*/ 717066 w 759541"/>
                        <a:gd name="connsiteY13" fmla="*/ 256439 h 508130"/>
                        <a:gd name="connsiteX14" fmla="*/ 758116 w 759541"/>
                        <a:gd name="connsiteY14" fmla="*/ 295476 h 508130"/>
                        <a:gd name="connsiteX15" fmla="*/ 759541 w 759541"/>
                        <a:gd name="connsiteY15" fmla="*/ 352106 h 508130"/>
                        <a:gd name="connsiteX16" fmla="*/ 743761 w 759541"/>
                        <a:gd name="connsiteY16" fmla="*/ 376901 h 508130"/>
                        <a:gd name="connsiteX17" fmla="*/ 720505 w 759541"/>
                        <a:gd name="connsiteY17" fmla="*/ 393157 h 508130"/>
                        <a:gd name="connsiteX0" fmla="*/ 720505 w 759541"/>
                        <a:gd name="connsiteY0" fmla="*/ 393157 h 508130"/>
                        <a:gd name="connsiteX1" fmla="*/ 467036 w 759541"/>
                        <a:gd name="connsiteY1" fmla="*/ 318789 h 508130"/>
                        <a:gd name="connsiteX2" fmla="*/ 244987 w 759541"/>
                        <a:gd name="connsiteY2" fmla="*/ 379825 h 508130"/>
                        <a:gd name="connsiteX3" fmla="*/ 116682 w 759541"/>
                        <a:gd name="connsiteY3" fmla="*/ 508130 h 508130"/>
                        <a:gd name="connsiteX4" fmla="*/ 20019 w 759541"/>
                        <a:gd name="connsiteY4" fmla="*/ 508130 h 508130"/>
                        <a:gd name="connsiteX5" fmla="*/ 20019 w 759541"/>
                        <a:gd name="connsiteY5" fmla="*/ 508129 h 508130"/>
                        <a:gd name="connsiteX6" fmla="*/ 20019 w 759541"/>
                        <a:gd name="connsiteY6" fmla="*/ 411466 h 508130"/>
                        <a:gd name="connsiteX7" fmla="*/ 159327 w 759541"/>
                        <a:gd name="connsiteY7" fmla="*/ 272159 h 508130"/>
                        <a:gd name="connsiteX8" fmla="*/ 181939 w 759541"/>
                        <a:gd name="connsiteY8" fmla="*/ 257144 h 508130"/>
                        <a:gd name="connsiteX9" fmla="*/ 298444 w 759541"/>
                        <a:gd name="connsiteY9" fmla="*/ 182795 h 508130"/>
                        <a:gd name="connsiteX10" fmla="*/ 392119 w 759541"/>
                        <a:gd name="connsiteY10" fmla="*/ 15 h 508130"/>
                        <a:gd name="connsiteX11" fmla="*/ 613135 w 759541"/>
                        <a:gd name="connsiteY11" fmla="*/ 216420 h 508130"/>
                        <a:gd name="connsiteX12" fmla="*/ 717066 w 759541"/>
                        <a:gd name="connsiteY12" fmla="*/ 256439 h 508130"/>
                        <a:gd name="connsiteX13" fmla="*/ 758116 w 759541"/>
                        <a:gd name="connsiteY13" fmla="*/ 295476 h 508130"/>
                        <a:gd name="connsiteX14" fmla="*/ 759541 w 759541"/>
                        <a:gd name="connsiteY14" fmla="*/ 352106 h 508130"/>
                        <a:gd name="connsiteX15" fmla="*/ 743761 w 759541"/>
                        <a:gd name="connsiteY15" fmla="*/ 376901 h 508130"/>
                        <a:gd name="connsiteX16" fmla="*/ 720505 w 759541"/>
                        <a:gd name="connsiteY16" fmla="*/ 393157 h 508130"/>
                        <a:gd name="connsiteX0" fmla="*/ 720505 w 759541"/>
                        <a:gd name="connsiteY0" fmla="*/ 393157 h 508130"/>
                        <a:gd name="connsiteX1" fmla="*/ 467036 w 759541"/>
                        <a:gd name="connsiteY1" fmla="*/ 318789 h 508130"/>
                        <a:gd name="connsiteX2" fmla="*/ 244987 w 759541"/>
                        <a:gd name="connsiteY2" fmla="*/ 379825 h 508130"/>
                        <a:gd name="connsiteX3" fmla="*/ 116682 w 759541"/>
                        <a:gd name="connsiteY3" fmla="*/ 508130 h 508130"/>
                        <a:gd name="connsiteX4" fmla="*/ 20019 w 759541"/>
                        <a:gd name="connsiteY4" fmla="*/ 508130 h 508130"/>
                        <a:gd name="connsiteX5" fmla="*/ 20019 w 759541"/>
                        <a:gd name="connsiteY5" fmla="*/ 508129 h 508130"/>
                        <a:gd name="connsiteX6" fmla="*/ 20019 w 759541"/>
                        <a:gd name="connsiteY6" fmla="*/ 411466 h 508130"/>
                        <a:gd name="connsiteX7" fmla="*/ 159327 w 759541"/>
                        <a:gd name="connsiteY7" fmla="*/ 272159 h 508130"/>
                        <a:gd name="connsiteX8" fmla="*/ 181939 w 759541"/>
                        <a:gd name="connsiteY8" fmla="*/ 257144 h 508130"/>
                        <a:gd name="connsiteX9" fmla="*/ 298444 w 759541"/>
                        <a:gd name="connsiteY9" fmla="*/ 182795 h 508130"/>
                        <a:gd name="connsiteX10" fmla="*/ 392119 w 759541"/>
                        <a:gd name="connsiteY10" fmla="*/ 15 h 508130"/>
                        <a:gd name="connsiteX11" fmla="*/ 613135 w 759541"/>
                        <a:gd name="connsiteY11" fmla="*/ 216420 h 508130"/>
                        <a:gd name="connsiteX12" fmla="*/ 758116 w 759541"/>
                        <a:gd name="connsiteY12" fmla="*/ 295476 h 508130"/>
                        <a:gd name="connsiteX13" fmla="*/ 759541 w 759541"/>
                        <a:gd name="connsiteY13" fmla="*/ 352106 h 508130"/>
                        <a:gd name="connsiteX14" fmla="*/ 743761 w 759541"/>
                        <a:gd name="connsiteY14" fmla="*/ 376901 h 508130"/>
                        <a:gd name="connsiteX15" fmla="*/ 720505 w 759541"/>
                        <a:gd name="connsiteY15" fmla="*/ 393157 h 508130"/>
                        <a:gd name="connsiteX0" fmla="*/ 720505 w 759541"/>
                        <a:gd name="connsiteY0" fmla="*/ 393157 h 508130"/>
                        <a:gd name="connsiteX1" fmla="*/ 467036 w 759541"/>
                        <a:gd name="connsiteY1" fmla="*/ 318789 h 508130"/>
                        <a:gd name="connsiteX2" fmla="*/ 244987 w 759541"/>
                        <a:gd name="connsiteY2" fmla="*/ 379825 h 508130"/>
                        <a:gd name="connsiteX3" fmla="*/ 116682 w 759541"/>
                        <a:gd name="connsiteY3" fmla="*/ 508130 h 508130"/>
                        <a:gd name="connsiteX4" fmla="*/ 20019 w 759541"/>
                        <a:gd name="connsiteY4" fmla="*/ 508130 h 508130"/>
                        <a:gd name="connsiteX5" fmla="*/ 20019 w 759541"/>
                        <a:gd name="connsiteY5" fmla="*/ 508129 h 508130"/>
                        <a:gd name="connsiteX6" fmla="*/ 20019 w 759541"/>
                        <a:gd name="connsiteY6" fmla="*/ 411466 h 508130"/>
                        <a:gd name="connsiteX7" fmla="*/ 159327 w 759541"/>
                        <a:gd name="connsiteY7" fmla="*/ 272159 h 508130"/>
                        <a:gd name="connsiteX8" fmla="*/ 181939 w 759541"/>
                        <a:gd name="connsiteY8" fmla="*/ 257144 h 508130"/>
                        <a:gd name="connsiteX9" fmla="*/ 298444 w 759541"/>
                        <a:gd name="connsiteY9" fmla="*/ 182795 h 508130"/>
                        <a:gd name="connsiteX10" fmla="*/ 392119 w 759541"/>
                        <a:gd name="connsiteY10" fmla="*/ 15 h 508130"/>
                        <a:gd name="connsiteX11" fmla="*/ 613135 w 759541"/>
                        <a:gd name="connsiteY11" fmla="*/ 216420 h 508130"/>
                        <a:gd name="connsiteX12" fmla="*/ 759541 w 759541"/>
                        <a:gd name="connsiteY12" fmla="*/ 352106 h 508130"/>
                        <a:gd name="connsiteX13" fmla="*/ 743761 w 759541"/>
                        <a:gd name="connsiteY13" fmla="*/ 376901 h 508130"/>
                        <a:gd name="connsiteX14" fmla="*/ 720505 w 759541"/>
                        <a:gd name="connsiteY14" fmla="*/ 393157 h 508130"/>
                        <a:gd name="connsiteX0" fmla="*/ 720505 w 743761"/>
                        <a:gd name="connsiteY0" fmla="*/ 393157 h 508130"/>
                        <a:gd name="connsiteX1" fmla="*/ 467036 w 743761"/>
                        <a:gd name="connsiteY1" fmla="*/ 318789 h 508130"/>
                        <a:gd name="connsiteX2" fmla="*/ 244987 w 743761"/>
                        <a:gd name="connsiteY2" fmla="*/ 379825 h 508130"/>
                        <a:gd name="connsiteX3" fmla="*/ 116682 w 743761"/>
                        <a:gd name="connsiteY3" fmla="*/ 508130 h 508130"/>
                        <a:gd name="connsiteX4" fmla="*/ 20019 w 743761"/>
                        <a:gd name="connsiteY4" fmla="*/ 508130 h 508130"/>
                        <a:gd name="connsiteX5" fmla="*/ 20019 w 743761"/>
                        <a:gd name="connsiteY5" fmla="*/ 508129 h 508130"/>
                        <a:gd name="connsiteX6" fmla="*/ 20019 w 743761"/>
                        <a:gd name="connsiteY6" fmla="*/ 411466 h 508130"/>
                        <a:gd name="connsiteX7" fmla="*/ 159327 w 743761"/>
                        <a:gd name="connsiteY7" fmla="*/ 272159 h 508130"/>
                        <a:gd name="connsiteX8" fmla="*/ 181939 w 743761"/>
                        <a:gd name="connsiteY8" fmla="*/ 257144 h 508130"/>
                        <a:gd name="connsiteX9" fmla="*/ 298444 w 743761"/>
                        <a:gd name="connsiteY9" fmla="*/ 182795 h 508130"/>
                        <a:gd name="connsiteX10" fmla="*/ 392119 w 743761"/>
                        <a:gd name="connsiteY10" fmla="*/ 15 h 508130"/>
                        <a:gd name="connsiteX11" fmla="*/ 613135 w 743761"/>
                        <a:gd name="connsiteY11" fmla="*/ 216420 h 508130"/>
                        <a:gd name="connsiteX12" fmla="*/ 743761 w 743761"/>
                        <a:gd name="connsiteY12" fmla="*/ 376901 h 508130"/>
                        <a:gd name="connsiteX13" fmla="*/ 720505 w 743761"/>
                        <a:gd name="connsiteY13" fmla="*/ 393157 h 508130"/>
                        <a:gd name="connsiteX0" fmla="*/ 720505 w 720505"/>
                        <a:gd name="connsiteY0" fmla="*/ 393157 h 508130"/>
                        <a:gd name="connsiteX1" fmla="*/ 467036 w 720505"/>
                        <a:gd name="connsiteY1" fmla="*/ 318789 h 508130"/>
                        <a:gd name="connsiteX2" fmla="*/ 244987 w 720505"/>
                        <a:gd name="connsiteY2" fmla="*/ 379825 h 508130"/>
                        <a:gd name="connsiteX3" fmla="*/ 116682 w 720505"/>
                        <a:gd name="connsiteY3" fmla="*/ 508130 h 508130"/>
                        <a:gd name="connsiteX4" fmla="*/ 20019 w 720505"/>
                        <a:gd name="connsiteY4" fmla="*/ 508130 h 508130"/>
                        <a:gd name="connsiteX5" fmla="*/ 20019 w 720505"/>
                        <a:gd name="connsiteY5" fmla="*/ 508129 h 508130"/>
                        <a:gd name="connsiteX6" fmla="*/ 20019 w 720505"/>
                        <a:gd name="connsiteY6" fmla="*/ 411466 h 508130"/>
                        <a:gd name="connsiteX7" fmla="*/ 159327 w 720505"/>
                        <a:gd name="connsiteY7" fmla="*/ 272159 h 508130"/>
                        <a:gd name="connsiteX8" fmla="*/ 181939 w 720505"/>
                        <a:gd name="connsiteY8" fmla="*/ 257144 h 508130"/>
                        <a:gd name="connsiteX9" fmla="*/ 298444 w 720505"/>
                        <a:gd name="connsiteY9" fmla="*/ 182795 h 508130"/>
                        <a:gd name="connsiteX10" fmla="*/ 392119 w 720505"/>
                        <a:gd name="connsiteY10" fmla="*/ 15 h 508130"/>
                        <a:gd name="connsiteX11" fmla="*/ 613135 w 720505"/>
                        <a:gd name="connsiteY11" fmla="*/ 216420 h 508130"/>
                        <a:gd name="connsiteX12" fmla="*/ 720505 w 720505"/>
                        <a:gd name="connsiteY12" fmla="*/ 393157 h 508130"/>
                        <a:gd name="connsiteX0" fmla="*/ 613135 w 613134"/>
                        <a:gd name="connsiteY0" fmla="*/ 216420 h 508130"/>
                        <a:gd name="connsiteX1" fmla="*/ 467036 w 613134"/>
                        <a:gd name="connsiteY1" fmla="*/ 318789 h 508130"/>
                        <a:gd name="connsiteX2" fmla="*/ 244987 w 613134"/>
                        <a:gd name="connsiteY2" fmla="*/ 379825 h 508130"/>
                        <a:gd name="connsiteX3" fmla="*/ 116682 w 613134"/>
                        <a:gd name="connsiteY3" fmla="*/ 508130 h 508130"/>
                        <a:gd name="connsiteX4" fmla="*/ 20019 w 613134"/>
                        <a:gd name="connsiteY4" fmla="*/ 508130 h 508130"/>
                        <a:gd name="connsiteX5" fmla="*/ 20019 w 613134"/>
                        <a:gd name="connsiteY5" fmla="*/ 508129 h 508130"/>
                        <a:gd name="connsiteX6" fmla="*/ 20019 w 613134"/>
                        <a:gd name="connsiteY6" fmla="*/ 411466 h 508130"/>
                        <a:gd name="connsiteX7" fmla="*/ 159327 w 613134"/>
                        <a:gd name="connsiteY7" fmla="*/ 272159 h 508130"/>
                        <a:gd name="connsiteX8" fmla="*/ 181939 w 613134"/>
                        <a:gd name="connsiteY8" fmla="*/ 257144 h 508130"/>
                        <a:gd name="connsiteX9" fmla="*/ 298444 w 613134"/>
                        <a:gd name="connsiteY9" fmla="*/ 182795 h 508130"/>
                        <a:gd name="connsiteX10" fmla="*/ 392119 w 613134"/>
                        <a:gd name="connsiteY10" fmla="*/ 15 h 508130"/>
                        <a:gd name="connsiteX11" fmla="*/ 613135 w 613134"/>
                        <a:gd name="connsiteY11" fmla="*/ 216420 h 508130"/>
                        <a:gd name="connsiteX0" fmla="*/ 624762 w 624762"/>
                        <a:gd name="connsiteY0" fmla="*/ 139039 h 508141"/>
                        <a:gd name="connsiteX1" fmla="*/ 467036 w 624762"/>
                        <a:gd name="connsiteY1" fmla="*/ 318800 h 508141"/>
                        <a:gd name="connsiteX2" fmla="*/ 244987 w 624762"/>
                        <a:gd name="connsiteY2" fmla="*/ 379836 h 508141"/>
                        <a:gd name="connsiteX3" fmla="*/ 116682 w 624762"/>
                        <a:gd name="connsiteY3" fmla="*/ 508141 h 508141"/>
                        <a:gd name="connsiteX4" fmla="*/ 20019 w 624762"/>
                        <a:gd name="connsiteY4" fmla="*/ 508141 h 508141"/>
                        <a:gd name="connsiteX5" fmla="*/ 20019 w 624762"/>
                        <a:gd name="connsiteY5" fmla="*/ 508140 h 508141"/>
                        <a:gd name="connsiteX6" fmla="*/ 20019 w 624762"/>
                        <a:gd name="connsiteY6" fmla="*/ 411477 h 508141"/>
                        <a:gd name="connsiteX7" fmla="*/ 159327 w 624762"/>
                        <a:gd name="connsiteY7" fmla="*/ 272170 h 508141"/>
                        <a:gd name="connsiteX8" fmla="*/ 181939 w 624762"/>
                        <a:gd name="connsiteY8" fmla="*/ 257155 h 508141"/>
                        <a:gd name="connsiteX9" fmla="*/ 298444 w 624762"/>
                        <a:gd name="connsiteY9" fmla="*/ 182806 h 508141"/>
                        <a:gd name="connsiteX10" fmla="*/ 392119 w 624762"/>
                        <a:gd name="connsiteY10" fmla="*/ 26 h 508141"/>
                        <a:gd name="connsiteX11" fmla="*/ 624762 w 624762"/>
                        <a:gd name="connsiteY11" fmla="*/ 139039 h 508141"/>
                        <a:gd name="connsiteX0" fmla="*/ 624762 w 624762"/>
                        <a:gd name="connsiteY0" fmla="*/ 139039 h 508141"/>
                        <a:gd name="connsiteX1" fmla="*/ 467036 w 624762"/>
                        <a:gd name="connsiteY1" fmla="*/ 318800 h 508141"/>
                        <a:gd name="connsiteX2" fmla="*/ 244987 w 624762"/>
                        <a:gd name="connsiteY2" fmla="*/ 379836 h 508141"/>
                        <a:gd name="connsiteX3" fmla="*/ 116682 w 624762"/>
                        <a:gd name="connsiteY3" fmla="*/ 508141 h 508141"/>
                        <a:gd name="connsiteX4" fmla="*/ 20019 w 624762"/>
                        <a:gd name="connsiteY4" fmla="*/ 508141 h 508141"/>
                        <a:gd name="connsiteX5" fmla="*/ 20019 w 624762"/>
                        <a:gd name="connsiteY5" fmla="*/ 508140 h 508141"/>
                        <a:gd name="connsiteX6" fmla="*/ 20019 w 624762"/>
                        <a:gd name="connsiteY6" fmla="*/ 411477 h 508141"/>
                        <a:gd name="connsiteX7" fmla="*/ 159327 w 624762"/>
                        <a:gd name="connsiteY7" fmla="*/ 272170 h 508141"/>
                        <a:gd name="connsiteX8" fmla="*/ 181939 w 624762"/>
                        <a:gd name="connsiteY8" fmla="*/ 257155 h 508141"/>
                        <a:gd name="connsiteX9" fmla="*/ 298444 w 624762"/>
                        <a:gd name="connsiteY9" fmla="*/ 182806 h 508141"/>
                        <a:gd name="connsiteX10" fmla="*/ 392119 w 624762"/>
                        <a:gd name="connsiteY10" fmla="*/ 26 h 508141"/>
                        <a:gd name="connsiteX11" fmla="*/ 624762 w 624762"/>
                        <a:gd name="connsiteY11" fmla="*/ 139039 h 508141"/>
                        <a:gd name="connsiteX0" fmla="*/ 624762 w 624762"/>
                        <a:gd name="connsiteY0" fmla="*/ 139039 h 508141"/>
                        <a:gd name="connsiteX1" fmla="*/ 467036 w 624762"/>
                        <a:gd name="connsiteY1" fmla="*/ 318800 h 508141"/>
                        <a:gd name="connsiteX2" fmla="*/ 244987 w 624762"/>
                        <a:gd name="connsiteY2" fmla="*/ 379836 h 508141"/>
                        <a:gd name="connsiteX3" fmla="*/ 116682 w 624762"/>
                        <a:gd name="connsiteY3" fmla="*/ 508141 h 508141"/>
                        <a:gd name="connsiteX4" fmla="*/ 20019 w 624762"/>
                        <a:gd name="connsiteY4" fmla="*/ 508141 h 508141"/>
                        <a:gd name="connsiteX5" fmla="*/ 20019 w 624762"/>
                        <a:gd name="connsiteY5" fmla="*/ 508140 h 508141"/>
                        <a:gd name="connsiteX6" fmla="*/ 20019 w 624762"/>
                        <a:gd name="connsiteY6" fmla="*/ 411477 h 508141"/>
                        <a:gd name="connsiteX7" fmla="*/ 159327 w 624762"/>
                        <a:gd name="connsiteY7" fmla="*/ 272170 h 508141"/>
                        <a:gd name="connsiteX8" fmla="*/ 181939 w 624762"/>
                        <a:gd name="connsiteY8" fmla="*/ 257155 h 508141"/>
                        <a:gd name="connsiteX9" fmla="*/ 298444 w 624762"/>
                        <a:gd name="connsiteY9" fmla="*/ 182806 h 508141"/>
                        <a:gd name="connsiteX10" fmla="*/ 392119 w 624762"/>
                        <a:gd name="connsiteY10" fmla="*/ 26 h 508141"/>
                        <a:gd name="connsiteX11" fmla="*/ 624762 w 624762"/>
                        <a:gd name="connsiteY11" fmla="*/ 139039 h 50814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</a:cxnLst>
                      <a:rect l="l" t="t" r="r" b="b"/>
                      <a:pathLst>
                        <a:path w="624762" h="508141">
                          <a:moveTo>
                            <a:pt x="624762" y="139039"/>
                          </a:moveTo>
                          <a:cubicBezTo>
                            <a:pt x="572187" y="198959"/>
                            <a:pt x="549227" y="259412"/>
                            <a:pt x="467036" y="318800"/>
                          </a:cubicBezTo>
                          <a:cubicBezTo>
                            <a:pt x="404110" y="364268"/>
                            <a:pt x="319003" y="359491"/>
                            <a:pt x="244987" y="379836"/>
                          </a:cubicBezTo>
                          <a:lnTo>
                            <a:pt x="116682" y="508141"/>
                          </a:lnTo>
                          <a:cubicBezTo>
                            <a:pt x="89990" y="534834"/>
                            <a:pt x="46711" y="534834"/>
                            <a:pt x="20019" y="508141"/>
                          </a:cubicBezTo>
                          <a:lnTo>
                            <a:pt x="20019" y="508140"/>
                          </a:lnTo>
                          <a:cubicBezTo>
                            <a:pt x="-6674" y="481448"/>
                            <a:pt x="-6673" y="438169"/>
                            <a:pt x="20019" y="411477"/>
                          </a:cubicBezTo>
                          <a:lnTo>
                            <a:pt x="159327" y="272170"/>
                          </a:lnTo>
                          <a:cubicBezTo>
                            <a:pt x="166000" y="265497"/>
                            <a:pt x="173711" y="260491"/>
                            <a:pt x="181939" y="257155"/>
                          </a:cubicBezTo>
                          <a:lnTo>
                            <a:pt x="298444" y="182806"/>
                          </a:lnTo>
                          <a:lnTo>
                            <a:pt x="392119" y="26"/>
                          </a:lnTo>
                          <a:cubicBezTo>
                            <a:pt x="446927" y="-1866"/>
                            <a:pt x="570604" y="96302"/>
                            <a:pt x="624762" y="139039"/>
                          </a:cubicBezTo>
                          <a:close/>
                        </a:path>
                      </a:pathLst>
                    </a:cu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765" name="台形 764"/>
                    <p:cNvSpPr/>
                    <p:nvPr/>
                  </p:nvSpPr>
                  <p:spPr>
                    <a:xfrm rot="2503523">
                      <a:off x="5005719" y="2083409"/>
                      <a:ext cx="314324" cy="158511"/>
                    </a:xfrm>
                    <a:prstGeom prst="trapezoid">
                      <a:avLst>
                        <a:gd name="adj" fmla="val 13602"/>
                      </a:avLst>
                    </a:prstGeom>
                    <a:solidFill>
                      <a:srgbClr val="FF33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762" name="片側の 2 つの角を丸めた四角形 761"/>
                  <p:cNvSpPr/>
                  <p:nvPr/>
                </p:nvSpPr>
                <p:spPr>
                  <a:xfrm rot="13287502">
                    <a:off x="3297620" y="2724846"/>
                    <a:ext cx="337709" cy="1045039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FF33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</p:grpSp>
      </p:grpSp>
      <p:grpSp>
        <p:nvGrpSpPr>
          <p:cNvPr id="804" name="グループ化 803"/>
          <p:cNvGrpSpPr/>
          <p:nvPr/>
        </p:nvGrpSpPr>
        <p:grpSpPr>
          <a:xfrm>
            <a:off x="2137798" y="885906"/>
            <a:ext cx="1852062" cy="1503261"/>
            <a:chOff x="6671032" y="2012349"/>
            <a:chExt cx="1623561" cy="1317794"/>
          </a:xfrm>
        </p:grpSpPr>
        <p:grpSp>
          <p:nvGrpSpPr>
            <p:cNvPr id="805" name="グループ化 804"/>
            <p:cNvGrpSpPr/>
            <p:nvPr/>
          </p:nvGrpSpPr>
          <p:grpSpPr>
            <a:xfrm>
              <a:off x="7122532" y="2012349"/>
              <a:ext cx="719603" cy="1317794"/>
              <a:chOff x="7122532" y="4698583"/>
              <a:chExt cx="719603" cy="1317794"/>
            </a:xfrm>
          </p:grpSpPr>
          <p:sp>
            <p:nvSpPr>
              <p:cNvPr id="823" name="フローチャート: 論理積ゲート 213"/>
              <p:cNvSpPr/>
              <p:nvPr/>
            </p:nvSpPr>
            <p:spPr>
              <a:xfrm rot="16200000">
                <a:off x="7139222" y="4698583"/>
                <a:ext cx="690174" cy="690174"/>
              </a:xfrm>
              <a:prstGeom prst="flowChartDelay">
                <a:avLst/>
              </a:pr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24" name="片側の 2 つの角を丸めた四角形 823"/>
              <p:cNvSpPr/>
              <p:nvPr/>
            </p:nvSpPr>
            <p:spPr>
              <a:xfrm rot="10800000">
                <a:off x="7412342" y="5319902"/>
                <a:ext cx="139982" cy="24436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9966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25" name="円/楕円 689"/>
              <p:cNvSpPr/>
              <p:nvPr/>
            </p:nvSpPr>
            <p:spPr>
              <a:xfrm rot="20700000">
                <a:off x="7122532" y="5036229"/>
                <a:ext cx="174935" cy="214313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26" name="円/楕円 690"/>
              <p:cNvSpPr/>
              <p:nvPr/>
            </p:nvSpPr>
            <p:spPr>
              <a:xfrm rot="900000" flipH="1">
                <a:off x="7667200" y="5036230"/>
                <a:ext cx="174935" cy="214313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27" name="円/楕円 691"/>
              <p:cNvSpPr/>
              <p:nvPr/>
            </p:nvSpPr>
            <p:spPr>
              <a:xfrm>
                <a:off x="7192811" y="4782662"/>
                <a:ext cx="579044" cy="651868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28" name="月 827"/>
              <p:cNvSpPr/>
              <p:nvPr/>
            </p:nvSpPr>
            <p:spPr>
              <a:xfrm rot="5400000" flipH="1">
                <a:off x="7305018" y="4921981"/>
                <a:ext cx="45719" cy="165125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29" name="月 828"/>
              <p:cNvSpPr/>
              <p:nvPr/>
            </p:nvSpPr>
            <p:spPr>
              <a:xfrm rot="5400000" flipH="1">
                <a:off x="7595531" y="4921981"/>
                <a:ext cx="45719" cy="165125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30" name="円/楕円 702"/>
              <p:cNvSpPr/>
              <p:nvPr/>
            </p:nvSpPr>
            <p:spPr>
              <a:xfrm>
                <a:off x="7301731" y="5017242"/>
                <a:ext cx="69057" cy="10198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31" name="円/楕円 703"/>
              <p:cNvSpPr/>
              <p:nvPr/>
            </p:nvSpPr>
            <p:spPr>
              <a:xfrm>
                <a:off x="7582718" y="5017242"/>
                <a:ext cx="69057" cy="10198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32" name="円/楕円 632"/>
              <p:cNvSpPr/>
              <p:nvPr/>
            </p:nvSpPr>
            <p:spPr>
              <a:xfrm>
                <a:off x="7437959" y="5219407"/>
                <a:ext cx="84568" cy="27721"/>
              </a:xfrm>
              <a:custGeom>
                <a:avLst/>
                <a:gdLst>
                  <a:gd name="connsiteX0" fmla="*/ 0 w 84568"/>
                  <a:gd name="connsiteY0" fmla="*/ 22860 h 45719"/>
                  <a:gd name="connsiteX1" fmla="*/ 42284 w 84568"/>
                  <a:gd name="connsiteY1" fmla="*/ 0 h 45719"/>
                  <a:gd name="connsiteX2" fmla="*/ 84568 w 84568"/>
                  <a:gd name="connsiteY2" fmla="*/ 22860 h 45719"/>
                  <a:gd name="connsiteX3" fmla="*/ 42284 w 84568"/>
                  <a:gd name="connsiteY3" fmla="*/ 45720 h 45719"/>
                  <a:gd name="connsiteX4" fmla="*/ 0 w 84568"/>
                  <a:gd name="connsiteY4" fmla="*/ 22860 h 45719"/>
                  <a:gd name="connsiteX0" fmla="*/ 0 w 84568"/>
                  <a:gd name="connsiteY0" fmla="*/ 22860 h 45720"/>
                  <a:gd name="connsiteX1" fmla="*/ 42284 w 84568"/>
                  <a:gd name="connsiteY1" fmla="*/ 0 h 45720"/>
                  <a:gd name="connsiteX2" fmla="*/ 84568 w 84568"/>
                  <a:gd name="connsiteY2" fmla="*/ 22860 h 45720"/>
                  <a:gd name="connsiteX3" fmla="*/ 42284 w 84568"/>
                  <a:gd name="connsiteY3" fmla="*/ 45720 h 45720"/>
                  <a:gd name="connsiteX4" fmla="*/ 0 w 84568"/>
                  <a:gd name="connsiteY4" fmla="*/ 22860 h 45720"/>
                  <a:gd name="connsiteX0" fmla="*/ 0 w 84568"/>
                  <a:gd name="connsiteY0" fmla="*/ 22860 h 45720"/>
                  <a:gd name="connsiteX1" fmla="*/ 42284 w 84568"/>
                  <a:gd name="connsiteY1" fmla="*/ 0 h 45720"/>
                  <a:gd name="connsiteX2" fmla="*/ 84568 w 84568"/>
                  <a:gd name="connsiteY2" fmla="*/ 22860 h 45720"/>
                  <a:gd name="connsiteX3" fmla="*/ 42284 w 84568"/>
                  <a:gd name="connsiteY3" fmla="*/ 45720 h 45720"/>
                  <a:gd name="connsiteX4" fmla="*/ 0 w 84568"/>
                  <a:gd name="connsiteY4" fmla="*/ 22860 h 45720"/>
                  <a:gd name="connsiteX0" fmla="*/ 0 w 84568"/>
                  <a:gd name="connsiteY0" fmla="*/ 4861 h 27721"/>
                  <a:gd name="connsiteX1" fmla="*/ 42284 w 84568"/>
                  <a:gd name="connsiteY1" fmla="*/ 8195 h 27721"/>
                  <a:gd name="connsiteX2" fmla="*/ 84568 w 84568"/>
                  <a:gd name="connsiteY2" fmla="*/ 4861 h 27721"/>
                  <a:gd name="connsiteX3" fmla="*/ 42284 w 84568"/>
                  <a:gd name="connsiteY3" fmla="*/ 27721 h 27721"/>
                  <a:gd name="connsiteX4" fmla="*/ 0 w 84568"/>
                  <a:gd name="connsiteY4" fmla="*/ 4861 h 277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4568" h="27721">
                    <a:moveTo>
                      <a:pt x="0" y="4861"/>
                    </a:moveTo>
                    <a:cubicBezTo>
                      <a:pt x="0" y="-7764"/>
                      <a:pt x="18931" y="8195"/>
                      <a:pt x="42284" y="8195"/>
                    </a:cubicBezTo>
                    <a:cubicBezTo>
                      <a:pt x="65637" y="8195"/>
                      <a:pt x="84568" y="-7764"/>
                      <a:pt x="84568" y="4861"/>
                    </a:cubicBezTo>
                    <a:cubicBezTo>
                      <a:pt x="84568" y="17486"/>
                      <a:pt x="65637" y="27721"/>
                      <a:pt x="42284" y="27721"/>
                    </a:cubicBezTo>
                    <a:cubicBezTo>
                      <a:pt x="18931" y="27721"/>
                      <a:pt x="0" y="17486"/>
                      <a:pt x="0" y="4861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33" name="片側の 2 つの角を丸めた四角形 832"/>
              <p:cNvSpPr/>
              <p:nvPr/>
            </p:nvSpPr>
            <p:spPr>
              <a:xfrm>
                <a:off x="7201777" y="5473933"/>
                <a:ext cx="562934" cy="502092"/>
              </a:xfrm>
              <a:prstGeom prst="round2SameRect">
                <a:avLst>
                  <a:gd name="adj1" fmla="val 41975"/>
                  <a:gd name="adj2" fmla="val 0"/>
                </a:avLst>
              </a:prstGeom>
              <a:solidFill>
                <a:srgbClr val="FFC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34" name="フリーフォーム 833"/>
              <p:cNvSpPr/>
              <p:nvPr/>
            </p:nvSpPr>
            <p:spPr>
              <a:xfrm>
                <a:off x="7180811" y="5490174"/>
                <a:ext cx="604867" cy="526203"/>
              </a:xfrm>
              <a:custGeom>
                <a:avLst/>
                <a:gdLst>
                  <a:gd name="connsiteX0" fmla="*/ 141626 w 604867"/>
                  <a:gd name="connsiteY0" fmla="*/ 0 h 526203"/>
                  <a:gd name="connsiteX1" fmla="*/ 302434 w 604867"/>
                  <a:gd name="connsiteY1" fmla="*/ 456550 h 526203"/>
                  <a:gd name="connsiteX2" fmla="*/ 463242 w 604867"/>
                  <a:gd name="connsiteY2" fmla="*/ 1 h 526203"/>
                  <a:gd name="connsiteX3" fmla="*/ 476513 w 604867"/>
                  <a:gd name="connsiteY3" fmla="*/ 4120 h 526203"/>
                  <a:gd name="connsiteX4" fmla="*/ 604867 w 604867"/>
                  <a:gd name="connsiteY4" fmla="*/ 197761 h 526203"/>
                  <a:gd name="connsiteX5" fmla="*/ 604867 w 604867"/>
                  <a:gd name="connsiteY5" fmla="*/ 526203 h 526203"/>
                  <a:gd name="connsiteX6" fmla="*/ 0 w 604867"/>
                  <a:gd name="connsiteY6" fmla="*/ 526203 h 526203"/>
                  <a:gd name="connsiteX7" fmla="*/ 0 w 604867"/>
                  <a:gd name="connsiteY7" fmla="*/ 197761 h 526203"/>
                  <a:gd name="connsiteX8" fmla="*/ 128354 w 604867"/>
                  <a:gd name="connsiteY8" fmla="*/ 4120 h 5262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04867" h="526203">
                    <a:moveTo>
                      <a:pt x="141626" y="0"/>
                    </a:moveTo>
                    <a:lnTo>
                      <a:pt x="302434" y="456550"/>
                    </a:lnTo>
                    <a:lnTo>
                      <a:pt x="463242" y="1"/>
                    </a:lnTo>
                    <a:lnTo>
                      <a:pt x="476513" y="4120"/>
                    </a:lnTo>
                    <a:cubicBezTo>
                      <a:pt x="551942" y="36024"/>
                      <a:pt x="604867" y="110712"/>
                      <a:pt x="604867" y="197761"/>
                    </a:cubicBezTo>
                    <a:lnTo>
                      <a:pt x="604867" y="526203"/>
                    </a:lnTo>
                    <a:lnTo>
                      <a:pt x="0" y="526203"/>
                    </a:lnTo>
                    <a:lnTo>
                      <a:pt x="0" y="197761"/>
                    </a:lnTo>
                    <a:cubicBezTo>
                      <a:pt x="0" y="110712"/>
                      <a:pt x="52926" y="36024"/>
                      <a:pt x="128354" y="4120"/>
                    </a:cubicBezTo>
                    <a:close/>
                  </a:path>
                </a:pathLst>
              </a:custGeom>
              <a:solidFill>
                <a:srgbClr val="0070C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35" name="直角三角形 834"/>
              <p:cNvSpPr/>
              <p:nvPr/>
            </p:nvSpPr>
            <p:spPr>
              <a:xfrm rot="5400000">
                <a:off x="7317605" y="5481430"/>
                <a:ext cx="166542" cy="149231"/>
              </a:xfrm>
              <a:prstGeom prst="rtTriangle">
                <a:avLst/>
              </a:prstGeom>
              <a:solidFill>
                <a:srgbClr val="FFC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36" name="直角三角形 835"/>
              <p:cNvSpPr/>
              <p:nvPr/>
            </p:nvSpPr>
            <p:spPr>
              <a:xfrm rot="16200000" flipH="1">
                <a:off x="7482342" y="5481430"/>
                <a:ext cx="166542" cy="149231"/>
              </a:xfrm>
              <a:prstGeom prst="rtTriangle">
                <a:avLst/>
              </a:prstGeom>
              <a:solidFill>
                <a:srgbClr val="FFC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37" name="円/楕円 4"/>
              <p:cNvSpPr/>
              <p:nvPr/>
            </p:nvSpPr>
            <p:spPr>
              <a:xfrm rot="10800000">
                <a:off x="7406323" y="5313020"/>
                <a:ext cx="148210" cy="45719"/>
              </a:xfrm>
              <a:custGeom>
                <a:avLst/>
                <a:gdLst/>
                <a:ahLst/>
                <a:cxnLst/>
                <a:rect l="l" t="t" r="r" b="b"/>
                <a:pathLst>
                  <a:path w="194934" h="36810">
                    <a:moveTo>
                      <a:pt x="0" y="0"/>
                    </a:moveTo>
                    <a:cubicBezTo>
                      <a:pt x="27202" y="6486"/>
                      <a:pt x="60957" y="9752"/>
                      <a:pt x="97467" y="9752"/>
                    </a:cubicBezTo>
                    <a:cubicBezTo>
                      <a:pt x="133977" y="9752"/>
                      <a:pt x="167732" y="6486"/>
                      <a:pt x="194934" y="0"/>
                    </a:cubicBezTo>
                    <a:cubicBezTo>
                      <a:pt x="186588" y="21408"/>
                      <a:pt x="146006" y="36810"/>
                      <a:pt x="97467" y="36810"/>
                    </a:cubicBezTo>
                    <a:cubicBezTo>
                      <a:pt x="48928" y="36810"/>
                      <a:pt x="8346" y="21408"/>
                      <a:pt x="0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806" name="グループ化 805"/>
            <p:cNvGrpSpPr/>
            <p:nvPr/>
          </p:nvGrpSpPr>
          <p:grpSpPr>
            <a:xfrm>
              <a:off x="6671032" y="2408085"/>
              <a:ext cx="1623561" cy="671374"/>
              <a:chOff x="5697393" y="2408085"/>
              <a:chExt cx="1623561" cy="671374"/>
            </a:xfrm>
          </p:grpSpPr>
          <p:grpSp>
            <p:nvGrpSpPr>
              <p:cNvPr id="807" name="グループ化 806"/>
              <p:cNvGrpSpPr/>
              <p:nvPr/>
            </p:nvGrpSpPr>
            <p:grpSpPr>
              <a:xfrm>
                <a:off x="5697393" y="2408085"/>
                <a:ext cx="645836" cy="671374"/>
                <a:chOff x="664686" y="1246087"/>
                <a:chExt cx="1326718" cy="1379179"/>
              </a:xfrm>
            </p:grpSpPr>
            <p:sp>
              <p:nvSpPr>
                <p:cNvPr id="816" name="角丸四角形 177"/>
                <p:cNvSpPr/>
                <p:nvPr/>
              </p:nvSpPr>
              <p:spPr>
                <a:xfrm rot="9347365" flipH="1">
                  <a:off x="1002820" y="2270014"/>
                  <a:ext cx="988584" cy="355252"/>
                </a:xfrm>
                <a:custGeom>
                  <a:avLst/>
                  <a:gdLst>
                    <a:gd name="connsiteX0" fmla="*/ 0 w 968115"/>
                    <a:gd name="connsiteY0" fmla="*/ 167734 h 335468"/>
                    <a:gd name="connsiteX1" fmla="*/ 167734 w 968115"/>
                    <a:gd name="connsiteY1" fmla="*/ 0 h 335468"/>
                    <a:gd name="connsiteX2" fmla="*/ 800381 w 968115"/>
                    <a:gd name="connsiteY2" fmla="*/ 0 h 335468"/>
                    <a:gd name="connsiteX3" fmla="*/ 968115 w 968115"/>
                    <a:gd name="connsiteY3" fmla="*/ 167734 h 335468"/>
                    <a:gd name="connsiteX4" fmla="*/ 968115 w 968115"/>
                    <a:gd name="connsiteY4" fmla="*/ 167734 h 335468"/>
                    <a:gd name="connsiteX5" fmla="*/ 800381 w 968115"/>
                    <a:gd name="connsiteY5" fmla="*/ 335468 h 335468"/>
                    <a:gd name="connsiteX6" fmla="*/ 167734 w 968115"/>
                    <a:gd name="connsiteY6" fmla="*/ 335468 h 335468"/>
                    <a:gd name="connsiteX7" fmla="*/ 0 w 968115"/>
                    <a:gd name="connsiteY7" fmla="*/ 167734 h 335468"/>
                    <a:gd name="connsiteX0" fmla="*/ 968115 w 1059555"/>
                    <a:gd name="connsiteY0" fmla="*/ 167734 h 335468"/>
                    <a:gd name="connsiteX1" fmla="*/ 800381 w 1059555"/>
                    <a:gd name="connsiteY1" fmla="*/ 335468 h 335468"/>
                    <a:gd name="connsiteX2" fmla="*/ 167734 w 1059555"/>
                    <a:gd name="connsiteY2" fmla="*/ 335468 h 335468"/>
                    <a:gd name="connsiteX3" fmla="*/ 0 w 1059555"/>
                    <a:gd name="connsiteY3" fmla="*/ 167734 h 335468"/>
                    <a:gd name="connsiteX4" fmla="*/ 167734 w 1059555"/>
                    <a:gd name="connsiteY4" fmla="*/ 0 h 335468"/>
                    <a:gd name="connsiteX5" fmla="*/ 800381 w 1059555"/>
                    <a:gd name="connsiteY5" fmla="*/ 0 h 335468"/>
                    <a:gd name="connsiteX6" fmla="*/ 968115 w 1059555"/>
                    <a:gd name="connsiteY6" fmla="*/ 167734 h 335468"/>
                    <a:gd name="connsiteX7" fmla="*/ 1059555 w 1059555"/>
                    <a:gd name="connsiteY7" fmla="*/ 259174 h 335468"/>
                    <a:gd name="connsiteX0" fmla="*/ 968115 w 1059555"/>
                    <a:gd name="connsiteY0" fmla="*/ 167734 h 335468"/>
                    <a:gd name="connsiteX1" fmla="*/ 800381 w 1059555"/>
                    <a:gd name="connsiteY1" fmla="*/ 335468 h 335468"/>
                    <a:gd name="connsiteX2" fmla="*/ 167734 w 1059555"/>
                    <a:gd name="connsiteY2" fmla="*/ 335468 h 335468"/>
                    <a:gd name="connsiteX3" fmla="*/ 0 w 1059555"/>
                    <a:gd name="connsiteY3" fmla="*/ 167734 h 335468"/>
                    <a:gd name="connsiteX4" fmla="*/ 167734 w 1059555"/>
                    <a:gd name="connsiteY4" fmla="*/ 0 h 335468"/>
                    <a:gd name="connsiteX5" fmla="*/ 800381 w 1059555"/>
                    <a:gd name="connsiteY5" fmla="*/ 0 h 335468"/>
                    <a:gd name="connsiteX6" fmla="*/ 1059555 w 1059555"/>
                    <a:gd name="connsiteY6" fmla="*/ 259174 h 335468"/>
                    <a:gd name="connsiteX0" fmla="*/ 968115 w 968115"/>
                    <a:gd name="connsiteY0" fmla="*/ 167734 h 335468"/>
                    <a:gd name="connsiteX1" fmla="*/ 800381 w 968115"/>
                    <a:gd name="connsiteY1" fmla="*/ 335468 h 335468"/>
                    <a:gd name="connsiteX2" fmla="*/ 167734 w 968115"/>
                    <a:gd name="connsiteY2" fmla="*/ 335468 h 335468"/>
                    <a:gd name="connsiteX3" fmla="*/ 0 w 968115"/>
                    <a:gd name="connsiteY3" fmla="*/ 167734 h 335468"/>
                    <a:gd name="connsiteX4" fmla="*/ 167734 w 968115"/>
                    <a:gd name="connsiteY4" fmla="*/ 0 h 335468"/>
                    <a:gd name="connsiteX5" fmla="*/ 800381 w 968115"/>
                    <a:gd name="connsiteY5" fmla="*/ 0 h 335468"/>
                    <a:gd name="connsiteX0" fmla="*/ 800381 w 800381"/>
                    <a:gd name="connsiteY0" fmla="*/ 335468 h 335468"/>
                    <a:gd name="connsiteX1" fmla="*/ 167734 w 800381"/>
                    <a:gd name="connsiteY1" fmla="*/ 335468 h 335468"/>
                    <a:gd name="connsiteX2" fmla="*/ 0 w 800381"/>
                    <a:gd name="connsiteY2" fmla="*/ 167734 h 335468"/>
                    <a:gd name="connsiteX3" fmla="*/ 167734 w 800381"/>
                    <a:gd name="connsiteY3" fmla="*/ 0 h 335468"/>
                    <a:gd name="connsiteX4" fmla="*/ 800381 w 800381"/>
                    <a:gd name="connsiteY4" fmla="*/ 0 h 335468"/>
                    <a:gd name="connsiteX0" fmla="*/ 800381 w 800381"/>
                    <a:gd name="connsiteY0" fmla="*/ 336218 h 336218"/>
                    <a:gd name="connsiteX1" fmla="*/ 167734 w 800381"/>
                    <a:gd name="connsiteY1" fmla="*/ 336218 h 336218"/>
                    <a:gd name="connsiteX2" fmla="*/ 0 w 800381"/>
                    <a:gd name="connsiteY2" fmla="*/ 168484 h 336218"/>
                    <a:gd name="connsiteX3" fmla="*/ 167734 w 800381"/>
                    <a:gd name="connsiteY3" fmla="*/ 750 h 336218"/>
                    <a:gd name="connsiteX4" fmla="*/ 625785 w 800381"/>
                    <a:gd name="connsiteY4" fmla="*/ 0 h 336218"/>
                    <a:gd name="connsiteX0" fmla="*/ 914761 w 914760"/>
                    <a:gd name="connsiteY0" fmla="*/ 299140 h 336218"/>
                    <a:gd name="connsiteX1" fmla="*/ 167734 w 914760"/>
                    <a:gd name="connsiteY1" fmla="*/ 336218 h 336218"/>
                    <a:gd name="connsiteX2" fmla="*/ 0 w 914760"/>
                    <a:gd name="connsiteY2" fmla="*/ 168484 h 336218"/>
                    <a:gd name="connsiteX3" fmla="*/ 167734 w 914760"/>
                    <a:gd name="connsiteY3" fmla="*/ 750 h 336218"/>
                    <a:gd name="connsiteX4" fmla="*/ 625785 w 914760"/>
                    <a:gd name="connsiteY4" fmla="*/ 0 h 336218"/>
                    <a:gd name="connsiteX0" fmla="*/ 914761 w 914762"/>
                    <a:gd name="connsiteY0" fmla="*/ 318175 h 355253"/>
                    <a:gd name="connsiteX1" fmla="*/ 167734 w 914762"/>
                    <a:gd name="connsiteY1" fmla="*/ 355253 h 355253"/>
                    <a:gd name="connsiteX2" fmla="*/ 0 w 914762"/>
                    <a:gd name="connsiteY2" fmla="*/ 187519 h 355253"/>
                    <a:gd name="connsiteX3" fmla="*/ 167734 w 914762"/>
                    <a:gd name="connsiteY3" fmla="*/ 19785 h 355253"/>
                    <a:gd name="connsiteX4" fmla="*/ 617668 w 914762"/>
                    <a:gd name="connsiteY4" fmla="*/ 0 h 355253"/>
                    <a:gd name="connsiteX0" fmla="*/ 937323 w 937323"/>
                    <a:gd name="connsiteY0" fmla="*/ 307478 h 355253"/>
                    <a:gd name="connsiteX1" fmla="*/ 167734 w 937323"/>
                    <a:gd name="connsiteY1" fmla="*/ 355253 h 355253"/>
                    <a:gd name="connsiteX2" fmla="*/ 0 w 937323"/>
                    <a:gd name="connsiteY2" fmla="*/ 187519 h 355253"/>
                    <a:gd name="connsiteX3" fmla="*/ 167734 w 937323"/>
                    <a:gd name="connsiteY3" fmla="*/ 19785 h 355253"/>
                    <a:gd name="connsiteX4" fmla="*/ 617668 w 937323"/>
                    <a:gd name="connsiteY4" fmla="*/ 0 h 3552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37323" h="355253">
                      <a:moveTo>
                        <a:pt x="937323" y="307478"/>
                      </a:moveTo>
                      <a:lnTo>
                        <a:pt x="167734" y="355253"/>
                      </a:lnTo>
                      <a:cubicBezTo>
                        <a:pt x="75097" y="355253"/>
                        <a:pt x="0" y="280156"/>
                        <a:pt x="0" y="187519"/>
                      </a:cubicBezTo>
                      <a:cubicBezTo>
                        <a:pt x="0" y="94882"/>
                        <a:pt x="75097" y="19785"/>
                        <a:pt x="167734" y="19785"/>
                      </a:cubicBezTo>
                      <a:lnTo>
                        <a:pt x="617668" y="0"/>
                      </a:lnTo>
                    </a:path>
                  </a:pathLst>
                </a:custGeom>
                <a:solidFill>
                  <a:srgbClr val="0070C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817" name="グループ化 816"/>
                <p:cNvGrpSpPr/>
                <p:nvPr/>
              </p:nvGrpSpPr>
              <p:grpSpPr>
                <a:xfrm rot="4045281" flipH="1">
                  <a:off x="747744" y="1163029"/>
                  <a:ext cx="1152123" cy="1318240"/>
                  <a:chOff x="3297620" y="2451645"/>
                  <a:chExt cx="1152123" cy="1318240"/>
                </a:xfrm>
              </p:grpSpPr>
              <p:grpSp>
                <p:nvGrpSpPr>
                  <p:cNvPr id="818" name="グループ化 817"/>
                  <p:cNvGrpSpPr/>
                  <p:nvPr/>
                </p:nvGrpSpPr>
                <p:grpSpPr>
                  <a:xfrm>
                    <a:off x="3695079" y="2451645"/>
                    <a:ext cx="754664" cy="446146"/>
                    <a:chOff x="5005719" y="1806039"/>
                    <a:chExt cx="754664" cy="446146"/>
                  </a:xfrm>
                </p:grpSpPr>
                <p:sp>
                  <p:nvSpPr>
                    <p:cNvPr id="820" name="角丸四角形 819"/>
                    <p:cNvSpPr/>
                    <p:nvPr/>
                  </p:nvSpPr>
                  <p:spPr>
                    <a:xfrm rot="19595564">
                      <a:off x="5439969" y="1865857"/>
                      <a:ext cx="320414" cy="10160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ED7D31">
                        <a:lumMod val="60000"/>
                        <a:lumOff val="40000"/>
                      </a:srgb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821" name="フリーフォーム 820"/>
                    <p:cNvSpPr/>
                    <p:nvPr/>
                  </p:nvSpPr>
                  <p:spPr>
                    <a:xfrm rot="11700000">
                      <a:off x="5091767" y="1806039"/>
                      <a:ext cx="548539" cy="446146"/>
                    </a:xfrm>
                    <a:custGeom>
                      <a:avLst/>
                      <a:gdLst>
                        <a:gd name="connsiteX0" fmla="*/ 720505 w 759541"/>
                        <a:gd name="connsiteY0" fmla="*/ 291453 h 426445"/>
                        <a:gd name="connsiteX1" fmla="*/ 663874 w 759541"/>
                        <a:gd name="connsiteY1" fmla="*/ 292877 h 426445"/>
                        <a:gd name="connsiteX2" fmla="*/ 467036 w 759541"/>
                        <a:gd name="connsiteY2" fmla="*/ 217085 h 426445"/>
                        <a:gd name="connsiteX3" fmla="*/ 460311 w 759541"/>
                        <a:gd name="connsiteY3" fmla="*/ 220425 h 426445"/>
                        <a:gd name="connsiteX4" fmla="*/ 244987 w 759541"/>
                        <a:gd name="connsiteY4" fmla="*/ 278121 h 426445"/>
                        <a:gd name="connsiteX5" fmla="*/ 116682 w 759541"/>
                        <a:gd name="connsiteY5" fmla="*/ 406426 h 426445"/>
                        <a:gd name="connsiteX6" fmla="*/ 20019 w 759541"/>
                        <a:gd name="connsiteY6" fmla="*/ 406426 h 426445"/>
                        <a:gd name="connsiteX7" fmla="*/ 20019 w 759541"/>
                        <a:gd name="connsiteY7" fmla="*/ 406425 h 426445"/>
                        <a:gd name="connsiteX8" fmla="*/ 20019 w 759541"/>
                        <a:gd name="connsiteY8" fmla="*/ 309762 h 426445"/>
                        <a:gd name="connsiteX9" fmla="*/ 159327 w 759541"/>
                        <a:gd name="connsiteY9" fmla="*/ 170455 h 426445"/>
                        <a:gd name="connsiteX10" fmla="*/ 181939 w 759541"/>
                        <a:gd name="connsiteY10" fmla="*/ 155440 h 426445"/>
                        <a:gd name="connsiteX11" fmla="*/ 195031 w 759541"/>
                        <a:gd name="connsiteY11" fmla="*/ 152893 h 426445"/>
                        <a:gd name="connsiteX12" fmla="*/ 207757 w 759541"/>
                        <a:gd name="connsiteY12" fmla="*/ 146571 h 426445"/>
                        <a:gd name="connsiteX13" fmla="*/ 284288 w 759541"/>
                        <a:gd name="connsiteY13" fmla="*/ 126065 h 426445"/>
                        <a:gd name="connsiteX14" fmla="*/ 284288 w 759541"/>
                        <a:gd name="connsiteY14" fmla="*/ 85297 h 426445"/>
                        <a:gd name="connsiteX15" fmla="*/ 369585 w 759541"/>
                        <a:gd name="connsiteY15" fmla="*/ 0 h 426445"/>
                        <a:gd name="connsiteX16" fmla="*/ 527838 w 759541"/>
                        <a:gd name="connsiteY16" fmla="*/ 0 h 426445"/>
                        <a:gd name="connsiteX17" fmla="*/ 613135 w 759541"/>
                        <a:gd name="connsiteY17" fmla="*/ 85297 h 426445"/>
                        <a:gd name="connsiteX18" fmla="*/ 613135 w 759541"/>
                        <a:gd name="connsiteY18" fmla="*/ 114716 h 426445"/>
                        <a:gd name="connsiteX19" fmla="*/ 717066 w 759541"/>
                        <a:gd name="connsiteY19" fmla="*/ 154735 h 426445"/>
                        <a:gd name="connsiteX20" fmla="*/ 758116 w 759541"/>
                        <a:gd name="connsiteY20" fmla="*/ 193772 h 426445"/>
                        <a:gd name="connsiteX21" fmla="*/ 759541 w 759541"/>
                        <a:gd name="connsiteY21" fmla="*/ 250402 h 426445"/>
                        <a:gd name="connsiteX22" fmla="*/ 743761 w 759541"/>
                        <a:gd name="connsiteY22" fmla="*/ 275197 h 426445"/>
                        <a:gd name="connsiteX23" fmla="*/ 720505 w 759541"/>
                        <a:gd name="connsiteY23" fmla="*/ 291453 h 426445"/>
                        <a:gd name="connsiteX0" fmla="*/ 720505 w 759541"/>
                        <a:gd name="connsiteY0" fmla="*/ 291453 h 426445"/>
                        <a:gd name="connsiteX1" fmla="*/ 663874 w 759541"/>
                        <a:gd name="connsiteY1" fmla="*/ 292877 h 426445"/>
                        <a:gd name="connsiteX2" fmla="*/ 467036 w 759541"/>
                        <a:gd name="connsiteY2" fmla="*/ 217085 h 426445"/>
                        <a:gd name="connsiteX3" fmla="*/ 460311 w 759541"/>
                        <a:gd name="connsiteY3" fmla="*/ 220425 h 426445"/>
                        <a:gd name="connsiteX4" fmla="*/ 244987 w 759541"/>
                        <a:gd name="connsiteY4" fmla="*/ 278121 h 426445"/>
                        <a:gd name="connsiteX5" fmla="*/ 116682 w 759541"/>
                        <a:gd name="connsiteY5" fmla="*/ 406426 h 426445"/>
                        <a:gd name="connsiteX6" fmla="*/ 20019 w 759541"/>
                        <a:gd name="connsiteY6" fmla="*/ 406426 h 426445"/>
                        <a:gd name="connsiteX7" fmla="*/ 20019 w 759541"/>
                        <a:gd name="connsiteY7" fmla="*/ 406425 h 426445"/>
                        <a:gd name="connsiteX8" fmla="*/ 20019 w 759541"/>
                        <a:gd name="connsiteY8" fmla="*/ 309762 h 426445"/>
                        <a:gd name="connsiteX9" fmla="*/ 159327 w 759541"/>
                        <a:gd name="connsiteY9" fmla="*/ 170455 h 426445"/>
                        <a:gd name="connsiteX10" fmla="*/ 181939 w 759541"/>
                        <a:gd name="connsiteY10" fmla="*/ 155440 h 426445"/>
                        <a:gd name="connsiteX11" fmla="*/ 195031 w 759541"/>
                        <a:gd name="connsiteY11" fmla="*/ 152893 h 426445"/>
                        <a:gd name="connsiteX12" fmla="*/ 207757 w 759541"/>
                        <a:gd name="connsiteY12" fmla="*/ 146571 h 426445"/>
                        <a:gd name="connsiteX13" fmla="*/ 284288 w 759541"/>
                        <a:gd name="connsiteY13" fmla="*/ 126065 h 426445"/>
                        <a:gd name="connsiteX14" fmla="*/ 284288 w 759541"/>
                        <a:gd name="connsiteY14" fmla="*/ 85297 h 426445"/>
                        <a:gd name="connsiteX15" fmla="*/ 527838 w 759541"/>
                        <a:gd name="connsiteY15" fmla="*/ 0 h 426445"/>
                        <a:gd name="connsiteX16" fmla="*/ 613135 w 759541"/>
                        <a:gd name="connsiteY16" fmla="*/ 85297 h 426445"/>
                        <a:gd name="connsiteX17" fmla="*/ 613135 w 759541"/>
                        <a:gd name="connsiteY17" fmla="*/ 114716 h 426445"/>
                        <a:gd name="connsiteX18" fmla="*/ 717066 w 759541"/>
                        <a:gd name="connsiteY18" fmla="*/ 154735 h 426445"/>
                        <a:gd name="connsiteX19" fmla="*/ 758116 w 759541"/>
                        <a:gd name="connsiteY19" fmla="*/ 193772 h 426445"/>
                        <a:gd name="connsiteX20" fmla="*/ 759541 w 759541"/>
                        <a:gd name="connsiteY20" fmla="*/ 250402 h 426445"/>
                        <a:gd name="connsiteX21" fmla="*/ 743761 w 759541"/>
                        <a:gd name="connsiteY21" fmla="*/ 275197 h 426445"/>
                        <a:gd name="connsiteX22" fmla="*/ 720505 w 759541"/>
                        <a:gd name="connsiteY22" fmla="*/ 291453 h 426445"/>
                        <a:gd name="connsiteX0" fmla="*/ 720505 w 759541"/>
                        <a:gd name="connsiteY0" fmla="*/ 291453 h 426445"/>
                        <a:gd name="connsiteX1" fmla="*/ 663874 w 759541"/>
                        <a:gd name="connsiteY1" fmla="*/ 292877 h 426445"/>
                        <a:gd name="connsiteX2" fmla="*/ 467036 w 759541"/>
                        <a:gd name="connsiteY2" fmla="*/ 217085 h 426445"/>
                        <a:gd name="connsiteX3" fmla="*/ 460311 w 759541"/>
                        <a:gd name="connsiteY3" fmla="*/ 220425 h 426445"/>
                        <a:gd name="connsiteX4" fmla="*/ 244987 w 759541"/>
                        <a:gd name="connsiteY4" fmla="*/ 278121 h 426445"/>
                        <a:gd name="connsiteX5" fmla="*/ 116682 w 759541"/>
                        <a:gd name="connsiteY5" fmla="*/ 406426 h 426445"/>
                        <a:gd name="connsiteX6" fmla="*/ 20019 w 759541"/>
                        <a:gd name="connsiteY6" fmla="*/ 406426 h 426445"/>
                        <a:gd name="connsiteX7" fmla="*/ 20019 w 759541"/>
                        <a:gd name="connsiteY7" fmla="*/ 406425 h 426445"/>
                        <a:gd name="connsiteX8" fmla="*/ 20019 w 759541"/>
                        <a:gd name="connsiteY8" fmla="*/ 309762 h 426445"/>
                        <a:gd name="connsiteX9" fmla="*/ 159327 w 759541"/>
                        <a:gd name="connsiteY9" fmla="*/ 170455 h 426445"/>
                        <a:gd name="connsiteX10" fmla="*/ 181939 w 759541"/>
                        <a:gd name="connsiteY10" fmla="*/ 155440 h 426445"/>
                        <a:gd name="connsiteX11" fmla="*/ 195031 w 759541"/>
                        <a:gd name="connsiteY11" fmla="*/ 152893 h 426445"/>
                        <a:gd name="connsiteX12" fmla="*/ 207757 w 759541"/>
                        <a:gd name="connsiteY12" fmla="*/ 146571 h 426445"/>
                        <a:gd name="connsiteX13" fmla="*/ 284288 w 759541"/>
                        <a:gd name="connsiteY13" fmla="*/ 126065 h 426445"/>
                        <a:gd name="connsiteX14" fmla="*/ 527838 w 759541"/>
                        <a:gd name="connsiteY14" fmla="*/ 0 h 426445"/>
                        <a:gd name="connsiteX15" fmla="*/ 613135 w 759541"/>
                        <a:gd name="connsiteY15" fmla="*/ 85297 h 426445"/>
                        <a:gd name="connsiteX16" fmla="*/ 613135 w 759541"/>
                        <a:gd name="connsiteY16" fmla="*/ 114716 h 426445"/>
                        <a:gd name="connsiteX17" fmla="*/ 717066 w 759541"/>
                        <a:gd name="connsiteY17" fmla="*/ 154735 h 426445"/>
                        <a:gd name="connsiteX18" fmla="*/ 758116 w 759541"/>
                        <a:gd name="connsiteY18" fmla="*/ 193772 h 426445"/>
                        <a:gd name="connsiteX19" fmla="*/ 759541 w 759541"/>
                        <a:gd name="connsiteY19" fmla="*/ 250402 h 426445"/>
                        <a:gd name="connsiteX20" fmla="*/ 743761 w 759541"/>
                        <a:gd name="connsiteY20" fmla="*/ 275197 h 426445"/>
                        <a:gd name="connsiteX21" fmla="*/ 720505 w 759541"/>
                        <a:gd name="connsiteY21" fmla="*/ 291453 h 426445"/>
                        <a:gd name="connsiteX0" fmla="*/ 720505 w 759541"/>
                        <a:gd name="connsiteY0" fmla="*/ 393142 h 528134"/>
                        <a:gd name="connsiteX1" fmla="*/ 663874 w 759541"/>
                        <a:gd name="connsiteY1" fmla="*/ 394566 h 528134"/>
                        <a:gd name="connsiteX2" fmla="*/ 467036 w 759541"/>
                        <a:gd name="connsiteY2" fmla="*/ 318774 h 528134"/>
                        <a:gd name="connsiteX3" fmla="*/ 460311 w 759541"/>
                        <a:gd name="connsiteY3" fmla="*/ 322114 h 528134"/>
                        <a:gd name="connsiteX4" fmla="*/ 244987 w 759541"/>
                        <a:gd name="connsiteY4" fmla="*/ 379810 h 528134"/>
                        <a:gd name="connsiteX5" fmla="*/ 116682 w 759541"/>
                        <a:gd name="connsiteY5" fmla="*/ 508115 h 528134"/>
                        <a:gd name="connsiteX6" fmla="*/ 20019 w 759541"/>
                        <a:gd name="connsiteY6" fmla="*/ 508115 h 528134"/>
                        <a:gd name="connsiteX7" fmla="*/ 20019 w 759541"/>
                        <a:gd name="connsiteY7" fmla="*/ 508114 h 528134"/>
                        <a:gd name="connsiteX8" fmla="*/ 20019 w 759541"/>
                        <a:gd name="connsiteY8" fmla="*/ 411451 h 528134"/>
                        <a:gd name="connsiteX9" fmla="*/ 159327 w 759541"/>
                        <a:gd name="connsiteY9" fmla="*/ 272144 h 528134"/>
                        <a:gd name="connsiteX10" fmla="*/ 181939 w 759541"/>
                        <a:gd name="connsiteY10" fmla="*/ 257129 h 528134"/>
                        <a:gd name="connsiteX11" fmla="*/ 195031 w 759541"/>
                        <a:gd name="connsiteY11" fmla="*/ 254582 h 528134"/>
                        <a:gd name="connsiteX12" fmla="*/ 207757 w 759541"/>
                        <a:gd name="connsiteY12" fmla="*/ 248260 h 528134"/>
                        <a:gd name="connsiteX13" fmla="*/ 284288 w 759541"/>
                        <a:gd name="connsiteY13" fmla="*/ 227754 h 528134"/>
                        <a:gd name="connsiteX14" fmla="*/ 392119 w 759541"/>
                        <a:gd name="connsiteY14" fmla="*/ 0 h 528134"/>
                        <a:gd name="connsiteX15" fmla="*/ 613135 w 759541"/>
                        <a:gd name="connsiteY15" fmla="*/ 186986 h 528134"/>
                        <a:gd name="connsiteX16" fmla="*/ 613135 w 759541"/>
                        <a:gd name="connsiteY16" fmla="*/ 216405 h 528134"/>
                        <a:gd name="connsiteX17" fmla="*/ 717066 w 759541"/>
                        <a:gd name="connsiteY17" fmla="*/ 256424 h 528134"/>
                        <a:gd name="connsiteX18" fmla="*/ 758116 w 759541"/>
                        <a:gd name="connsiteY18" fmla="*/ 295461 h 528134"/>
                        <a:gd name="connsiteX19" fmla="*/ 759541 w 759541"/>
                        <a:gd name="connsiteY19" fmla="*/ 352091 h 528134"/>
                        <a:gd name="connsiteX20" fmla="*/ 743761 w 759541"/>
                        <a:gd name="connsiteY20" fmla="*/ 376886 h 528134"/>
                        <a:gd name="connsiteX21" fmla="*/ 720505 w 759541"/>
                        <a:gd name="connsiteY21" fmla="*/ 393142 h 528134"/>
                        <a:gd name="connsiteX0" fmla="*/ 720505 w 759541"/>
                        <a:gd name="connsiteY0" fmla="*/ 393157 h 528149"/>
                        <a:gd name="connsiteX1" fmla="*/ 663874 w 759541"/>
                        <a:gd name="connsiteY1" fmla="*/ 394581 h 528149"/>
                        <a:gd name="connsiteX2" fmla="*/ 467036 w 759541"/>
                        <a:gd name="connsiteY2" fmla="*/ 318789 h 528149"/>
                        <a:gd name="connsiteX3" fmla="*/ 460311 w 759541"/>
                        <a:gd name="connsiteY3" fmla="*/ 322129 h 528149"/>
                        <a:gd name="connsiteX4" fmla="*/ 244987 w 759541"/>
                        <a:gd name="connsiteY4" fmla="*/ 379825 h 528149"/>
                        <a:gd name="connsiteX5" fmla="*/ 116682 w 759541"/>
                        <a:gd name="connsiteY5" fmla="*/ 508130 h 528149"/>
                        <a:gd name="connsiteX6" fmla="*/ 20019 w 759541"/>
                        <a:gd name="connsiteY6" fmla="*/ 508130 h 528149"/>
                        <a:gd name="connsiteX7" fmla="*/ 20019 w 759541"/>
                        <a:gd name="connsiteY7" fmla="*/ 508129 h 528149"/>
                        <a:gd name="connsiteX8" fmla="*/ 20019 w 759541"/>
                        <a:gd name="connsiteY8" fmla="*/ 411466 h 528149"/>
                        <a:gd name="connsiteX9" fmla="*/ 159327 w 759541"/>
                        <a:gd name="connsiteY9" fmla="*/ 272159 h 528149"/>
                        <a:gd name="connsiteX10" fmla="*/ 181939 w 759541"/>
                        <a:gd name="connsiteY10" fmla="*/ 257144 h 528149"/>
                        <a:gd name="connsiteX11" fmla="*/ 195031 w 759541"/>
                        <a:gd name="connsiteY11" fmla="*/ 254597 h 528149"/>
                        <a:gd name="connsiteX12" fmla="*/ 207757 w 759541"/>
                        <a:gd name="connsiteY12" fmla="*/ 248275 h 528149"/>
                        <a:gd name="connsiteX13" fmla="*/ 284288 w 759541"/>
                        <a:gd name="connsiteY13" fmla="*/ 227769 h 528149"/>
                        <a:gd name="connsiteX14" fmla="*/ 392119 w 759541"/>
                        <a:gd name="connsiteY14" fmla="*/ 15 h 528149"/>
                        <a:gd name="connsiteX15" fmla="*/ 613135 w 759541"/>
                        <a:gd name="connsiteY15" fmla="*/ 216420 h 528149"/>
                        <a:gd name="connsiteX16" fmla="*/ 717066 w 759541"/>
                        <a:gd name="connsiteY16" fmla="*/ 256439 h 528149"/>
                        <a:gd name="connsiteX17" fmla="*/ 758116 w 759541"/>
                        <a:gd name="connsiteY17" fmla="*/ 295476 h 528149"/>
                        <a:gd name="connsiteX18" fmla="*/ 759541 w 759541"/>
                        <a:gd name="connsiteY18" fmla="*/ 352106 h 528149"/>
                        <a:gd name="connsiteX19" fmla="*/ 743761 w 759541"/>
                        <a:gd name="connsiteY19" fmla="*/ 376901 h 528149"/>
                        <a:gd name="connsiteX20" fmla="*/ 720505 w 759541"/>
                        <a:gd name="connsiteY20" fmla="*/ 393157 h 528149"/>
                        <a:gd name="connsiteX0" fmla="*/ 720505 w 759541"/>
                        <a:gd name="connsiteY0" fmla="*/ 393157 h 528149"/>
                        <a:gd name="connsiteX1" fmla="*/ 663874 w 759541"/>
                        <a:gd name="connsiteY1" fmla="*/ 394581 h 528149"/>
                        <a:gd name="connsiteX2" fmla="*/ 467036 w 759541"/>
                        <a:gd name="connsiteY2" fmla="*/ 318789 h 528149"/>
                        <a:gd name="connsiteX3" fmla="*/ 460311 w 759541"/>
                        <a:gd name="connsiteY3" fmla="*/ 322129 h 528149"/>
                        <a:gd name="connsiteX4" fmla="*/ 244987 w 759541"/>
                        <a:gd name="connsiteY4" fmla="*/ 379825 h 528149"/>
                        <a:gd name="connsiteX5" fmla="*/ 116682 w 759541"/>
                        <a:gd name="connsiteY5" fmla="*/ 508130 h 528149"/>
                        <a:gd name="connsiteX6" fmla="*/ 20019 w 759541"/>
                        <a:gd name="connsiteY6" fmla="*/ 508130 h 528149"/>
                        <a:gd name="connsiteX7" fmla="*/ 20019 w 759541"/>
                        <a:gd name="connsiteY7" fmla="*/ 508129 h 528149"/>
                        <a:gd name="connsiteX8" fmla="*/ 20019 w 759541"/>
                        <a:gd name="connsiteY8" fmla="*/ 411466 h 528149"/>
                        <a:gd name="connsiteX9" fmla="*/ 159327 w 759541"/>
                        <a:gd name="connsiteY9" fmla="*/ 272159 h 528149"/>
                        <a:gd name="connsiteX10" fmla="*/ 181939 w 759541"/>
                        <a:gd name="connsiteY10" fmla="*/ 257144 h 528149"/>
                        <a:gd name="connsiteX11" fmla="*/ 195031 w 759541"/>
                        <a:gd name="connsiteY11" fmla="*/ 254597 h 528149"/>
                        <a:gd name="connsiteX12" fmla="*/ 207757 w 759541"/>
                        <a:gd name="connsiteY12" fmla="*/ 248275 h 528149"/>
                        <a:gd name="connsiteX13" fmla="*/ 298444 w 759541"/>
                        <a:gd name="connsiteY13" fmla="*/ 182795 h 528149"/>
                        <a:gd name="connsiteX14" fmla="*/ 392119 w 759541"/>
                        <a:gd name="connsiteY14" fmla="*/ 15 h 528149"/>
                        <a:gd name="connsiteX15" fmla="*/ 613135 w 759541"/>
                        <a:gd name="connsiteY15" fmla="*/ 216420 h 528149"/>
                        <a:gd name="connsiteX16" fmla="*/ 717066 w 759541"/>
                        <a:gd name="connsiteY16" fmla="*/ 256439 h 528149"/>
                        <a:gd name="connsiteX17" fmla="*/ 758116 w 759541"/>
                        <a:gd name="connsiteY17" fmla="*/ 295476 h 528149"/>
                        <a:gd name="connsiteX18" fmla="*/ 759541 w 759541"/>
                        <a:gd name="connsiteY18" fmla="*/ 352106 h 528149"/>
                        <a:gd name="connsiteX19" fmla="*/ 743761 w 759541"/>
                        <a:gd name="connsiteY19" fmla="*/ 376901 h 528149"/>
                        <a:gd name="connsiteX20" fmla="*/ 720505 w 759541"/>
                        <a:gd name="connsiteY20" fmla="*/ 393157 h 528149"/>
                        <a:gd name="connsiteX0" fmla="*/ 720505 w 759541"/>
                        <a:gd name="connsiteY0" fmla="*/ 393157 h 528149"/>
                        <a:gd name="connsiteX1" fmla="*/ 663874 w 759541"/>
                        <a:gd name="connsiteY1" fmla="*/ 394581 h 528149"/>
                        <a:gd name="connsiteX2" fmla="*/ 467036 w 759541"/>
                        <a:gd name="connsiteY2" fmla="*/ 318789 h 528149"/>
                        <a:gd name="connsiteX3" fmla="*/ 460311 w 759541"/>
                        <a:gd name="connsiteY3" fmla="*/ 322129 h 528149"/>
                        <a:gd name="connsiteX4" fmla="*/ 244987 w 759541"/>
                        <a:gd name="connsiteY4" fmla="*/ 379825 h 528149"/>
                        <a:gd name="connsiteX5" fmla="*/ 116682 w 759541"/>
                        <a:gd name="connsiteY5" fmla="*/ 508130 h 528149"/>
                        <a:gd name="connsiteX6" fmla="*/ 20019 w 759541"/>
                        <a:gd name="connsiteY6" fmla="*/ 508130 h 528149"/>
                        <a:gd name="connsiteX7" fmla="*/ 20019 w 759541"/>
                        <a:gd name="connsiteY7" fmla="*/ 508129 h 528149"/>
                        <a:gd name="connsiteX8" fmla="*/ 20019 w 759541"/>
                        <a:gd name="connsiteY8" fmla="*/ 411466 h 528149"/>
                        <a:gd name="connsiteX9" fmla="*/ 159327 w 759541"/>
                        <a:gd name="connsiteY9" fmla="*/ 272159 h 528149"/>
                        <a:gd name="connsiteX10" fmla="*/ 181939 w 759541"/>
                        <a:gd name="connsiteY10" fmla="*/ 257144 h 528149"/>
                        <a:gd name="connsiteX11" fmla="*/ 195031 w 759541"/>
                        <a:gd name="connsiteY11" fmla="*/ 254597 h 528149"/>
                        <a:gd name="connsiteX12" fmla="*/ 298444 w 759541"/>
                        <a:gd name="connsiteY12" fmla="*/ 182795 h 528149"/>
                        <a:gd name="connsiteX13" fmla="*/ 392119 w 759541"/>
                        <a:gd name="connsiteY13" fmla="*/ 15 h 528149"/>
                        <a:gd name="connsiteX14" fmla="*/ 613135 w 759541"/>
                        <a:gd name="connsiteY14" fmla="*/ 216420 h 528149"/>
                        <a:gd name="connsiteX15" fmla="*/ 717066 w 759541"/>
                        <a:gd name="connsiteY15" fmla="*/ 256439 h 528149"/>
                        <a:gd name="connsiteX16" fmla="*/ 758116 w 759541"/>
                        <a:gd name="connsiteY16" fmla="*/ 295476 h 528149"/>
                        <a:gd name="connsiteX17" fmla="*/ 759541 w 759541"/>
                        <a:gd name="connsiteY17" fmla="*/ 352106 h 528149"/>
                        <a:gd name="connsiteX18" fmla="*/ 743761 w 759541"/>
                        <a:gd name="connsiteY18" fmla="*/ 376901 h 528149"/>
                        <a:gd name="connsiteX19" fmla="*/ 720505 w 759541"/>
                        <a:gd name="connsiteY19" fmla="*/ 393157 h 528149"/>
                        <a:gd name="connsiteX0" fmla="*/ 720505 w 759541"/>
                        <a:gd name="connsiteY0" fmla="*/ 393157 h 528149"/>
                        <a:gd name="connsiteX1" fmla="*/ 663874 w 759541"/>
                        <a:gd name="connsiteY1" fmla="*/ 394581 h 528149"/>
                        <a:gd name="connsiteX2" fmla="*/ 467036 w 759541"/>
                        <a:gd name="connsiteY2" fmla="*/ 318789 h 528149"/>
                        <a:gd name="connsiteX3" fmla="*/ 460311 w 759541"/>
                        <a:gd name="connsiteY3" fmla="*/ 322129 h 528149"/>
                        <a:gd name="connsiteX4" fmla="*/ 244987 w 759541"/>
                        <a:gd name="connsiteY4" fmla="*/ 379825 h 528149"/>
                        <a:gd name="connsiteX5" fmla="*/ 116682 w 759541"/>
                        <a:gd name="connsiteY5" fmla="*/ 508130 h 528149"/>
                        <a:gd name="connsiteX6" fmla="*/ 20019 w 759541"/>
                        <a:gd name="connsiteY6" fmla="*/ 508130 h 528149"/>
                        <a:gd name="connsiteX7" fmla="*/ 20019 w 759541"/>
                        <a:gd name="connsiteY7" fmla="*/ 508129 h 528149"/>
                        <a:gd name="connsiteX8" fmla="*/ 20019 w 759541"/>
                        <a:gd name="connsiteY8" fmla="*/ 411466 h 528149"/>
                        <a:gd name="connsiteX9" fmla="*/ 159327 w 759541"/>
                        <a:gd name="connsiteY9" fmla="*/ 272159 h 528149"/>
                        <a:gd name="connsiteX10" fmla="*/ 181939 w 759541"/>
                        <a:gd name="connsiteY10" fmla="*/ 257144 h 528149"/>
                        <a:gd name="connsiteX11" fmla="*/ 298444 w 759541"/>
                        <a:gd name="connsiteY11" fmla="*/ 182795 h 528149"/>
                        <a:gd name="connsiteX12" fmla="*/ 392119 w 759541"/>
                        <a:gd name="connsiteY12" fmla="*/ 15 h 528149"/>
                        <a:gd name="connsiteX13" fmla="*/ 613135 w 759541"/>
                        <a:gd name="connsiteY13" fmla="*/ 216420 h 528149"/>
                        <a:gd name="connsiteX14" fmla="*/ 717066 w 759541"/>
                        <a:gd name="connsiteY14" fmla="*/ 256439 h 528149"/>
                        <a:gd name="connsiteX15" fmla="*/ 758116 w 759541"/>
                        <a:gd name="connsiteY15" fmla="*/ 295476 h 528149"/>
                        <a:gd name="connsiteX16" fmla="*/ 759541 w 759541"/>
                        <a:gd name="connsiteY16" fmla="*/ 352106 h 528149"/>
                        <a:gd name="connsiteX17" fmla="*/ 743761 w 759541"/>
                        <a:gd name="connsiteY17" fmla="*/ 376901 h 528149"/>
                        <a:gd name="connsiteX18" fmla="*/ 720505 w 759541"/>
                        <a:gd name="connsiteY18" fmla="*/ 393157 h 528149"/>
                        <a:gd name="connsiteX0" fmla="*/ 720505 w 759541"/>
                        <a:gd name="connsiteY0" fmla="*/ 393157 h 508130"/>
                        <a:gd name="connsiteX1" fmla="*/ 663874 w 759541"/>
                        <a:gd name="connsiteY1" fmla="*/ 394581 h 508130"/>
                        <a:gd name="connsiteX2" fmla="*/ 467036 w 759541"/>
                        <a:gd name="connsiteY2" fmla="*/ 318789 h 508130"/>
                        <a:gd name="connsiteX3" fmla="*/ 244987 w 759541"/>
                        <a:gd name="connsiteY3" fmla="*/ 379825 h 508130"/>
                        <a:gd name="connsiteX4" fmla="*/ 116682 w 759541"/>
                        <a:gd name="connsiteY4" fmla="*/ 508130 h 508130"/>
                        <a:gd name="connsiteX5" fmla="*/ 20019 w 759541"/>
                        <a:gd name="connsiteY5" fmla="*/ 508130 h 508130"/>
                        <a:gd name="connsiteX6" fmla="*/ 20019 w 759541"/>
                        <a:gd name="connsiteY6" fmla="*/ 508129 h 508130"/>
                        <a:gd name="connsiteX7" fmla="*/ 20019 w 759541"/>
                        <a:gd name="connsiteY7" fmla="*/ 411466 h 508130"/>
                        <a:gd name="connsiteX8" fmla="*/ 159327 w 759541"/>
                        <a:gd name="connsiteY8" fmla="*/ 272159 h 508130"/>
                        <a:gd name="connsiteX9" fmla="*/ 181939 w 759541"/>
                        <a:gd name="connsiteY9" fmla="*/ 257144 h 508130"/>
                        <a:gd name="connsiteX10" fmla="*/ 298444 w 759541"/>
                        <a:gd name="connsiteY10" fmla="*/ 182795 h 508130"/>
                        <a:gd name="connsiteX11" fmla="*/ 392119 w 759541"/>
                        <a:gd name="connsiteY11" fmla="*/ 15 h 508130"/>
                        <a:gd name="connsiteX12" fmla="*/ 613135 w 759541"/>
                        <a:gd name="connsiteY12" fmla="*/ 216420 h 508130"/>
                        <a:gd name="connsiteX13" fmla="*/ 717066 w 759541"/>
                        <a:gd name="connsiteY13" fmla="*/ 256439 h 508130"/>
                        <a:gd name="connsiteX14" fmla="*/ 758116 w 759541"/>
                        <a:gd name="connsiteY14" fmla="*/ 295476 h 508130"/>
                        <a:gd name="connsiteX15" fmla="*/ 759541 w 759541"/>
                        <a:gd name="connsiteY15" fmla="*/ 352106 h 508130"/>
                        <a:gd name="connsiteX16" fmla="*/ 743761 w 759541"/>
                        <a:gd name="connsiteY16" fmla="*/ 376901 h 508130"/>
                        <a:gd name="connsiteX17" fmla="*/ 720505 w 759541"/>
                        <a:gd name="connsiteY17" fmla="*/ 393157 h 508130"/>
                        <a:gd name="connsiteX0" fmla="*/ 720505 w 759541"/>
                        <a:gd name="connsiteY0" fmla="*/ 393157 h 508130"/>
                        <a:gd name="connsiteX1" fmla="*/ 467036 w 759541"/>
                        <a:gd name="connsiteY1" fmla="*/ 318789 h 508130"/>
                        <a:gd name="connsiteX2" fmla="*/ 244987 w 759541"/>
                        <a:gd name="connsiteY2" fmla="*/ 379825 h 508130"/>
                        <a:gd name="connsiteX3" fmla="*/ 116682 w 759541"/>
                        <a:gd name="connsiteY3" fmla="*/ 508130 h 508130"/>
                        <a:gd name="connsiteX4" fmla="*/ 20019 w 759541"/>
                        <a:gd name="connsiteY4" fmla="*/ 508130 h 508130"/>
                        <a:gd name="connsiteX5" fmla="*/ 20019 w 759541"/>
                        <a:gd name="connsiteY5" fmla="*/ 508129 h 508130"/>
                        <a:gd name="connsiteX6" fmla="*/ 20019 w 759541"/>
                        <a:gd name="connsiteY6" fmla="*/ 411466 h 508130"/>
                        <a:gd name="connsiteX7" fmla="*/ 159327 w 759541"/>
                        <a:gd name="connsiteY7" fmla="*/ 272159 h 508130"/>
                        <a:gd name="connsiteX8" fmla="*/ 181939 w 759541"/>
                        <a:gd name="connsiteY8" fmla="*/ 257144 h 508130"/>
                        <a:gd name="connsiteX9" fmla="*/ 298444 w 759541"/>
                        <a:gd name="connsiteY9" fmla="*/ 182795 h 508130"/>
                        <a:gd name="connsiteX10" fmla="*/ 392119 w 759541"/>
                        <a:gd name="connsiteY10" fmla="*/ 15 h 508130"/>
                        <a:gd name="connsiteX11" fmla="*/ 613135 w 759541"/>
                        <a:gd name="connsiteY11" fmla="*/ 216420 h 508130"/>
                        <a:gd name="connsiteX12" fmla="*/ 717066 w 759541"/>
                        <a:gd name="connsiteY12" fmla="*/ 256439 h 508130"/>
                        <a:gd name="connsiteX13" fmla="*/ 758116 w 759541"/>
                        <a:gd name="connsiteY13" fmla="*/ 295476 h 508130"/>
                        <a:gd name="connsiteX14" fmla="*/ 759541 w 759541"/>
                        <a:gd name="connsiteY14" fmla="*/ 352106 h 508130"/>
                        <a:gd name="connsiteX15" fmla="*/ 743761 w 759541"/>
                        <a:gd name="connsiteY15" fmla="*/ 376901 h 508130"/>
                        <a:gd name="connsiteX16" fmla="*/ 720505 w 759541"/>
                        <a:gd name="connsiteY16" fmla="*/ 393157 h 508130"/>
                        <a:gd name="connsiteX0" fmla="*/ 720505 w 759541"/>
                        <a:gd name="connsiteY0" fmla="*/ 393157 h 508130"/>
                        <a:gd name="connsiteX1" fmla="*/ 467036 w 759541"/>
                        <a:gd name="connsiteY1" fmla="*/ 318789 h 508130"/>
                        <a:gd name="connsiteX2" fmla="*/ 244987 w 759541"/>
                        <a:gd name="connsiteY2" fmla="*/ 379825 h 508130"/>
                        <a:gd name="connsiteX3" fmla="*/ 116682 w 759541"/>
                        <a:gd name="connsiteY3" fmla="*/ 508130 h 508130"/>
                        <a:gd name="connsiteX4" fmla="*/ 20019 w 759541"/>
                        <a:gd name="connsiteY4" fmla="*/ 508130 h 508130"/>
                        <a:gd name="connsiteX5" fmla="*/ 20019 w 759541"/>
                        <a:gd name="connsiteY5" fmla="*/ 508129 h 508130"/>
                        <a:gd name="connsiteX6" fmla="*/ 20019 w 759541"/>
                        <a:gd name="connsiteY6" fmla="*/ 411466 h 508130"/>
                        <a:gd name="connsiteX7" fmla="*/ 159327 w 759541"/>
                        <a:gd name="connsiteY7" fmla="*/ 272159 h 508130"/>
                        <a:gd name="connsiteX8" fmla="*/ 181939 w 759541"/>
                        <a:gd name="connsiteY8" fmla="*/ 257144 h 508130"/>
                        <a:gd name="connsiteX9" fmla="*/ 298444 w 759541"/>
                        <a:gd name="connsiteY9" fmla="*/ 182795 h 508130"/>
                        <a:gd name="connsiteX10" fmla="*/ 392119 w 759541"/>
                        <a:gd name="connsiteY10" fmla="*/ 15 h 508130"/>
                        <a:gd name="connsiteX11" fmla="*/ 613135 w 759541"/>
                        <a:gd name="connsiteY11" fmla="*/ 216420 h 508130"/>
                        <a:gd name="connsiteX12" fmla="*/ 758116 w 759541"/>
                        <a:gd name="connsiteY12" fmla="*/ 295476 h 508130"/>
                        <a:gd name="connsiteX13" fmla="*/ 759541 w 759541"/>
                        <a:gd name="connsiteY13" fmla="*/ 352106 h 508130"/>
                        <a:gd name="connsiteX14" fmla="*/ 743761 w 759541"/>
                        <a:gd name="connsiteY14" fmla="*/ 376901 h 508130"/>
                        <a:gd name="connsiteX15" fmla="*/ 720505 w 759541"/>
                        <a:gd name="connsiteY15" fmla="*/ 393157 h 508130"/>
                        <a:gd name="connsiteX0" fmla="*/ 720505 w 759541"/>
                        <a:gd name="connsiteY0" fmla="*/ 393157 h 508130"/>
                        <a:gd name="connsiteX1" fmla="*/ 467036 w 759541"/>
                        <a:gd name="connsiteY1" fmla="*/ 318789 h 508130"/>
                        <a:gd name="connsiteX2" fmla="*/ 244987 w 759541"/>
                        <a:gd name="connsiteY2" fmla="*/ 379825 h 508130"/>
                        <a:gd name="connsiteX3" fmla="*/ 116682 w 759541"/>
                        <a:gd name="connsiteY3" fmla="*/ 508130 h 508130"/>
                        <a:gd name="connsiteX4" fmla="*/ 20019 w 759541"/>
                        <a:gd name="connsiteY4" fmla="*/ 508130 h 508130"/>
                        <a:gd name="connsiteX5" fmla="*/ 20019 w 759541"/>
                        <a:gd name="connsiteY5" fmla="*/ 508129 h 508130"/>
                        <a:gd name="connsiteX6" fmla="*/ 20019 w 759541"/>
                        <a:gd name="connsiteY6" fmla="*/ 411466 h 508130"/>
                        <a:gd name="connsiteX7" fmla="*/ 159327 w 759541"/>
                        <a:gd name="connsiteY7" fmla="*/ 272159 h 508130"/>
                        <a:gd name="connsiteX8" fmla="*/ 181939 w 759541"/>
                        <a:gd name="connsiteY8" fmla="*/ 257144 h 508130"/>
                        <a:gd name="connsiteX9" fmla="*/ 298444 w 759541"/>
                        <a:gd name="connsiteY9" fmla="*/ 182795 h 508130"/>
                        <a:gd name="connsiteX10" fmla="*/ 392119 w 759541"/>
                        <a:gd name="connsiteY10" fmla="*/ 15 h 508130"/>
                        <a:gd name="connsiteX11" fmla="*/ 613135 w 759541"/>
                        <a:gd name="connsiteY11" fmla="*/ 216420 h 508130"/>
                        <a:gd name="connsiteX12" fmla="*/ 759541 w 759541"/>
                        <a:gd name="connsiteY12" fmla="*/ 352106 h 508130"/>
                        <a:gd name="connsiteX13" fmla="*/ 743761 w 759541"/>
                        <a:gd name="connsiteY13" fmla="*/ 376901 h 508130"/>
                        <a:gd name="connsiteX14" fmla="*/ 720505 w 759541"/>
                        <a:gd name="connsiteY14" fmla="*/ 393157 h 508130"/>
                        <a:gd name="connsiteX0" fmla="*/ 720505 w 743761"/>
                        <a:gd name="connsiteY0" fmla="*/ 393157 h 508130"/>
                        <a:gd name="connsiteX1" fmla="*/ 467036 w 743761"/>
                        <a:gd name="connsiteY1" fmla="*/ 318789 h 508130"/>
                        <a:gd name="connsiteX2" fmla="*/ 244987 w 743761"/>
                        <a:gd name="connsiteY2" fmla="*/ 379825 h 508130"/>
                        <a:gd name="connsiteX3" fmla="*/ 116682 w 743761"/>
                        <a:gd name="connsiteY3" fmla="*/ 508130 h 508130"/>
                        <a:gd name="connsiteX4" fmla="*/ 20019 w 743761"/>
                        <a:gd name="connsiteY4" fmla="*/ 508130 h 508130"/>
                        <a:gd name="connsiteX5" fmla="*/ 20019 w 743761"/>
                        <a:gd name="connsiteY5" fmla="*/ 508129 h 508130"/>
                        <a:gd name="connsiteX6" fmla="*/ 20019 w 743761"/>
                        <a:gd name="connsiteY6" fmla="*/ 411466 h 508130"/>
                        <a:gd name="connsiteX7" fmla="*/ 159327 w 743761"/>
                        <a:gd name="connsiteY7" fmla="*/ 272159 h 508130"/>
                        <a:gd name="connsiteX8" fmla="*/ 181939 w 743761"/>
                        <a:gd name="connsiteY8" fmla="*/ 257144 h 508130"/>
                        <a:gd name="connsiteX9" fmla="*/ 298444 w 743761"/>
                        <a:gd name="connsiteY9" fmla="*/ 182795 h 508130"/>
                        <a:gd name="connsiteX10" fmla="*/ 392119 w 743761"/>
                        <a:gd name="connsiteY10" fmla="*/ 15 h 508130"/>
                        <a:gd name="connsiteX11" fmla="*/ 613135 w 743761"/>
                        <a:gd name="connsiteY11" fmla="*/ 216420 h 508130"/>
                        <a:gd name="connsiteX12" fmla="*/ 743761 w 743761"/>
                        <a:gd name="connsiteY12" fmla="*/ 376901 h 508130"/>
                        <a:gd name="connsiteX13" fmla="*/ 720505 w 743761"/>
                        <a:gd name="connsiteY13" fmla="*/ 393157 h 508130"/>
                        <a:gd name="connsiteX0" fmla="*/ 720505 w 720505"/>
                        <a:gd name="connsiteY0" fmla="*/ 393157 h 508130"/>
                        <a:gd name="connsiteX1" fmla="*/ 467036 w 720505"/>
                        <a:gd name="connsiteY1" fmla="*/ 318789 h 508130"/>
                        <a:gd name="connsiteX2" fmla="*/ 244987 w 720505"/>
                        <a:gd name="connsiteY2" fmla="*/ 379825 h 508130"/>
                        <a:gd name="connsiteX3" fmla="*/ 116682 w 720505"/>
                        <a:gd name="connsiteY3" fmla="*/ 508130 h 508130"/>
                        <a:gd name="connsiteX4" fmla="*/ 20019 w 720505"/>
                        <a:gd name="connsiteY4" fmla="*/ 508130 h 508130"/>
                        <a:gd name="connsiteX5" fmla="*/ 20019 w 720505"/>
                        <a:gd name="connsiteY5" fmla="*/ 508129 h 508130"/>
                        <a:gd name="connsiteX6" fmla="*/ 20019 w 720505"/>
                        <a:gd name="connsiteY6" fmla="*/ 411466 h 508130"/>
                        <a:gd name="connsiteX7" fmla="*/ 159327 w 720505"/>
                        <a:gd name="connsiteY7" fmla="*/ 272159 h 508130"/>
                        <a:gd name="connsiteX8" fmla="*/ 181939 w 720505"/>
                        <a:gd name="connsiteY8" fmla="*/ 257144 h 508130"/>
                        <a:gd name="connsiteX9" fmla="*/ 298444 w 720505"/>
                        <a:gd name="connsiteY9" fmla="*/ 182795 h 508130"/>
                        <a:gd name="connsiteX10" fmla="*/ 392119 w 720505"/>
                        <a:gd name="connsiteY10" fmla="*/ 15 h 508130"/>
                        <a:gd name="connsiteX11" fmla="*/ 613135 w 720505"/>
                        <a:gd name="connsiteY11" fmla="*/ 216420 h 508130"/>
                        <a:gd name="connsiteX12" fmla="*/ 720505 w 720505"/>
                        <a:gd name="connsiteY12" fmla="*/ 393157 h 508130"/>
                        <a:gd name="connsiteX0" fmla="*/ 613135 w 613134"/>
                        <a:gd name="connsiteY0" fmla="*/ 216420 h 508130"/>
                        <a:gd name="connsiteX1" fmla="*/ 467036 w 613134"/>
                        <a:gd name="connsiteY1" fmla="*/ 318789 h 508130"/>
                        <a:gd name="connsiteX2" fmla="*/ 244987 w 613134"/>
                        <a:gd name="connsiteY2" fmla="*/ 379825 h 508130"/>
                        <a:gd name="connsiteX3" fmla="*/ 116682 w 613134"/>
                        <a:gd name="connsiteY3" fmla="*/ 508130 h 508130"/>
                        <a:gd name="connsiteX4" fmla="*/ 20019 w 613134"/>
                        <a:gd name="connsiteY4" fmla="*/ 508130 h 508130"/>
                        <a:gd name="connsiteX5" fmla="*/ 20019 w 613134"/>
                        <a:gd name="connsiteY5" fmla="*/ 508129 h 508130"/>
                        <a:gd name="connsiteX6" fmla="*/ 20019 w 613134"/>
                        <a:gd name="connsiteY6" fmla="*/ 411466 h 508130"/>
                        <a:gd name="connsiteX7" fmla="*/ 159327 w 613134"/>
                        <a:gd name="connsiteY7" fmla="*/ 272159 h 508130"/>
                        <a:gd name="connsiteX8" fmla="*/ 181939 w 613134"/>
                        <a:gd name="connsiteY8" fmla="*/ 257144 h 508130"/>
                        <a:gd name="connsiteX9" fmla="*/ 298444 w 613134"/>
                        <a:gd name="connsiteY9" fmla="*/ 182795 h 508130"/>
                        <a:gd name="connsiteX10" fmla="*/ 392119 w 613134"/>
                        <a:gd name="connsiteY10" fmla="*/ 15 h 508130"/>
                        <a:gd name="connsiteX11" fmla="*/ 613135 w 613134"/>
                        <a:gd name="connsiteY11" fmla="*/ 216420 h 508130"/>
                        <a:gd name="connsiteX0" fmla="*/ 624762 w 624762"/>
                        <a:gd name="connsiteY0" fmla="*/ 139039 h 508141"/>
                        <a:gd name="connsiteX1" fmla="*/ 467036 w 624762"/>
                        <a:gd name="connsiteY1" fmla="*/ 318800 h 508141"/>
                        <a:gd name="connsiteX2" fmla="*/ 244987 w 624762"/>
                        <a:gd name="connsiteY2" fmla="*/ 379836 h 508141"/>
                        <a:gd name="connsiteX3" fmla="*/ 116682 w 624762"/>
                        <a:gd name="connsiteY3" fmla="*/ 508141 h 508141"/>
                        <a:gd name="connsiteX4" fmla="*/ 20019 w 624762"/>
                        <a:gd name="connsiteY4" fmla="*/ 508141 h 508141"/>
                        <a:gd name="connsiteX5" fmla="*/ 20019 w 624762"/>
                        <a:gd name="connsiteY5" fmla="*/ 508140 h 508141"/>
                        <a:gd name="connsiteX6" fmla="*/ 20019 w 624762"/>
                        <a:gd name="connsiteY6" fmla="*/ 411477 h 508141"/>
                        <a:gd name="connsiteX7" fmla="*/ 159327 w 624762"/>
                        <a:gd name="connsiteY7" fmla="*/ 272170 h 508141"/>
                        <a:gd name="connsiteX8" fmla="*/ 181939 w 624762"/>
                        <a:gd name="connsiteY8" fmla="*/ 257155 h 508141"/>
                        <a:gd name="connsiteX9" fmla="*/ 298444 w 624762"/>
                        <a:gd name="connsiteY9" fmla="*/ 182806 h 508141"/>
                        <a:gd name="connsiteX10" fmla="*/ 392119 w 624762"/>
                        <a:gd name="connsiteY10" fmla="*/ 26 h 508141"/>
                        <a:gd name="connsiteX11" fmla="*/ 624762 w 624762"/>
                        <a:gd name="connsiteY11" fmla="*/ 139039 h 508141"/>
                        <a:gd name="connsiteX0" fmla="*/ 624762 w 624762"/>
                        <a:gd name="connsiteY0" fmla="*/ 139039 h 508141"/>
                        <a:gd name="connsiteX1" fmla="*/ 467036 w 624762"/>
                        <a:gd name="connsiteY1" fmla="*/ 318800 h 508141"/>
                        <a:gd name="connsiteX2" fmla="*/ 244987 w 624762"/>
                        <a:gd name="connsiteY2" fmla="*/ 379836 h 508141"/>
                        <a:gd name="connsiteX3" fmla="*/ 116682 w 624762"/>
                        <a:gd name="connsiteY3" fmla="*/ 508141 h 508141"/>
                        <a:gd name="connsiteX4" fmla="*/ 20019 w 624762"/>
                        <a:gd name="connsiteY4" fmla="*/ 508141 h 508141"/>
                        <a:gd name="connsiteX5" fmla="*/ 20019 w 624762"/>
                        <a:gd name="connsiteY5" fmla="*/ 508140 h 508141"/>
                        <a:gd name="connsiteX6" fmla="*/ 20019 w 624762"/>
                        <a:gd name="connsiteY6" fmla="*/ 411477 h 508141"/>
                        <a:gd name="connsiteX7" fmla="*/ 159327 w 624762"/>
                        <a:gd name="connsiteY7" fmla="*/ 272170 h 508141"/>
                        <a:gd name="connsiteX8" fmla="*/ 181939 w 624762"/>
                        <a:gd name="connsiteY8" fmla="*/ 257155 h 508141"/>
                        <a:gd name="connsiteX9" fmla="*/ 298444 w 624762"/>
                        <a:gd name="connsiteY9" fmla="*/ 182806 h 508141"/>
                        <a:gd name="connsiteX10" fmla="*/ 392119 w 624762"/>
                        <a:gd name="connsiteY10" fmla="*/ 26 h 508141"/>
                        <a:gd name="connsiteX11" fmla="*/ 624762 w 624762"/>
                        <a:gd name="connsiteY11" fmla="*/ 139039 h 508141"/>
                        <a:gd name="connsiteX0" fmla="*/ 624762 w 624762"/>
                        <a:gd name="connsiteY0" fmla="*/ 139039 h 508141"/>
                        <a:gd name="connsiteX1" fmla="*/ 467036 w 624762"/>
                        <a:gd name="connsiteY1" fmla="*/ 318800 h 508141"/>
                        <a:gd name="connsiteX2" fmla="*/ 244987 w 624762"/>
                        <a:gd name="connsiteY2" fmla="*/ 379836 h 508141"/>
                        <a:gd name="connsiteX3" fmla="*/ 116682 w 624762"/>
                        <a:gd name="connsiteY3" fmla="*/ 508141 h 508141"/>
                        <a:gd name="connsiteX4" fmla="*/ 20019 w 624762"/>
                        <a:gd name="connsiteY4" fmla="*/ 508141 h 508141"/>
                        <a:gd name="connsiteX5" fmla="*/ 20019 w 624762"/>
                        <a:gd name="connsiteY5" fmla="*/ 508140 h 508141"/>
                        <a:gd name="connsiteX6" fmla="*/ 20019 w 624762"/>
                        <a:gd name="connsiteY6" fmla="*/ 411477 h 508141"/>
                        <a:gd name="connsiteX7" fmla="*/ 159327 w 624762"/>
                        <a:gd name="connsiteY7" fmla="*/ 272170 h 508141"/>
                        <a:gd name="connsiteX8" fmla="*/ 181939 w 624762"/>
                        <a:gd name="connsiteY8" fmla="*/ 257155 h 508141"/>
                        <a:gd name="connsiteX9" fmla="*/ 298444 w 624762"/>
                        <a:gd name="connsiteY9" fmla="*/ 182806 h 508141"/>
                        <a:gd name="connsiteX10" fmla="*/ 392119 w 624762"/>
                        <a:gd name="connsiteY10" fmla="*/ 26 h 508141"/>
                        <a:gd name="connsiteX11" fmla="*/ 624762 w 624762"/>
                        <a:gd name="connsiteY11" fmla="*/ 139039 h 50814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</a:cxnLst>
                      <a:rect l="l" t="t" r="r" b="b"/>
                      <a:pathLst>
                        <a:path w="624762" h="508141">
                          <a:moveTo>
                            <a:pt x="624762" y="139039"/>
                          </a:moveTo>
                          <a:cubicBezTo>
                            <a:pt x="572187" y="198959"/>
                            <a:pt x="549227" y="259412"/>
                            <a:pt x="467036" y="318800"/>
                          </a:cubicBezTo>
                          <a:cubicBezTo>
                            <a:pt x="404110" y="364268"/>
                            <a:pt x="319003" y="359491"/>
                            <a:pt x="244987" y="379836"/>
                          </a:cubicBezTo>
                          <a:lnTo>
                            <a:pt x="116682" y="508141"/>
                          </a:lnTo>
                          <a:cubicBezTo>
                            <a:pt x="89990" y="534834"/>
                            <a:pt x="46711" y="534834"/>
                            <a:pt x="20019" y="508141"/>
                          </a:cubicBezTo>
                          <a:lnTo>
                            <a:pt x="20019" y="508140"/>
                          </a:lnTo>
                          <a:cubicBezTo>
                            <a:pt x="-6674" y="481448"/>
                            <a:pt x="-6673" y="438169"/>
                            <a:pt x="20019" y="411477"/>
                          </a:cubicBezTo>
                          <a:lnTo>
                            <a:pt x="159327" y="272170"/>
                          </a:lnTo>
                          <a:cubicBezTo>
                            <a:pt x="166000" y="265497"/>
                            <a:pt x="173711" y="260491"/>
                            <a:pt x="181939" y="257155"/>
                          </a:cubicBezTo>
                          <a:lnTo>
                            <a:pt x="298444" y="182806"/>
                          </a:lnTo>
                          <a:lnTo>
                            <a:pt x="392119" y="26"/>
                          </a:lnTo>
                          <a:cubicBezTo>
                            <a:pt x="446927" y="-1866"/>
                            <a:pt x="570604" y="96302"/>
                            <a:pt x="624762" y="139039"/>
                          </a:cubicBezTo>
                          <a:close/>
                        </a:path>
                      </a:pathLst>
                    </a:cu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822" name="台形 821"/>
                    <p:cNvSpPr/>
                    <p:nvPr/>
                  </p:nvSpPr>
                  <p:spPr>
                    <a:xfrm rot="2503523">
                      <a:off x="5005719" y="2083409"/>
                      <a:ext cx="314324" cy="158511"/>
                    </a:xfrm>
                    <a:prstGeom prst="trapezoid">
                      <a:avLst>
                        <a:gd name="adj" fmla="val 13602"/>
                      </a:avLst>
                    </a:prstGeom>
                    <a:solidFill>
                      <a:srgbClr val="0070C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819" name="片側の 2 つの角を丸めた四角形 818"/>
                  <p:cNvSpPr/>
                  <p:nvPr/>
                </p:nvSpPr>
                <p:spPr>
                  <a:xfrm rot="13287502">
                    <a:off x="3297620" y="2724846"/>
                    <a:ext cx="337709" cy="1045039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0070C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808" name="グループ化 807"/>
              <p:cNvGrpSpPr/>
              <p:nvPr/>
            </p:nvGrpSpPr>
            <p:grpSpPr>
              <a:xfrm flipH="1">
                <a:off x="6675118" y="2408085"/>
                <a:ext cx="645836" cy="671374"/>
                <a:chOff x="664686" y="1246087"/>
                <a:chExt cx="1326718" cy="1379179"/>
              </a:xfrm>
            </p:grpSpPr>
            <p:sp>
              <p:nvSpPr>
                <p:cNvPr id="809" name="角丸四角形 177"/>
                <p:cNvSpPr/>
                <p:nvPr/>
              </p:nvSpPr>
              <p:spPr>
                <a:xfrm rot="9347365" flipH="1">
                  <a:off x="1002820" y="2270014"/>
                  <a:ext cx="988584" cy="355252"/>
                </a:xfrm>
                <a:custGeom>
                  <a:avLst/>
                  <a:gdLst>
                    <a:gd name="connsiteX0" fmla="*/ 0 w 968115"/>
                    <a:gd name="connsiteY0" fmla="*/ 167734 h 335468"/>
                    <a:gd name="connsiteX1" fmla="*/ 167734 w 968115"/>
                    <a:gd name="connsiteY1" fmla="*/ 0 h 335468"/>
                    <a:gd name="connsiteX2" fmla="*/ 800381 w 968115"/>
                    <a:gd name="connsiteY2" fmla="*/ 0 h 335468"/>
                    <a:gd name="connsiteX3" fmla="*/ 968115 w 968115"/>
                    <a:gd name="connsiteY3" fmla="*/ 167734 h 335468"/>
                    <a:gd name="connsiteX4" fmla="*/ 968115 w 968115"/>
                    <a:gd name="connsiteY4" fmla="*/ 167734 h 335468"/>
                    <a:gd name="connsiteX5" fmla="*/ 800381 w 968115"/>
                    <a:gd name="connsiteY5" fmla="*/ 335468 h 335468"/>
                    <a:gd name="connsiteX6" fmla="*/ 167734 w 968115"/>
                    <a:gd name="connsiteY6" fmla="*/ 335468 h 335468"/>
                    <a:gd name="connsiteX7" fmla="*/ 0 w 968115"/>
                    <a:gd name="connsiteY7" fmla="*/ 167734 h 335468"/>
                    <a:gd name="connsiteX0" fmla="*/ 968115 w 1059555"/>
                    <a:gd name="connsiteY0" fmla="*/ 167734 h 335468"/>
                    <a:gd name="connsiteX1" fmla="*/ 800381 w 1059555"/>
                    <a:gd name="connsiteY1" fmla="*/ 335468 h 335468"/>
                    <a:gd name="connsiteX2" fmla="*/ 167734 w 1059555"/>
                    <a:gd name="connsiteY2" fmla="*/ 335468 h 335468"/>
                    <a:gd name="connsiteX3" fmla="*/ 0 w 1059555"/>
                    <a:gd name="connsiteY3" fmla="*/ 167734 h 335468"/>
                    <a:gd name="connsiteX4" fmla="*/ 167734 w 1059555"/>
                    <a:gd name="connsiteY4" fmla="*/ 0 h 335468"/>
                    <a:gd name="connsiteX5" fmla="*/ 800381 w 1059555"/>
                    <a:gd name="connsiteY5" fmla="*/ 0 h 335468"/>
                    <a:gd name="connsiteX6" fmla="*/ 968115 w 1059555"/>
                    <a:gd name="connsiteY6" fmla="*/ 167734 h 335468"/>
                    <a:gd name="connsiteX7" fmla="*/ 1059555 w 1059555"/>
                    <a:gd name="connsiteY7" fmla="*/ 259174 h 335468"/>
                    <a:gd name="connsiteX0" fmla="*/ 968115 w 1059555"/>
                    <a:gd name="connsiteY0" fmla="*/ 167734 h 335468"/>
                    <a:gd name="connsiteX1" fmla="*/ 800381 w 1059555"/>
                    <a:gd name="connsiteY1" fmla="*/ 335468 h 335468"/>
                    <a:gd name="connsiteX2" fmla="*/ 167734 w 1059555"/>
                    <a:gd name="connsiteY2" fmla="*/ 335468 h 335468"/>
                    <a:gd name="connsiteX3" fmla="*/ 0 w 1059555"/>
                    <a:gd name="connsiteY3" fmla="*/ 167734 h 335468"/>
                    <a:gd name="connsiteX4" fmla="*/ 167734 w 1059555"/>
                    <a:gd name="connsiteY4" fmla="*/ 0 h 335468"/>
                    <a:gd name="connsiteX5" fmla="*/ 800381 w 1059555"/>
                    <a:gd name="connsiteY5" fmla="*/ 0 h 335468"/>
                    <a:gd name="connsiteX6" fmla="*/ 1059555 w 1059555"/>
                    <a:gd name="connsiteY6" fmla="*/ 259174 h 335468"/>
                    <a:gd name="connsiteX0" fmla="*/ 968115 w 968115"/>
                    <a:gd name="connsiteY0" fmla="*/ 167734 h 335468"/>
                    <a:gd name="connsiteX1" fmla="*/ 800381 w 968115"/>
                    <a:gd name="connsiteY1" fmla="*/ 335468 h 335468"/>
                    <a:gd name="connsiteX2" fmla="*/ 167734 w 968115"/>
                    <a:gd name="connsiteY2" fmla="*/ 335468 h 335468"/>
                    <a:gd name="connsiteX3" fmla="*/ 0 w 968115"/>
                    <a:gd name="connsiteY3" fmla="*/ 167734 h 335468"/>
                    <a:gd name="connsiteX4" fmla="*/ 167734 w 968115"/>
                    <a:gd name="connsiteY4" fmla="*/ 0 h 335468"/>
                    <a:gd name="connsiteX5" fmla="*/ 800381 w 968115"/>
                    <a:gd name="connsiteY5" fmla="*/ 0 h 335468"/>
                    <a:gd name="connsiteX0" fmla="*/ 800381 w 800381"/>
                    <a:gd name="connsiteY0" fmla="*/ 335468 h 335468"/>
                    <a:gd name="connsiteX1" fmla="*/ 167734 w 800381"/>
                    <a:gd name="connsiteY1" fmla="*/ 335468 h 335468"/>
                    <a:gd name="connsiteX2" fmla="*/ 0 w 800381"/>
                    <a:gd name="connsiteY2" fmla="*/ 167734 h 335468"/>
                    <a:gd name="connsiteX3" fmla="*/ 167734 w 800381"/>
                    <a:gd name="connsiteY3" fmla="*/ 0 h 335468"/>
                    <a:gd name="connsiteX4" fmla="*/ 800381 w 800381"/>
                    <a:gd name="connsiteY4" fmla="*/ 0 h 335468"/>
                    <a:gd name="connsiteX0" fmla="*/ 800381 w 800381"/>
                    <a:gd name="connsiteY0" fmla="*/ 336218 h 336218"/>
                    <a:gd name="connsiteX1" fmla="*/ 167734 w 800381"/>
                    <a:gd name="connsiteY1" fmla="*/ 336218 h 336218"/>
                    <a:gd name="connsiteX2" fmla="*/ 0 w 800381"/>
                    <a:gd name="connsiteY2" fmla="*/ 168484 h 336218"/>
                    <a:gd name="connsiteX3" fmla="*/ 167734 w 800381"/>
                    <a:gd name="connsiteY3" fmla="*/ 750 h 336218"/>
                    <a:gd name="connsiteX4" fmla="*/ 625785 w 800381"/>
                    <a:gd name="connsiteY4" fmla="*/ 0 h 336218"/>
                    <a:gd name="connsiteX0" fmla="*/ 914761 w 914760"/>
                    <a:gd name="connsiteY0" fmla="*/ 299140 h 336218"/>
                    <a:gd name="connsiteX1" fmla="*/ 167734 w 914760"/>
                    <a:gd name="connsiteY1" fmla="*/ 336218 h 336218"/>
                    <a:gd name="connsiteX2" fmla="*/ 0 w 914760"/>
                    <a:gd name="connsiteY2" fmla="*/ 168484 h 336218"/>
                    <a:gd name="connsiteX3" fmla="*/ 167734 w 914760"/>
                    <a:gd name="connsiteY3" fmla="*/ 750 h 336218"/>
                    <a:gd name="connsiteX4" fmla="*/ 625785 w 914760"/>
                    <a:gd name="connsiteY4" fmla="*/ 0 h 336218"/>
                    <a:gd name="connsiteX0" fmla="*/ 914761 w 914762"/>
                    <a:gd name="connsiteY0" fmla="*/ 318175 h 355253"/>
                    <a:gd name="connsiteX1" fmla="*/ 167734 w 914762"/>
                    <a:gd name="connsiteY1" fmla="*/ 355253 h 355253"/>
                    <a:gd name="connsiteX2" fmla="*/ 0 w 914762"/>
                    <a:gd name="connsiteY2" fmla="*/ 187519 h 355253"/>
                    <a:gd name="connsiteX3" fmla="*/ 167734 w 914762"/>
                    <a:gd name="connsiteY3" fmla="*/ 19785 h 355253"/>
                    <a:gd name="connsiteX4" fmla="*/ 617668 w 914762"/>
                    <a:gd name="connsiteY4" fmla="*/ 0 h 355253"/>
                    <a:gd name="connsiteX0" fmla="*/ 937323 w 937323"/>
                    <a:gd name="connsiteY0" fmla="*/ 307478 h 355253"/>
                    <a:gd name="connsiteX1" fmla="*/ 167734 w 937323"/>
                    <a:gd name="connsiteY1" fmla="*/ 355253 h 355253"/>
                    <a:gd name="connsiteX2" fmla="*/ 0 w 937323"/>
                    <a:gd name="connsiteY2" fmla="*/ 187519 h 355253"/>
                    <a:gd name="connsiteX3" fmla="*/ 167734 w 937323"/>
                    <a:gd name="connsiteY3" fmla="*/ 19785 h 355253"/>
                    <a:gd name="connsiteX4" fmla="*/ 617668 w 937323"/>
                    <a:gd name="connsiteY4" fmla="*/ 0 h 3552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37323" h="355253">
                      <a:moveTo>
                        <a:pt x="937323" y="307478"/>
                      </a:moveTo>
                      <a:lnTo>
                        <a:pt x="167734" y="355253"/>
                      </a:lnTo>
                      <a:cubicBezTo>
                        <a:pt x="75097" y="355253"/>
                        <a:pt x="0" y="280156"/>
                        <a:pt x="0" y="187519"/>
                      </a:cubicBezTo>
                      <a:cubicBezTo>
                        <a:pt x="0" y="94882"/>
                        <a:pt x="75097" y="19785"/>
                        <a:pt x="167734" y="19785"/>
                      </a:cubicBezTo>
                      <a:lnTo>
                        <a:pt x="617668" y="0"/>
                      </a:lnTo>
                    </a:path>
                  </a:pathLst>
                </a:custGeom>
                <a:solidFill>
                  <a:srgbClr val="0070C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810" name="グループ化 809"/>
                <p:cNvGrpSpPr/>
                <p:nvPr/>
              </p:nvGrpSpPr>
              <p:grpSpPr>
                <a:xfrm rot="4045281" flipH="1">
                  <a:off x="747744" y="1163029"/>
                  <a:ext cx="1152123" cy="1318240"/>
                  <a:chOff x="3297620" y="2451645"/>
                  <a:chExt cx="1152123" cy="1318240"/>
                </a:xfrm>
              </p:grpSpPr>
              <p:grpSp>
                <p:nvGrpSpPr>
                  <p:cNvPr id="811" name="グループ化 810"/>
                  <p:cNvGrpSpPr/>
                  <p:nvPr/>
                </p:nvGrpSpPr>
                <p:grpSpPr>
                  <a:xfrm>
                    <a:off x="3695079" y="2451645"/>
                    <a:ext cx="754664" cy="446146"/>
                    <a:chOff x="5005719" y="1806039"/>
                    <a:chExt cx="754664" cy="446146"/>
                  </a:xfrm>
                </p:grpSpPr>
                <p:sp>
                  <p:nvSpPr>
                    <p:cNvPr id="813" name="角丸四角形 812"/>
                    <p:cNvSpPr/>
                    <p:nvPr/>
                  </p:nvSpPr>
                  <p:spPr>
                    <a:xfrm rot="19595564">
                      <a:off x="5439969" y="1865857"/>
                      <a:ext cx="320414" cy="10160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ED7D31">
                        <a:lumMod val="60000"/>
                        <a:lumOff val="40000"/>
                      </a:srgb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814" name="フリーフォーム 813"/>
                    <p:cNvSpPr/>
                    <p:nvPr/>
                  </p:nvSpPr>
                  <p:spPr>
                    <a:xfrm rot="11700000">
                      <a:off x="5091767" y="1806039"/>
                      <a:ext cx="548539" cy="446146"/>
                    </a:xfrm>
                    <a:custGeom>
                      <a:avLst/>
                      <a:gdLst>
                        <a:gd name="connsiteX0" fmla="*/ 720505 w 759541"/>
                        <a:gd name="connsiteY0" fmla="*/ 291453 h 426445"/>
                        <a:gd name="connsiteX1" fmla="*/ 663874 w 759541"/>
                        <a:gd name="connsiteY1" fmla="*/ 292877 h 426445"/>
                        <a:gd name="connsiteX2" fmla="*/ 467036 w 759541"/>
                        <a:gd name="connsiteY2" fmla="*/ 217085 h 426445"/>
                        <a:gd name="connsiteX3" fmla="*/ 460311 w 759541"/>
                        <a:gd name="connsiteY3" fmla="*/ 220425 h 426445"/>
                        <a:gd name="connsiteX4" fmla="*/ 244987 w 759541"/>
                        <a:gd name="connsiteY4" fmla="*/ 278121 h 426445"/>
                        <a:gd name="connsiteX5" fmla="*/ 116682 w 759541"/>
                        <a:gd name="connsiteY5" fmla="*/ 406426 h 426445"/>
                        <a:gd name="connsiteX6" fmla="*/ 20019 w 759541"/>
                        <a:gd name="connsiteY6" fmla="*/ 406426 h 426445"/>
                        <a:gd name="connsiteX7" fmla="*/ 20019 w 759541"/>
                        <a:gd name="connsiteY7" fmla="*/ 406425 h 426445"/>
                        <a:gd name="connsiteX8" fmla="*/ 20019 w 759541"/>
                        <a:gd name="connsiteY8" fmla="*/ 309762 h 426445"/>
                        <a:gd name="connsiteX9" fmla="*/ 159327 w 759541"/>
                        <a:gd name="connsiteY9" fmla="*/ 170455 h 426445"/>
                        <a:gd name="connsiteX10" fmla="*/ 181939 w 759541"/>
                        <a:gd name="connsiteY10" fmla="*/ 155440 h 426445"/>
                        <a:gd name="connsiteX11" fmla="*/ 195031 w 759541"/>
                        <a:gd name="connsiteY11" fmla="*/ 152893 h 426445"/>
                        <a:gd name="connsiteX12" fmla="*/ 207757 w 759541"/>
                        <a:gd name="connsiteY12" fmla="*/ 146571 h 426445"/>
                        <a:gd name="connsiteX13" fmla="*/ 284288 w 759541"/>
                        <a:gd name="connsiteY13" fmla="*/ 126065 h 426445"/>
                        <a:gd name="connsiteX14" fmla="*/ 284288 w 759541"/>
                        <a:gd name="connsiteY14" fmla="*/ 85297 h 426445"/>
                        <a:gd name="connsiteX15" fmla="*/ 369585 w 759541"/>
                        <a:gd name="connsiteY15" fmla="*/ 0 h 426445"/>
                        <a:gd name="connsiteX16" fmla="*/ 527838 w 759541"/>
                        <a:gd name="connsiteY16" fmla="*/ 0 h 426445"/>
                        <a:gd name="connsiteX17" fmla="*/ 613135 w 759541"/>
                        <a:gd name="connsiteY17" fmla="*/ 85297 h 426445"/>
                        <a:gd name="connsiteX18" fmla="*/ 613135 w 759541"/>
                        <a:gd name="connsiteY18" fmla="*/ 114716 h 426445"/>
                        <a:gd name="connsiteX19" fmla="*/ 717066 w 759541"/>
                        <a:gd name="connsiteY19" fmla="*/ 154735 h 426445"/>
                        <a:gd name="connsiteX20" fmla="*/ 758116 w 759541"/>
                        <a:gd name="connsiteY20" fmla="*/ 193772 h 426445"/>
                        <a:gd name="connsiteX21" fmla="*/ 759541 w 759541"/>
                        <a:gd name="connsiteY21" fmla="*/ 250402 h 426445"/>
                        <a:gd name="connsiteX22" fmla="*/ 743761 w 759541"/>
                        <a:gd name="connsiteY22" fmla="*/ 275197 h 426445"/>
                        <a:gd name="connsiteX23" fmla="*/ 720505 w 759541"/>
                        <a:gd name="connsiteY23" fmla="*/ 291453 h 426445"/>
                        <a:gd name="connsiteX0" fmla="*/ 720505 w 759541"/>
                        <a:gd name="connsiteY0" fmla="*/ 291453 h 426445"/>
                        <a:gd name="connsiteX1" fmla="*/ 663874 w 759541"/>
                        <a:gd name="connsiteY1" fmla="*/ 292877 h 426445"/>
                        <a:gd name="connsiteX2" fmla="*/ 467036 w 759541"/>
                        <a:gd name="connsiteY2" fmla="*/ 217085 h 426445"/>
                        <a:gd name="connsiteX3" fmla="*/ 460311 w 759541"/>
                        <a:gd name="connsiteY3" fmla="*/ 220425 h 426445"/>
                        <a:gd name="connsiteX4" fmla="*/ 244987 w 759541"/>
                        <a:gd name="connsiteY4" fmla="*/ 278121 h 426445"/>
                        <a:gd name="connsiteX5" fmla="*/ 116682 w 759541"/>
                        <a:gd name="connsiteY5" fmla="*/ 406426 h 426445"/>
                        <a:gd name="connsiteX6" fmla="*/ 20019 w 759541"/>
                        <a:gd name="connsiteY6" fmla="*/ 406426 h 426445"/>
                        <a:gd name="connsiteX7" fmla="*/ 20019 w 759541"/>
                        <a:gd name="connsiteY7" fmla="*/ 406425 h 426445"/>
                        <a:gd name="connsiteX8" fmla="*/ 20019 w 759541"/>
                        <a:gd name="connsiteY8" fmla="*/ 309762 h 426445"/>
                        <a:gd name="connsiteX9" fmla="*/ 159327 w 759541"/>
                        <a:gd name="connsiteY9" fmla="*/ 170455 h 426445"/>
                        <a:gd name="connsiteX10" fmla="*/ 181939 w 759541"/>
                        <a:gd name="connsiteY10" fmla="*/ 155440 h 426445"/>
                        <a:gd name="connsiteX11" fmla="*/ 195031 w 759541"/>
                        <a:gd name="connsiteY11" fmla="*/ 152893 h 426445"/>
                        <a:gd name="connsiteX12" fmla="*/ 207757 w 759541"/>
                        <a:gd name="connsiteY12" fmla="*/ 146571 h 426445"/>
                        <a:gd name="connsiteX13" fmla="*/ 284288 w 759541"/>
                        <a:gd name="connsiteY13" fmla="*/ 126065 h 426445"/>
                        <a:gd name="connsiteX14" fmla="*/ 284288 w 759541"/>
                        <a:gd name="connsiteY14" fmla="*/ 85297 h 426445"/>
                        <a:gd name="connsiteX15" fmla="*/ 527838 w 759541"/>
                        <a:gd name="connsiteY15" fmla="*/ 0 h 426445"/>
                        <a:gd name="connsiteX16" fmla="*/ 613135 w 759541"/>
                        <a:gd name="connsiteY16" fmla="*/ 85297 h 426445"/>
                        <a:gd name="connsiteX17" fmla="*/ 613135 w 759541"/>
                        <a:gd name="connsiteY17" fmla="*/ 114716 h 426445"/>
                        <a:gd name="connsiteX18" fmla="*/ 717066 w 759541"/>
                        <a:gd name="connsiteY18" fmla="*/ 154735 h 426445"/>
                        <a:gd name="connsiteX19" fmla="*/ 758116 w 759541"/>
                        <a:gd name="connsiteY19" fmla="*/ 193772 h 426445"/>
                        <a:gd name="connsiteX20" fmla="*/ 759541 w 759541"/>
                        <a:gd name="connsiteY20" fmla="*/ 250402 h 426445"/>
                        <a:gd name="connsiteX21" fmla="*/ 743761 w 759541"/>
                        <a:gd name="connsiteY21" fmla="*/ 275197 h 426445"/>
                        <a:gd name="connsiteX22" fmla="*/ 720505 w 759541"/>
                        <a:gd name="connsiteY22" fmla="*/ 291453 h 426445"/>
                        <a:gd name="connsiteX0" fmla="*/ 720505 w 759541"/>
                        <a:gd name="connsiteY0" fmla="*/ 291453 h 426445"/>
                        <a:gd name="connsiteX1" fmla="*/ 663874 w 759541"/>
                        <a:gd name="connsiteY1" fmla="*/ 292877 h 426445"/>
                        <a:gd name="connsiteX2" fmla="*/ 467036 w 759541"/>
                        <a:gd name="connsiteY2" fmla="*/ 217085 h 426445"/>
                        <a:gd name="connsiteX3" fmla="*/ 460311 w 759541"/>
                        <a:gd name="connsiteY3" fmla="*/ 220425 h 426445"/>
                        <a:gd name="connsiteX4" fmla="*/ 244987 w 759541"/>
                        <a:gd name="connsiteY4" fmla="*/ 278121 h 426445"/>
                        <a:gd name="connsiteX5" fmla="*/ 116682 w 759541"/>
                        <a:gd name="connsiteY5" fmla="*/ 406426 h 426445"/>
                        <a:gd name="connsiteX6" fmla="*/ 20019 w 759541"/>
                        <a:gd name="connsiteY6" fmla="*/ 406426 h 426445"/>
                        <a:gd name="connsiteX7" fmla="*/ 20019 w 759541"/>
                        <a:gd name="connsiteY7" fmla="*/ 406425 h 426445"/>
                        <a:gd name="connsiteX8" fmla="*/ 20019 w 759541"/>
                        <a:gd name="connsiteY8" fmla="*/ 309762 h 426445"/>
                        <a:gd name="connsiteX9" fmla="*/ 159327 w 759541"/>
                        <a:gd name="connsiteY9" fmla="*/ 170455 h 426445"/>
                        <a:gd name="connsiteX10" fmla="*/ 181939 w 759541"/>
                        <a:gd name="connsiteY10" fmla="*/ 155440 h 426445"/>
                        <a:gd name="connsiteX11" fmla="*/ 195031 w 759541"/>
                        <a:gd name="connsiteY11" fmla="*/ 152893 h 426445"/>
                        <a:gd name="connsiteX12" fmla="*/ 207757 w 759541"/>
                        <a:gd name="connsiteY12" fmla="*/ 146571 h 426445"/>
                        <a:gd name="connsiteX13" fmla="*/ 284288 w 759541"/>
                        <a:gd name="connsiteY13" fmla="*/ 126065 h 426445"/>
                        <a:gd name="connsiteX14" fmla="*/ 527838 w 759541"/>
                        <a:gd name="connsiteY14" fmla="*/ 0 h 426445"/>
                        <a:gd name="connsiteX15" fmla="*/ 613135 w 759541"/>
                        <a:gd name="connsiteY15" fmla="*/ 85297 h 426445"/>
                        <a:gd name="connsiteX16" fmla="*/ 613135 w 759541"/>
                        <a:gd name="connsiteY16" fmla="*/ 114716 h 426445"/>
                        <a:gd name="connsiteX17" fmla="*/ 717066 w 759541"/>
                        <a:gd name="connsiteY17" fmla="*/ 154735 h 426445"/>
                        <a:gd name="connsiteX18" fmla="*/ 758116 w 759541"/>
                        <a:gd name="connsiteY18" fmla="*/ 193772 h 426445"/>
                        <a:gd name="connsiteX19" fmla="*/ 759541 w 759541"/>
                        <a:gd name="connsiteY19" fmla="*/ 250402 h 426445"/>
                        <a:gd name="connsiteX20" fmla="*/ 743761 w 759541"/>
                        <a:gd name="connsiteY20" fmla="*/ 275197 h 426445"/>
                        <a:gd name="connsiteX21" fmla="*/ 720505 w 759541"/>
                        <a:gd name="connsiteY21" fmla="*/ 291453 h 426445"/>
                        <a:gd name="connsiteX0" fmla="*/ 720505 w 759541"/>
                        <a:gd name="connsiteY0" fmla="*/ 393142 h 528134"/>
                        <a:gd name="connsiteX1" fmla="*/ 663874 w 759541"/>
                        <a:gd name="connsiteY1" fmla="*/ 394566 h 528134"/>
                        <a:gd name="connsiteX2" fmla="*/ 467036 w 759541"/>
                        <a:gd name="connsiteY2" fmla="*/ 318774 h 528134"/>
                        <a:gd name="connsiteX3" fmla="*/ 460311 w 759541"/>
                        <a:gd name="connsiteY3" fmla="*/ 322114 h 528134"/>
                        <a:gd name="connsiteX4" fmla="*/ 244987 w 759541"/>
                        <a:gd name="connsiteY4" fmla="*/ 379810 h 528134"/>
                        <a:gd name="connsiteX5" fmla="*/ 116682 w 759541"/>
                        <a:gd name="connsiteY5" fmla="*/ 508115 h 528134"/>
                        <a:gd name="connsiteX6" fmla="*/ 20019 w 759541"/>
                        <a:gd name="connsiteY6" fmla="*/ 508115 h 528134"/>
                        <a:gd name="connsiteX7" fmla="*/ 20019 w 759541"/>
                        <a:gd name="connsiteY7" fmla="*/ 508114 h 528134"/>
                        <a:gd name="connsiteX8" fmla="*/ 20019 w 759541"/>
                        <a:gd name="connsiteY8" fmla="*/ 411451 h 528134"/>
                        <a:gd name="connsiteX9" fmla="*/ 159327 w 759541"/>
                        <a:gd name="connsiteY9" fmla="*/ 272144 h 528134"/>
                        <a:gd name="connsiteX10" fmla="*/ 181939 w 759541"/>
                        <a:gd name="connsiteY10" fmla="*/ 257129 h 528134"/>
                        <a:gd name="connsiteX11" fmla="*/ 195031 w 759541"/>
                        <a:gd name="connsiteY11" fmla="*/ 254582 h 528134"/>
                        <a:gd name="connsiteX12" fmla="*/ 207757 w 759541"/>
                        <a:gd name="connsiteY12" fmla="*/ 248260 h 528134"/>
                        <a:gd name="connsiteX13" fmla="*/ 284288 w 759541"/>
                        <a:gd name="connsiteY13" fmla="*/ 227754 h 528134"/>
                        <a:gd name="connsiteX14" fmla="*/ 392119 w 759541"/>
                        <a:gd name="connsiteY14" fmla="*/ 0 h 528134"/>
                        <a:gd name="connsiteX15" fmla="*/ 613135 w 759541"/>
                        <a:gd name="connsiteY15" fmla="*/ 186986 h 528134"/>
                        <a:gd name="connsiteX16" fmla="*/ 613135 w 759541"/>
                        <a:gd name="connsiteY16" fmla="*/ 216405 h 528134"/>
                        <a:gd name="connsiteX17" fmla="*/ 717066 w 759541"/>
                        <a:gd name="connsiteY17" fmla="*/ 256424 h 528134"/>
                        <a:gd name="connsiteX18" fmla="*/ 758116 w 759541"/>
                        <a:gd name="connsiteY18" fmla="*/ 295461 h 528134"/>
                        <a:gd name="connsiteX19" fmla="*/ 759541 w 759541"/>
                        <a:gd name="connsiteY19" fmla="*/ 352091 h 528134"/>
                        <a:gd name="connsiteX20" fmla="*/ 743761 w 759541"/>
                        <a:gd name="connsiteY20" fmla="*/ 376886 h 528134"/>
                        <a:gd name="connsiteX21" fmla="*/ 720505 w 759541"/>
                        <a:gd name="connsiteY21" fmla="*/ 393142 h 528134"/>
                        <a:gd name="connsiteX0" fmla="*/ 720505 w 759541"/>
                        <a:gd name="connsiteY0" fmla="*/ 393157 h 528149"/>
                        <a:gd name="connsiteX1" fmla="*/ 663874 w 759541"/>
                        <a:gd name="connsiteY1" fmla="*/ 394581 h 528149"/>
                        <a:gd name="connsiteX2" fmla="*/ 467036 w 759541"/>
                        <a:gd name="connsiteY2" fmla="*/ 318789 h 528149"/>
                        <a:gd name="connsiteX3" fmla="*/ 460311 w 759541"/>
                        <a:gd name="connsiteY3" fmla="*/ 322129 h 528149"/>
                        <a:gd name="connsiteX4" fmla="*/ 244987 w 759541"/>
                        <a:gd name="connsiteY4" fmla="*/ 379825 h 528149"/>
                        <a:gd name="connsiteX5" fmla="*/ 116682 w 759541"/>
                        <a:gd name="connsiteY5" fmla="*/ 508130 h 528149"/>
                        <a:gd name="connsiteX6" fmla="*/ 20019 w 759541"/>
                        <a:gd name="connsiteY6" fmla="*/ 508130 h 528149"/>
                        <a:gd name="connsiteX7" fmla="*/ 20019 w 759541"/>
                        <a:gd name="connsiteY7" fmla="*/ 508129 h 528149"/>
                        <a:gd name="connsiteX8" fmla="*/ 20019 w 759541"/>
                        <a:gd name="connsiteY8" fmla="*/ 411466 h 528149"/>
                        <a:gd name="connsiteX9" fmla="*/ 159327 w 759541"/>
                        <a:gd name="connsiteY9" fmla="*/ 272159 h 528149"/>
                        <a:gd name="connsiteX10" fmla="*/ 181939 w 759541"/>
                        <a:gd name="connsiteY10" fmla="*/ 257144 h 528149"/>
                        <a:gd name="connsiteX11" fmla="*/ 195031 w 759541"/>
                        <a:gd name="connsiteY11" fmla="*/ 254597 h 528149"/>
                        <a:gd name="connsiteX12" fmla="*/ 207757 w 759541"/>
                        <a:gd name="connsiteY12" fmla="*/ 248275 h 528149"/>
                        <a:gd name="connsiteX13" fmla="*/ 284288 w 759541"/>
                        <a:gd name="connsiteY13" fmla="*/ 227769 h 528149"/>
                        <a:gd name="connsiteX14" fmla="*/ 392119 w 759541"/>
                        <a:gd name="connsiteY14" fmla="*/ 15 h 528149"/>
                        <a:gd name="connsiteX15" fmla="*/ 613135 w 759541"/>
                        <a:gd name="connsiteY15" fmla="*/ 216420 h 528149"/>
                        <a:gd name="connsiteX16" fmla="*/ 717066 w 759541"/>
                        <a:gd name="connsiteY16" fmla="*/ 256439 h 528149"/>
                        <a:gd name="connsiteX17" fmla="*/ 758116 w 759541"/>
                        <a:gd name="connsiteY17" fmla="*/ 295476 h 528149"/>
                        <a:gd name="connsiteX18" fmla="*/ 759541 w 759541"/>
                        <a:gd name="connsiteY18" fmla="*/ 352106 h 528149"/>
                        <a:gd name="connsiteX19" fmla="*/ 743761 w 759541"/>
                        <a:gd name="connsiteY19" fmla="*/ 376901 h 528149"/>
                        <a:gd name="connsiteX20" fmla="*/ 720505 w 759541"/>
                        <a:gd name="connsiteY20" fmla="*/ 393157 h 528149"/>
                        <a:gd name="connsiteX0" fmla="*/ 720505 w 759541"/>
                        <a:gd name="connsiteY0" fmla="*/ 393157 h 528149"/>
                        <a:gd name="connsiteX1" fmla="*/ 663874 w 759541"/>
                        <a:gd name="connsiteY1" fmla="*/ 394581 h 528149"/>
                        <a:gd name="connsiteX2" fmla="*/ 467036 w 759541"/>
                        <a:gd name="connsiteY2" fmla="*/ 318789 h 528149"/>
                        <a:gd name="connsiteX3" fmla="*/ 460311 w 759541"/>
                        <a:gd name="connsiteY3" fmla="*/ 322129 h 528149"/>
                        <a:gd name="connsiteX4" fmla="*/ 244987 w 759541"/>
                        <a:gd name="connsiteY4" fmla="*/ 379825 h 528149"/>
                        <a:gd name="connsiteX5" fmla="*/ 116682 w 759541"/>
                        <a:gd name="connsiteY5" fmla="*/ 508130 h 528149"/>
                        <a:gd name="connsiteX6" fmla="*/ 20019 w 759541"/>
                        <a:gd name="connsiteY6" fmla="*/ 508130 h 528149"/>
                        <a:gd name="connsiteX7" fmla="*/ 20019 w 759541"/>
                        <a:gd name="connsiteY7" fmla="*/ 508129 h 528149"/>
                        <a:gd name="connsiteX8" fmla="*/ 20019 w 759541"/>
                        <a:gd name="connsiteY8" fmla="*/ 411466 h 528149"/>
                        <a:gd name="connsiteX9" fmla="*/ 159327 w 759541"/>
                        <a:gd name="connsiteY9" fmla="*/ 272159 h 528149"/>
                        <a:gd name="connsiteX10" fmla="*/ 181939 w 759541"/>
                        <a:gd name="connsiteY10" fmla="*/ 257144 h 528149"/>
                        <a:gd name="connsiteX11" fmla="*/ 195031 w 759541"/>
                        <a:gd name="connsiteY11" fmla="*/ 254597 h 528149"/>
                        <a:gd name="connsiteX12" fmla="*/ 207757 w 759541"/>
                        <a:gd name="connsiteY12" fmla="*/ 248275 h 528149"/>
                        <a:gd name="connsiteX13" fmla="*/ 298444 w 759541"/>
                        <a:gd name="connsiteY13" fmla="*/ 182795 h 528149"/>
                        <a:gd name="connsiteX14" fmla="*/ 392119 w 759541"/>
                        <a:gd name="connsiteY14" fmla="*/ 15 h 528149"/>
                        <a:gd name="connsiteX15" fmla="*/ 613135 w 759541"/>
                        <a:gd name="connsiteY15" fmla="*/ 216420 h 528149"/>
                        <a:gd name="connsiteX16" fmla="*/ 717066 w 759541"/>
                        <a:gd name="connsiteY16" fmla="*/ 256439 h 528149"/>
                        <a:gd name="connsiteX17" fmla="*/ 758116 w 759541"/>
                        <a:gd name="connsiteY17" fmla="*/ 295476 h 528149"/>
                        <a:gd name="connsiteX18" fmla="*/ 759541 w 759541"/>
                        <a:gd name="connsiteY18" fmla="*/ 352106 h 528149"/>
                        <a:gd name="connsiteX19" fmla="*/ 743761 w 759541"/>
                        <a:gd name="connsiteY19" fmla="*/ 376901 h 528149"/>
                        <a:gd name="connsiteX20" fmla="*/ 720505 w 759541"/>
                        <a:gd name="connsiteY20" fmla="*/ 393157 h 528149"/>
                        <a:gd name="connsiteX0" fmla="*/ 720505 w 759541"/>
                        <a:gd name="connsiteY0" fmla="*/ 393157 h 528149"/>
                        <a:gd name="connsiteX1" fmla="*/ 663874 w 759541"/>
                        <a:gd name="connsiteY1" fmla="*/ 394581 h 528149"/>
                        <a:gd name="connsiteX2" fmla="*/ 467036 w 759541"/>
                        <a:gd name="connsiteY2" fmla="*/ 318789 h 528149"/>
                        <a:gd name="connsiteX3" fmla="*/ 460311 w 759541"/>
                        <a:gd name="connsiteY3" fmla="*/ 322129 h 528149"/>
                        <a:gd name="connsiteX4" fmla="*/ 244987 w 759541"/>
                        <a:gd name="connsiteY4" fmla="*/ 379825 h 528149"/>
                        <a:gd name="connsiteX5" fmla="*/ 116682 w 759541"/>
                        <a:gd name="connsiteY5" fmla="*/ 508130 h 528149"/>
                        <a:gd name="connsiteX6" fmla="*/ 20019 w 759541"/>
                        <a:gd name="connsiteY6" fmla="*/ 508130 h 528149"/>
                        <a:gd name="connsiteX7" fmla="*/ 20019 w 759541"/>
                        <a:gd name="connsiteY7" fmla="*/ 508129 h 528149"/>
                        <a:gd name="connsiteX8" fmla="*/ 20019 w 759541"/>
                        <a:gd name="connsiteY8" fmla="*/ 411466 h 528149"/>
                        <a:gd name="connsiteX9" fmla="*/ 159327 w 759541"/>
                        <a:gd name="connsiteY9" fmla="*/ 272159 h 528149"/>
                        <a:gd name="connsiteX10" fmla="*/ 181939 w 759541"/>
                        <a:gd name="connsiteY10" fmla="*/ 257144 h 528149"/>
                        <a:gd name="connsiteX11" fmla="*/ 195031 w 759541"/>
                        <a:gd name="connsiteY11" fmla="*/ 254597 h 528149"/>
                        <a:gd name="connsiteX12" fmla="*/ 298444 w 759541"/>
                        <a:gd name="connsiteY12" fmla="*/ 182795 h 528149"/>
                        <a:gd name="connsiteX13" fmla="*/ 392119 w 759541"/>
                        <a:gd name="connsiteY13" fmla="*/ 15 h 528149"/>
                        <a:gd name="connsiteX14" fmla="*/ 613135 w 759541"/>
                        <a:gd name="connsiteY14" fmla="*/ 216420 h 528149"/>
                        <a:gd name="connsiteX15" fmla="*/ 717066 w 759541"/>
                        <a:gd name="connsiteY15" fmla="*/ 256439 h 528149"/>
                        <a:gd name="connsiteX16" fmla="*/ 758116 w 759541"/>
                        <a:gd name="connsiteY16" fmla="*/ 295476 h 528149"/>
                        <a:gd name="connsiteX17" fmla="*/ 759541 w 759541"/>
                        <a:gd name="connsiteY17" fmla="*/ 352106 h 528149"/>
                        <a:gd name="connsiteX18" fmla="*/ 743761 w 759541"/>
                        <a:gd name="connsiteY18" fmla="*/ 376901 h 528149"/>
                        <a:gd name="connsiteX19" fmla="*/ 720505 w 759541"/>
                        <a:gd name="connsiteY19" fmla="*/ 393157 h 528149"/>
                        <a:gd name="connsiteX0" fmla="*/ 720505 w 759541"/>
                        <a:gd name="connsiteY0" fmla="*/ 393157 h 528149"/>
                        <a:gd name="connsiteX1" fmla="*/ 663874 w 759541"/>
                        <a:gd name="connsiteY1" fmla="*/ 394581 h 528149"/>
                        <a:gd name="connsiteX2" fmla="*/ 467036 w 759541"/>
                        <a:gd name="connsiteY2" fmla="*/ 318789 h 528149"/>
                        <a:gd name="connsiteX3" fmla="*/ 460311 w 759541"/>
                        <a:gd name="connsiteY3" fmla="*/ 322129 h 528149"/>
                        <a:gd name="connsiteX4" fmla="*/ 244987 w 759541"/>
                        <a:gd name="connsiteY4" fmla="*/ 379825 h 528149"/>
                        <a:gd name="connsiteX5" fmla="*/ 116682 w 759541"/>
                        <a:gd name="connsiteY5" fmla="*/ 508130 h 528149"/>
                        <a:gd name="connsiteX6" fmla="*/ 20019 w 759541"/>
                        <a:gd name="connsiteY6" fmla="*/ 508130 h 528149"/>
                        <a:gd name="connsiteX7" fmla="*/ 20019 w 759541"/>
                        <a:gd name="connsiteY7" fmla="*/ 508129 h 528149"/>
                        <a:gd name="connsiteX8" fmla="*/ 20019 w 759541"/>
                        <a:gd name="connsiteY8" fmla="*/ 411466 h 528149"/>
                        <a:gd name="connsiteX9" fmla="*/ 159327 w 759541"/>
                        <a:gd name="connsiteY9" fmla="*/ 272159 h 528149"/>
                        <a:gd name="connsiteX10" fmla="*/ 181939 w 759541"/>
                        <a:gd name="connsiteY10" fmla="*/ 257144 h 528149"/>
                        <a:gd name="connsiteX11" fmla="*/ 298444 w 759541"/>
                        <a:gd name="connsiteY11" fmla="*/ 182795 h 528149"/>
                        <a:gd name="connsiteX12" fmla="*/ 392119 w 759541"/>
                        <a:gd name="connsiteY12" fmla="*/ 15 h 528149"/>
                        <a:gd name="connsiteX13" fmla="*/ 613135 w 759541"/>
                        <a:gd name="connsiteY13" fmla="*/ 216420 h 528149"/>
                        <a:gd name="connsiteX14" fmla="*/ 717066 w 759541"/>
                        <a:gd name="connsiteY14" fmla="*/ 256439 h 528149"/>
                        <a:gd name="connsiteX15" fmla="*/ 758116 w 759541"/>
                        <a:gd name="connsiteY15" fmla="*/ 295476 h 528149"/>
                        <a:gd name="connsiteX16" fmla="*/ 759541 w 759541"/>
                        <a:gd name="connsiteY16" fmla="*/ 352106 h 528149"/>
                        <a:gd name="connsiteX17" fmla="*/ 743761 w 759541"/>
                        <a:gd name="connsiteY17" fmla="*/ 376901 h 528149"/>
                        <a:gd name="connsiteX18" fmla="*/ 720505 w 759541"/>
                        <a:gd name="connsiteY18" fmla="*/ 393157 h 528149"/>
                        <a:gd name="connsiteX0" fmla="*/ 720505 w 759541"/>
                        <a:gd name="connsiteY0" fmla="*/ 393157 h 508130"/>
                        <a:gd name="connsiteX1" fmla="*/ 663874 w 759541"/>
                        <a:gd name="connsiteY1" fmla="*/ 394581 h 508130"/>
                        <a:gd name="connsiteX2" fmla="*/ 467036 w 759541"/>
                        <a:gd name="connsiteY2" fmla="*/ 318789 h 508130"/>
                        <a:gd name="connsiteX3" fmla="*/ 244987 w 759541"/>
                        <a:gd name="connsiteY3" fmla="*/ 379825 h 508130"/>
                        <a:gd name="connsiteX4" fmla="*/ 116682 w 759541"/>
                        <a:gd name="connsiteY4" fmla="*/ 508130 h 508130"/>
                        <a:gd name="connsiteX5" fmla="*/ 20019 w 759541"/>
                        <a:gd name="connsiteY5" fmla="*/ 508130 h 508130"/>
                        <a:gd name="connsiteX6" fmla="*/ 20019 w 759541"/>
                        <a:gd name="connsiteY6" fmla="*/ 508129 h 508130"/>
                        <a:gd name="connsiteX7" fmla="*/ 20019 w 759541"/>
                        <a:gd name="connsiteY7" fmla="*/ 411466 h 508130"/>
                        <a:gd name="connsiteX8" fmla="*/ 159327 w 759541"/>
                        <a:gd name="connsiteY8" fmla="*/ 272159 h 508130"/>
                        <a:gd name="connsiteX9" fmla="*/ 181939 w 759541"/>
                        <a:gd name="connsiteY9" fmla="*/ 257144 h 508130"/>
                        <a:gd name="connsiteX10" fmla="*/ 298444 w 759541"/>
                        <a:gd name="connsiteY10" fmla="*/ 182795 h 508130"/>
                        <a:gd name="connsiteX11" fmla="*/ 392119 w 759541"/>
                        <a:gd name="connsiteY11" fmla="*/ 15 h 508130"/>
                        <a:gd name="connsiteX12" fmla="*/ 613135 w 759541"/>
                        <a:gd name="connsiteY12" fmla="*/ 216420 h 508130"/>
                        <a:gd name="connsiteX13" fmla="*/ 717066 w 759541"/>
                        <a:gd name="connsiteY13" fmla="*/ 256439 h 508130"/>
                        <a:gd name="connsiteX14" fmla="*/ 758116 w 759541"/>
                        <a:gd name="connsiteY14" fmla="*/ 295476 h 508130"/>
                        <a:gd name="connsiteX15" fmla="*/ 759541 w 759541"/>
                        <a:gd name="connsiteY15" fmla="*/ 352106 h 508130"/>
                        <a:gd name="connsiteX16" fmla="*/ 743761 w 759541"/>
                        <a:gd name="connsiteY16" fmla="*/ 376901 h 508130"/>
                        <a:gd name="connsiteX17" fmla="*/ 720505 w 759541"/>
                        <a:gd name="connsiteY17" fmla="*/ 393157 h 508130"/>
                        <a:gd name="connsiteX0" fmla="*/ 720505 w 759541"/>
                        <a:gd name="connsiteY0" fmla="*/ 393157 h 508130"/>
                        <a:gd name="connsiteX1" fmla="*/ 467036 w 759541"/>
                        <a:gd name="connsiteY1" fmla="*/ 318789 h 508130"/>
                        <a:gd name="connsiteX2" fmla="*/ 244987 w 759541"/>
                        <a:gd name="connsiteY2" fmla="*/ 379825 h 508130"/>
                        <a:gd name="connsiteX3" fmla="*/ 116682 w 759541"/>
                        <a:gd name="connsiteY3" fmla="*/ 508130 h 508130"/>
                        <a:gd name="connsiteX4" fmla="*/ 20019 w 759541"/>
                        <a:gd name="connsiteY4" fmla="*/ 508130 h 508130"/>
                        <a:gd name="connsiteX5" fmla="*/ 20019 w 759541"/>
                        <a:gd name="connsiteY5" fmla="*/ 508129 h 508130"/>
                        <a:gd name="connsiteX6" fmla="*/ 20019 w 759541"/>
                        <a:gd name="connsiteY6" fmla="*/ 411466 h 508130"/>
                        <a:gd name="connsiteX7" fmla="*/ 159327 w 759541"/>
                        <a:gd name="connsiteY7" fmla="*/ 272159 h 508130"/>
                        <a:gd name="connsiteX8" fmla="*/ 181939 w 759541"/>
                        <a:gd name="connsiteY8" fmla="*/ 257144 h 508130"/>
                        <a:gd name="connsiteX9" fmla="*/ 298444 w 759541"/>
                        <a:gd name="connsiteY9" fmla="*/ 182795 h 508130"/>
                        <a:gd name="connsiteX10" fmla="*/ 392119 w 759541"/>
                        <a:gd name="connsiteY10" fmla="*/ 15 h 508130"/>
                        <a:gd name="connsiteX11" fmla="*/ 613135 w 759541"/>
                        <a:gd name="connsiteY11" fmla="*/ 216420 h 508130"/>
                        <a:gd name="connsiteX12" fmla="*/ 717066 w 759541"/>
                        <a:gd name="connsiteY12" fmla="*/ 256439 h 508130"/>
                        <a:gd name="connsiteX13" fmla="*/ 758116 w 759541"/>
                        <a:gd name="connsiteY13" fmla="*/ 295476 h 508130"/>
                        <a:gd name="connsiteX14" fmla="*/ 759541 w 759541"/>
                        <a:gd name="connsiteY14" fmla="*/ 352106 h 508130"/>
                        <a:gd name="connsiteX15" fmla="*/ 743761 w 759541"/>
                        <a:gd name="connsiteY15" fmla="*/ 376901 h 508130"/>
                        <a:gd name="connsiteX16" fmla="*/ 720505 w 759541"/>
                        <a:gd name="connsiteY16" fmla="*/ 393157 h 508130"/>
                        <a:gd name="connsiteX0" fmla="*/ 720505 w 759541"/>
                        <a:gd name="connsiteY0" fmla="*/ 393157 h 508130"/>
                        <a:gd name="connsiteX1" fmla="*/ 467036 w 759541"/>
                        <a:gd name="connsiteY1" fmla="*/ 318789 h 508130"/>
                        <a:gd name="connsiteX2" fmla="*/ 244987 w 759541"/>
                        <a:gd name="connsiteY2" fmla="*/ 379825 h 508130"/>
                        <a:gd name="connsiteX3" fmla="*/ 116682 w 759541"/>
                        <a:gd name="connsiteY3" fmla="*/ 508130 h 508130"/>
                        <a:gd name="connsiteX4" fmla="*/ 20019 w 759541"/>
                        <a:gd name="connsiteY4" fmla="*/ 508130 h 508130"/>
                        <a:gd name="connsiteX5" fmla="*/ 20019 w 759541"/>
                        <a:gd name="connsiteY5" fmla="*/ 508129 h 508130"/>
                        <a:gd name="connsiteX6" fmla="*/ 20019 w 759541"/>
                        <a:gd name="connsiteY6" fmla="*/ 411466 h 508130"/>
                        <a:gd name="connsiteX7" fmla="*/ 159327 w 759541"/>
                        <a:gd name="connsiteY7" fmla="*/ 272159 h 508130"/>
                        <a:gd name="connsiteX8" fmla="*/ 181939 w 759541"/>
                        <a:gd name="connsiteY8" fmla="*/ 257144 h 508130"/>
                        <a:gd name="connsiteX9" fmla="*/ 298444 w 759541"/>
                        <a:gd name="connsiteY9" fmla="*/ 182795 h 508130"/>
                        <a:gd name="connsiteX10" fmla="*/ 392119 w 759541"/>
                        <a:gd name="connsiteY10" fmla="*/ 15 h 508130"/>
                        <a:gd name="connsiteX11" fmla="*/ 613135 w 759541"/>
                        <a:gd name="connsiteY11" fmla="*/ 216420 h 508130"/>
                        <a:gd name="connsiteX12" fmla="*/ 758116 w 759541"/>
                        <a:gd name="connsiteY12" fmla="*/ 295476 h 508130"/>
                        <a:gd name="connsiteX13" fmla="*/ 759541 w 759541"/>
                        <a:gd name="connsiteY13" fmla="*/ 352106 h 508130"/>
                        <a:gd name="connsiteX14" fmla="*/ 743761 w 759541"/>
                        <a:gd name="connsiteY14" fmla="*/ 376901 h 508130"/>
                        <a:gd name="connsiteX15" fmla="*/ 720505 w 759541"/>
                        <a:gd name="connsiteY15" fmla="*/ 393157 h 508130"/>
                        <a:gd name="connsiteX0" fmla="*/ 720505 w 759541"/>
                        <a:gd name="connsiteY0" fmla="*/ 393157 h 508130"/>
                        <a:gd name="connsiteX1" fmla="*/ 467036 w 759541"/>
                        <a:gd name="connsiteY1" fmla="*/ 318789 h 508130"/>
                        <a:gd name="connsiteX2" fmla="*/ 244987 w 759541"/>
                        <a:gd name="connsiteY2" fmla="*/ 379825 h 508130"/>
                        <a:gd name="connsiteX3" fmla="*/ 116682 w 759541"/>
                        <a:gd name="connsiteY3" fmla="*/ 508130 h 508130"/>
                        <a:gd name="connsiteX4" fmla="*/ 20019 w 759541"/>
                        <a:gd name="connsiteY4" fmla="*/ 508130 h 508130"/>
                        <a:gd name="connsiteX5" fmla="*/ 20019 w 759541"/>
                        <a:gd name="connsiteY5" fmla="*/ 508129 h 508130"/>
                        <a:gd name="connsiteX6" fmla="*/ 20019 w 759541"/>
                        <a:gd name="connsiteY6" fmla="*/ 411466 h 508130"/>
                        <a:gd name="connsiteX7" fmla="*/ 159327 w 759541"/>
                        <a:gd name="connsiteY7" fmla="*/ 272159 h 508130"/>
                        <a:gd name="connsiteX8" fmla="*/ 181939 w 759541"/>
                        <a:gd name="connsiteY8" fmla="*/ 257144 h 508130"/>
                        <a:gd name="connsiteX9" fmla="*/ 298444 w 759541"/>
                        <a:gd name="connsiteY9" fmla="*/ 182795 h 508130"/>
                        <a:gd name="connsiteX10" fmla="*/ 392119 w 759541"/>
                        <a:gd name="connsiteY10" fmla="*/ 15 h 508130"/>
                        <a:gd name="connsiteX11" fmla="*/ 613135 w 759541"/>
                        <a:gd name="connsiteY11" fmla="*/ 216420 h 508130"/>
                        <a:gd name="connsiteX12" fmla="*/ 759541 w 759541"/>
                        <a:gd name="connsiteY12" fmla="*/ 352106 h 508130"/>
                        <a:gd name="connsiteX13" fmla="*/ 743761 w 759541"/>
                        <a:gd name="connsiteY13" fmla="*/ 376901 h 508130"/>
                        <a:gd name="connsiteX14" fmla="*/ 720505 w 759541"/>
                        <a:gd name="connsiteY14" fmla="*/ 393157 h 508130"/>
                        <a:gd name="connsiteX0" fmla="*/ 720505 w 743761"/>
                        <a:gd name="connsiteY0" fmla="*/ 393157 h 508130"/>
                        <a:gd name="connsiteX1" fmla="*/ 467036 w 743761"/>
                        <a:gd name="connsiteY1" fmla="*/ 318789 h 508130"/>
                        <a:gd name="connsiteX2" fmla="*/ 244987 w 743761"/>
                        <a:gd name="connsiteY2" fmla="*/ 379825 h 508130"/>
                        <a:gd name="connsiteX3" fmla="*/ 116682 w 743761"/>
                        <a:gd name="connsiteY3" fmla="*/ 508130 h 508130"/>
                        <a:gd name="connsiteX4" fmla="*/ 20019 w 743761"/>
                        <a:gd name="connsiteY4" fmla="*/ 508130 h 508130"/>
                        <a:gd name="connsiteX5" fmla="*/ 20019 w 743761"/>
                        <a:gd name="connsiteY5" fmla="*/ 508129 h 508130"/>
                        <a:gd name="connsiteX6" fmla="*/ 20019 w 743761"/>
                        <a:gd name="connsiteY6" fmla="*/ 411466 h 508130"/>
                        <a:gd name="connsiteX7" fmla="*/ 159327 w 743761"/>
                        <a:gd name="connsiteY7" fmla="*/ 272159 h 508130"/>
                        <a:gd name="connsiteX8" fmla="*/ 181939 w 743761"/>
                        <a:gd name="connsiteY8" fmla="*/ 257144 h 508130"/>
                        <a:gd name="connsiteX9" fmla="*/ 298444 w 743761"/>
                        <a:gd name="connsiteY9" fmla="*/ 182795 h 508130"/>
                        <a:gd name="connsiteX10" fmla="*/ 392119 w 743761"/>
                        <a:gd name="connsiteY10" fmla="*/ 15 h 508130"/>
                        <a:gd name="connsiteX11" fmla="*/ 613135 w 743761"/>
                        <a:gd name="connsiteY11" fmla="*/ 216420 h 508130"/>
                        <a:gd name="connsiteX12" fmla="*/ 743761 w 743761"/>
                        <a:gd name="connsiteY12" fmla="*/ 376901 h 508130"/>
                        <a:gd name="connsiteX13" fmla="*/ 720505 w 743761"/>
                        <a:gd name="connsiteY13" fmla="*/ 393157 h 508130"/>
                        <a:gd name="connsiteX0" fmla="*/ 720505 w 720505"/>
                        <a:gd name="connsiteY0" fmla="*/ 393157 h 508130"/>
                        <a:gd name="connsiteX1" fmla="*/ 467036 w 720505"/>
                        <a:gd name="connsiteY1" fmla="*/ 318789 h 508130"/>
                        <a:gd name="connsiteX2" fmla="*/ 244987 w 720505"/>
                        <a:gd name="connsiteY2" fmla="*/ 379825 h 508130"/>
                        <a:gd name="connsiteX3" fmla="*/ 116682 w 720505"/>
                        <a:gd name="connsiteY3" fmla="*/ 508130 h 508130"/>
                        <a:gd name="connsiteX4" fmla="*/ 20019 w 720505"/>
                        <a:gd name="connsiteY4" fmla="*/ 508130 h 508130"/>
                        <a:gd name="connsiteX5" fmla="*/ 20019 w 720505"/>
                        <a:gd name="connsiteY5" fmla="*/ 508129 h 508130"/>
                        <a:gd name="connsiteX6" fmla="*/ 20019 w 720505"/>
                        <a:gd name="connsiteY6" fmla="*/ 411466 h 508130"/>
                        <a:gd name="connsiteX7" fmla="*/ 159327 w 720505"/>
                        <a:gd name="connsiteY7" fmla="*/ 272159 h 508130"/>
                        <a:gd name="connsiteX8" fmla="*/ 181939 w 720505"/>
                        <a:gd name="connsiteY8" fmla="*/ 257144 h 508130"/>
                        <a:gd name="connsiteX9" fmla="*/ 298444 w 720505"/>
                        <a:gd name="connsiteY9" fmla="*/ 182795 h 508130"/>
                        <a:gd name="connsiteX10" fmla="*/ 392119 w 720505"/>
                        <a:gd name="connsiteY10" fmla="*/ 15 h 508130"/>
                        <a:gd name="connsiteX11" fmla="*/ 613135 w 720505"/>
                        <a:gd name="connsiteY11" fmla="*/ 216420 h 508130"/>
                        <a:gd name="connsiteX12" fmla="*/ 720505 w 720505"/>
                        <a:gd name="connsiteY12" fmla="*/ 393157 h 508130"/>
                        <a:gd name="connsiteX0" fmla="*/ 613135 w 613134"/>
                        <a:gd name="connsiteY0" fmla="*/ 216420 h 508130"/>
                        <a:gd name="connsiteX1" fmla="*/ 467036 w 613134"/>
                        <a:gd name="connsiteY1" fmla="*/ 318789 h 508130"/>
                        <a:gd name="connsiteX2" fmla="*/ 244987 w 613134"/>
                        <a:gd name="connsiteY2" fmla="*/ 379825 h 508130"/>
                        <a:gd name="connsiteX3" fmla="*/ 116682 w 613134"/>
                        <a:gd name="connsiteY3" fmla="*/ 508130 h 508130"/>
                        <a:gd name="connsiteX4" fmla="*/ 20019 w 613134"/>
                        <a:gd name="connsiteY4" fmla="*/ 508130 h 508130"/>
                        <a:gd name="connsiteX5" fmla="*/ 20019 w 613134"/>
                        <a:gd name="connsiteY5" fmla="*/ 508129 h 508130"/>
                        <a:gd name="connsiteX6" fmla="*/ 20019 w 613134"/>
                        <a:gd name="connsiteY6" fmla="*/ 411466 h 508130"/>
                        <a:gd name="connsiteX7" fmla="*/ 159327 w 613134"/>
                        <a:gd name="connsiteY7" fmla="*/ 272159 h 508130"/>
                        <a:gd name="connsiteX8" fmla="*/ 181939 w 613134"/>
                        <a:gd name="connsiteY8" fmla="*/ 257144 h 508130"/>
                        <a:gd name="connsiteX9" fmla="*/ 298444 w 613134"/>
                        <a:gd name="connsiteY9" fmla="*/ 182795 h 508130"/>
                        <a:gd name="connsiteX10" fmla="*/ 392119 w 613134"/>
                        <a:gd name="connsiteY10" fmla="*/ 15 h 508130"/>
                        <a:gd name="connsiteX11" fmla="*/ 613135 w 613134"/>
                        <a:gd name="connsiteY11" fmla="*/ 216420 h 508130"/>
                        <a:gd name="connsiteX0" fmla="*/ 624762 w 624762"/>
                        <a:gd name="connsiteY0" fmla="*/ 139039 h 508141"/>
                        <a:gd name="connsiteX1" fmla="*/ 467036 w 624762"/>
                        <a:gd name="connsiteY1" fmla="*/ 318800 h 508141"/>
                        <a:gd name="connsiteX2" fmla="*/ 244987 w 624762"/>
                        <a:gd name="connsiteY2" fmla="*/ 379836 h 508141"/>
                        <a:gd name="connsiteX3" fmla="*/ 116682 w 624762"/>
                        <a:gd name="connsiteY3" fmla="*/ 508141 h 508141"/>
                        <a:gd name="connsiteX4" fmla="*/ 20019 w 624762"/>
                        <a:gd name="connsiteY4" fmla="*/ 508141 h 508141"/>
                        <a:gd name="connsiteX5" fmla="*/ 20019 w 624762"/>
                        <a:gd name="connsiteY5" fmla="*/ 508140 h 508141"/>
                        <a:gd name="connsiteX6" fmla="*/ 20019 w 624762"/>
                        <a:gd name="connsiteY6" fmla="*/ 411477 h 508141"/>
                        <a:gd name="connsiteX7" fmla="*/ 159327 w 624762"/>
                        <a:gd name="connsiteY7" fmla="*/ 272170 h 508141"/>
                        <a:gd name="connsiteX8" fmla="*/ 181939 w 624762"/>
                        <a:gd name="connsiteY8" fmla="*/ 257155 h 508141"/>
                        <a:gd name="connsiteX9" fmla="*/ 298444 w 624762"/>
                        <a:gd name="connsiteY9" fmla="*/ 182806 h 508141"/>
                        <a:gd name="connsiteX10" fmla="*/ 392119 w 624762"/>
                        <a:gd name="connsiteY10" fmla="*/ 26 h 508141"/>
                        <a:gd name="connsiteX11" fmla="*/ 624762 w 624762"/>
                        <a:gd name="connsiteY11" fmla="*/ 139039 h 508141"/>
                        <a:gd name="connsiteX0" fmla="*/ 624762 w 624762"/>
                        <a:gd name="connsiteY0" fmla="*/ 139039 h 508141"/>
                        <a:gd name="connsiteX1" fmla="*/ 467036 w 624762"/>
                        <a:gd name="connsiteY1" fmla="*/ 318800 h 508141"/>
                        <a:gd name="connsiteX2" fmla="*/ 244987 w 624762"/>
                        <a:gd name="connsiteY2" fmla="*/ 379836 h 508141"/>
                        <a:gd name="connsiteX3" fmla="*/ 116682 w 624762"/>
                        <a:gd name="connsiteY3" fmla="*/ 508141 h 508141"/>
                        <a:gd name="connsiteX4" fmla="*/ 20019 w 624762"/>
                        <a:gd name="connsiteY4" fmla="*/ 508141 h 508141"/>
                        <a:gd name="connsiteX5" fmla="*/ 20019 w 624762"/>
                        <a:gd name="connsiteY5" fmla="*/ 508140 h 508141"/>
                        <a:gd name="connsiteX6" fmla="*/ 20019 w 624762"/>
                        <a:gd name="connsiteY6" fmla="*/ 411477 h 508141"/>
                        <a:gd name="connsiteX7" fmla="*/ 159327 w 624762"/>
                        <a:gd name="connsiteY7" fmla="*/ 272170 h 508141"/>
                        <a:gd name="connsiteX8" fmla="*/ 181939 w 624762"/>
                        <a:gd name="connsiteY8" fmla="*/ 257155 h 508141"/>
                        <a:gd name="connsiteX9" fmla="*/ 298444 w 624762"/>
                        <a:gd name="connsiteY9" fmla="*/ 182806 h 508141"/>
                        <a:gd name="connsiteX10" fmla="*/ 392119 w 624762"/>
                        <a:gd name="connsiteY10" fmla="*/ 26 h 508141"/>
                        <a:gd name="connsiteX11" fmla="*/ 624762 w 624762"/>
                        <a:gd name="connsiteY11" fmla="*/ 139039 h 508141"/>
                        <a:gd name="connsiteX0" fmla="*/ 624762 w 624762"/>
                        <a:gd name="connsiteY0" fmla="*/ 139039 h 508141"/>
                        <a:gd name="connsiteX1" fmla="*/ 467036 w 624762"/>
                        <a:gd name="connsiteY1" fmla="*/ 318800 h 508141"/>
                        <a:gd name="connsiteX2" fmla="*/ 244987 w 624762"/>
                        <a:gd name="connsiteY2" fmla="*/ 379836 h 508141"/>
                        <a:gd name="connsiteX3" fmla="*/ 116682 w 624762"/>
                        <a:gd name="connsiteY3" fmla="*/ 508141 h 508141"/>
                        <a:gd name="connsiteX4" fmla="*/ 20019 w 624762"/>
                        <a:gd name="connsiteY4" fmla="*/ 508141 h 508141"/>
                        <a:gd name="connsiteX5" fmla="*/ 20019 w 624762"/>
                        <a:gd name="connsiteY5" fmla="*/ 508140 h 508141"/>
                        <a:gd name="connsiteX6" fmla="*/ 20019 w 624762"/>
                        <a:gd name="connsiteY6" fmla="*/ 411477 h 508141"/>
                        <a:gd name="connsiteX7" fmla="*/ 159327 w 624762"/>
                        <a:gd name="connsiteY7" fmla="*/ 272170 h 508141"/>
                        <a:gd name="connsiteX8" fmla="*/ 181939 w 624762"/>
                        <a:gd name="connsiteY8" fmla="*/ 257155 h 508141"/>
                        <a:gd name="connsiteX9" fmla="*/ 298444 w 624762"/>
                        <a:gd name="connsiteY9" fmla="*/ 182806 h 508141"/>
                        <a:gd name="connsiteX10" fmla="*/ 392119 w 624762"/>
                        <a:gd name="connsiteY10" fmla="*/ 26 h 508141"/>
                        <a:gd name="connsiteX11" fmla="*/ 624762 w 624762"/>
                        <a:gd name="connsiteY11" fmla="*/ 139039 h 50814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</a:cxnLst>
                      <a:rect l="l" t="t" r="r" b="b"/>
                      <a:pathLst>
                        <a:path w="624762" h="508141">
                          <a:moveTo>
                            <a:pt x="624762" y="139039"/>
                          </a:moveTo>
                          <a:cubicBezTo>
                            <a:pt x="572187" y="198959"/>
                            <a:pt x="549227" y="259412"/>
                            <a:pt x="467036" y="318800"/>
                          </a:cubicBezTo>
                          <a:cubicBezTo>
                            <a:pt x="404110" y="364268"/>
                            <a:pt x="319003" y="359491"/>
                            <a:pt x="244987" y="379836"/>
                          </a:cubicBezTo>
                          <a:lnTo>
                            <a:pt x="116682" y="508141"/>
                          </a:lnTo>
                          <a:cubicBezTo>
                            <a:pt x="89990" y="534834"/>
                            <a:pt x="46711" y="534834"/>
                            <a:pt x="20019" y="508141"/>
                          </a:cubicBezTo>
                          <a:lnTo>
                            <a:pt x="20019" y="508140"/>
                          </a:lnTo>
                          <a:cubicBezTo>
                            <a:pt x="-6674" y="481448"/>
                            <a:pt x="-6673" y="438169"/>
                            <a:pt x="20019" y="411477"/>
                          </a:cubicBezTo>
                          <a:lnTo>
                            <a:pt x="159327" y="272170"/>
                          </a:lnTo>
                          <a:cubicBezTo>
                            <a:pt x="166000" y="265497"/>
                            <a:pt x="173711" y="260491"/>
                            <a:pt x="181939" y="257155"/>
                          </a:cubicBezTo>
                          <a:lnTo>
                            <a:pt x="298444" y="182806"/>
                          </a:lnTo>
                          <a:lnTo>
                            <a:pt x="392119" y="26"/>
                          </a:lnTo>
                          <a:cubicBezTo>
                            <a:pt x="446927" y="-1866"/>
                            <a:pt x="570604" y="96302"/>
                            <a:pt x="624762" y="139039"/>
                          </a:cubicBezTo>
                          <a:close/>
                        </a:path>
                      </a:pathLst>
                    </a:cu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815" name="台形 814"/>
                    <p:cNvSpPr/>
                    <p:nvPr/>
                  </p:nvSpPr>
                  <p:spPr>
                    <a:xfrm rot="2503523">
                      <a:off x="5005719" y="2083409"/>
                      <a:ext cx="314324" cy="158511"/>
                    </a:xfrm>
                    <a:prstGeom prst="trapezoid">
                      <a:avLst>
                        <a:gd name="adj" fmla="val 13602"/>
                      </a:avLst>
                    </a:prstGeom>
                    <a:solidFill>
                      <a:srgbClr val="0070C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812" name="片側の 2 つの角を丸めた四角形 811"/>
                  <p:cNvSpPr/>
                  <p:nvPr/>
                </p:nvSpPr>
                <p:spPr>
                  <a:xfrm rot="13287502">
                    <a:off x="3297620" y="2724846"/>
                    <a:ext cx="337709" cy="1045039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0070C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</p:grpSp>
      </p:grpSp>
      <p:grpSp>
        <p:nvGrpSpPr>
          <p:cNvPr id="838" name="グループ化 837"/>
          <p:cNvGrpSpPr/>
          <p:nvPr/>
        </p:nvGrpSpPr>
        <p:grpSpPr>
          <a:xfrm>
            <a:off x="5898105" y="891018"/>
            <a:ext cx="1852061" cy="1498149"/>
            <a:chOff x="8599120" y="2016830"/>
            <a:chExt cx="1623561" cy="1313313"/>
          </a:xfrm>
        </p:grpSpPr>
        <p:grpSp>
          <p:nvGrpSpPr>
            <p:cNvPr id="839" name="グループ化 838"/>
            <p:cNvGrpSpPr/>
            <p:nvPr/>
          </p:nvGrpSpPr>
          <p:grpSpPr>
            <a:xfrm>
              <a:off x="9048397" y="2016830"/>
              <a:ext cx="719603" cy="1313313"/>
              <a:chOff x="9048397" y="4703064"/>
              <a:chExt cx="719603" cy="1313313"/>
            </a:xfrm>
          </p:grpSpPr>
          <p:sp>
            <p:nvSpPr>
              <p:cNvPr id="857" name="円/楕円 856"/>
              <p:cNvSpPr/>
              <p:nvPr/>
            </p:nvSpPr>
            <p:spPr>
              <a:xfrm>
                <a:off x="9109079" y="4840520"/>
                <a:ext cx="596330" cy="628719"/>
              </a:xfrm>
              <a:prstGeom prst="ellipse">
                <a:avLst/>
              </a:prstGeom>
              <a:solidFill>
                <a:srgbClr val="6633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58" name="円/楕円 689"/>
              <p:cNvSpPr/>
              <p:nvPr/>
            </p:nvSpPr>
            <p:spPr>
              <a:xfrm rot="20700000">
                <a:off x="9048397" y="5036229"/>
                <a:ext cx="174935" cy="214313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59" name="円/楕円 690"/>
              <p:cNvSpPr/>
              <p:nvPr/>
            </p:nvSpPr>
            <p:spPr>
              <a:xfrm rot="900000" flipH="1">
                <a:off x="9593065" y="5036230"/>
                <a:ext cx="174935" cy="214313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60" name="円/楕円 859"/>
              <p:cNvSpPr/>
              <p:nvPr/>
            </p:nvSpPr>
            <p:spPr>
              <a:xfrm>
                <a:off x="9077441" y="4703064"/>
                <a:ext cx="659606" cy="656783"/>
              </a:xfrm>
              <a:prstGeom prst="ellipse">
                <a:avLst/>
              </a:prstGeom>
              <a:solidFill>
                <a:srgbClr val="6633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61" name="月 860"/>
              <p:cNvSpPr/>
              <p:nvPr/>
            </p:nvSpPr>
            <p:spPr>
              <a:xfrm rot="900000" flipH="1">
                <a:off x="9091998" y="5030320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62" name="月 861"/>
              <p:cNvSpPr/>
              <p:nvPr/>
            </p:nvSpPr>
            <p:spPr>
              <a:xfrm rot="709480" flipH="1">
                <a:off x="9128894" y="5040206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6633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63" name="月 862"/>
              <p:cNvSpPr/>
              <p:nvPr/>
            </p:nvSpPr>
            <p:spPr>
              <a:xfrm rot="462998" flipH="1">
                <a:off x="9163304" y="5049425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64" name="月 863"/>
              <p:cNvSpPr/>
              <p:nvPr/>
            </p:nvSpPr>
            <p:spPr>
              <a:xfrm rot="500641" flipH="1">
                <a:off x="9203096" y="5075965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6633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65" name="月 864"/>
              <p:cNvSpPr/>
              <p:nvPr/>
            </p:nvSpPr>
            <p:spPr>
              <a:xfrm rot="310121" flipH="1">
                <a:off x="9240889" y="5081509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66" name="月 865"/>
              <p:cNvSpPr/>
              <p:nvPr/>
            </p:nvSpPr>
            <p:spPr>
              <a:xfrm rot="63639" flipH="1">
                <a:off x="9276136" y="5086677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6633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67" name="月 866"/>
              <p:cNvSpPr/>
              <p:nvPr/>
            </p:nvSpPr>
            <p:spPr>
              <a:xfrm rot="20700000">
                <a:off x="9597577" y="5030320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68" name="月 867"/>
              <p:cNvSpPr/>
              <p:nvPr/>
            </p:nvSpPr>
            <p:spPr>
              <a:xfrm rot="20890520">
                <a:off x="9560681" y="5040206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6633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69" name="月 868"/>
              <p:cNvSpPr/>
              <p:nvPr/>
            </p:nvSpPr>
            <p:spPr>
              <a:xfrm rot="21137002">
                <a:off x="9526271" y="5049425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70" name="月 869"/>
              <p:cNvSpPr/>
              <p:nvPr/>
            </p:nvSpPr>
            <p:spPr>
              <a:xfrm rot="21099359">
                <a:off x="9486479" y="5075965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6633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71" name="月 870"/>
              <p:cNvSpPr/>
              <p:nvPr/>
            </p:nvSpPr>
            <p:spPr>
              <a:xfrm rot="21289879">
                <a:off x="9448686" y="5081509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72" name="月 871"/>
              <p:cNvSpPr/>
              <p:nvPr/>
            </p:nvSpPr>
            <p:spPr>
              <a:xfrm rot="21536361">
                <a:off x="9413439" y="5086677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6633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73" name="片側の 2 つの角を丸めた四角形 872"/>
              <p:cNvSpPr/>
              <p:nvPr/>
            </p:nvSpPr>
            <p:spPr>
              <a:xfrm rot="10800000">
                <a:off x="9338207" y="5319902"/>
                <a:ext cx="139982" cy="24436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9966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74" name="円/楕円 691"/>
              <p:cNvSpPr/>
              <p:nvPr/>
            </p:nvSpPr>
            <p:spPr>
              <a:xfrm>
                <a:off x="9118676" y="4782662"/>
                <a:ext cx="579044" cy="651868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75" name="円/楕円 632"/>
              <p:cNvSpPr/>
              <p:nvPr/>
            </p:nvSpPr>
            <p:spPr>
              <a:xfrm>
                <a:off x="9363824" y="5235149"/>
                <a:ext cx="84568" cy="27721"/>
              </a:xfrm>
              <a:custGeom>
                <a:avLst/>
                <a:gdLst>
                  <a:gd name="connsiteX0" fmla="*/ 0 w 84568"/>
                  <a:gd name="connsiteY0" fmla="*/ 22860 h 45719"/>
                  <a:gd name="connsiteX1" fmla="*/ 42284 w 84568"/>
                  <a:gd name="connsiteY1" fmla="*/ 0 h 45719"/>
                  <a:gd name="connsiteX2" fmla="*/ 84568 w 84568"/>
                  <a:gd name="connsiteY2" fmla="*/ 22860 h 45719"/>
                  <a:gd name="connsiteX3" fmla="*/ 42284 w 84568"/>
                  <a:gd name="connsiteY3" fmla="*/ 45720 h 45719"/>
                  <a:gd name="connsiteX4" fmla="*/ 0 w 84568"/>
                  <a:gd name="connsiteY4" fmla="*/ 22860 h 45719"/>
                  <a:gd name="connsiteX0" fmla="*/ 0 w 84568"/>
                  <a:gd name="connsiteY0" fmla="*/ 22860 h 45720"/>
                  <a:gd name="connsiteX1" fmla="*/ 42284 w 84568"/>
                  <a:gd name="connsiteY1" fmla="*/ 0 h 45720"/>
                  <a:gd name="connsiteX2" fmla="*/ 84568 w 84568"/>
                  <a:gd name="connsiteY2" fmla="*/ 22860 h 45720"/>
                  <a:gd name="connsiteX3" fmla="*/ 42284 w 84568"/>
                  <a:gd name="connsiteY3" fmla="*/ 45720 h 45720"/>
                  <a:gd name="connsiteX4" fmla="*/ 0 w 84568"/>
                  <a:gd name="connsiteY4" fmla="*/ 22860 h 45720"/>
                  <a:gd name="connsiteX0" fmla="*/ 0 w 84568"/>
                  <a:gd name="connsiteY0" fmla="*/ 22860 h 45720"/>
                  <a:gd name="connsiteX1" fmla="*/ 42284 w 84568"/>
                  <a:gd name="connsiteY1" fmla="*/ 0 h 45720"/>
                  <a:gd name="connsiteX2" fmla="*/ 84568 w 84568"/>
                  <a:gd name="connsiteY2" fmla="*/ 22860 h 45720"/>
                  <a:gd name="connsiteX3" fmla="*/ 42284 w 84568"/>
                  <a:gd name="connsiteY3" fmla="*/ 45720 h 45720"/>
                  <a:gd name="connsiteX4" fmla="*/ 0 w 84568"/>
                  <a:gd name="connsiteY4" fmla="*/ 22860 h 45720"/>
                  <a:gd name="connsiteX0" fmla="*/ 0 w 84568"/>
                  <a:gd name="connsiteY0" fmla="*/ 4861 h 27721"/>
                  <a:gd name="connsiteX1" fmla="*/ 42284 w 84568"/>
                  <a:gd name="connsiteY1" fmla="*/ 8195 h 27721"/>
                  <a:gd name="connsiteX2" fmla="*/ 84568 w 84568"/>
                  <a:gd name="connsiteY2" fmla="*/ 4861 h 27721"/>
                  <a:gd name="connsiteX3" fmla="*/ 42284 w 84568"/>
                  <a:gd name="connsiteY3" fmla="*/ 27721 h 27721"/>
                  <a:gd name="connsiteX4" fmla="*/ 0 w 84568"/>
                  <a:gd name="connsiteY4" fmla="*/ 4861 h 277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4568" h="27721">
                    <a:moveTo>
                      <a:pt x="0" y="4861"/>
                    </a:moveTo>
                    <a:cubicBezTo>
                      <a:pt x="0" y="-7764"/>
                      <a:pt x="18931" y="8195"/>
                      <a:pt x="42284" y="8195"/>
                    </a:cubicBezTo>
                    <a:cubicBezTo>
                      <a:pt x="65637" y="8195"/>
                      <a:pt x="84568" y="-7764"/>
                      <a:pt x="84568" y="4861"/>
                    </a:cubicBezTo>
                    <a:cubicBezTo>
                      <a:pt x="84568" y="17486"/>
                      <a:pt x="65637" y="27721"/>
                      <a:pt x="42284" y="27721"/>
                    </a:cubicBezTo>
                    <a:cubicBezTo>
                      <a:pt x="18931" y="27721"/>
                      <a:pt x="0" y="17486"/>
                      <a:pt x="0" y="4861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76" name="片側の 2 つの角を丸めた四角形 875"/>
              <p:cNvSpPr/>
              <p:nvPr/>
            </p:nvSpPr>
            <p:spPr>
              <a:xfrm>
                <a:off x="9127642" y="5473933"/>
                <a:ext cx="562934" cy="502092"/>
              </a:xfrm>
              <a:prstGeom prst="round2SameRect">
                <a:avLst>
                  <a:gd name="adj1" fmla="val 41975"/>
                  <a:gd name="adj2" fmla="val 0"/>
                </a:avLst>
              </a:prstGeom>
              <a:solidFill>
                <a:srgbClr val="FF66CC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77" name="フリーフォーム 876"/>
              <p:cNvSpPr/>
              <p:nvPr/>
            </p:nvSpPr>
            <p:spPr>
              <a:xfrm>
                <a:off x="9106676" y="5490174"/>
                <a:ext cx="604867" cy="526203"/>
              </a:xfrm>
              <a:custGeom>
                <a:avLst/>
                <a:gdLst>
                  <a:gd name="connsiteX0" fmla="*/ 141626 w 604867"/>
                  <a:gd name="connsiteY0" fmla="*/ 0 h 526203"/>
                  <a:gd name="connsiteX1" fmla="*/ 302434 w 604867"/>
                  <a:gd name="connsiteY1" fmla="*/ 456550 h 526203"/>
                  <a:gd name="connsiteX2" fmla="*/ 463242 w 604867"/>
                  <a:gd name="connsiteY2" fmla="*/ 1 h 526203"/>
                  <a:gd name="connsiteX3" fmla="*/ 476513 w 604867"/>
                  <a:gd name="connsiteY3" fmla="*/ 4120 h 526203"/>
                  <a:gd name="connsiteX4" fmla="*/ 604867 w 604867"/>
                  <a:gd name="connsiteY4" fmla="*/ 197761 h 526203"/>
                  <a:gd name="connsiteX5" fmla="*/ 604867 w 604867"/>
                  <a:gd name="connsiteY5" fmla="*/ 526203 h 526203"/>
                  <a:gd name="connsiteX6" fmla="*/ 0 w 604867"/>
                  <a:gd name="connsiteY6" fmla="*/ 526203 h 526203"/>
                  <a:gd name="connsiteX7" fmla="*/ 0 w 604867"/>
                  <a:gd name="connsiteY7" fmla="*/ 197761 h 526203"/>
                  <a:gd name="connsiteX8" fmla="*/ 128354 w 604867"/>
                  <a:gd name="connsiteY8" fmla="*/ 4120 h 5262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04867" h="526203">
                    <a:moveTo>
                      <a:pt x="141626" y="0"/>
                    </a:moveTo>
                    <a:lnTo>
                      <a:pt x="302434" y="456550"/>
                    </a:lnTo>
                    <a:lnTo>
                      <a:pt x="463242" y="1"/>
                    </a:lnTo>
                    <a:lnTo>
                      <a:pt x="476513" y="4120"/>
                    </a:lnTo>
                    <a:cubicBezTo>
                      <a:pt x="551942" y="36024"/>
                      <a:pt x="604867" y="110712"/>
                      <a:pt x="604867" y="197761"/>
                    </a:cubicBezTo>
                    <a:lnTo>
                      <a:pt x="604867" y="526203"/>
                    </a:lnTo>
                    <a:lnTo>
                      <a:pt x="0" y="526203"/>
                    </a:lnTo>
                    <a:lnTo>
                      <a:pt x="0" y="197761"/>
                    </a:lnTo>
                    <a:cubicBezTo>
                      <a:pt x="0" y="110712"/>
                      <a:pt x="52926" y="36024"/>
                      <a:pt x="128354" y="412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78" name="直角三角形 877"/>
              <p:cNvSpPr/>
              <p:nvPr/>
            </p:nvSpPr>
            <p:spPr>
              <a:xfrm rot="5400000">
                <a:off x="9243470" y="5481430"/>
                <a:ext cx="166542" cy="149231"/>
              </a:xfrm>
              <a:prstGeom prst="rtTriangle">
                <a:avLst/>
              </a:prstGeom>
              <a:solidFill>
                <a:srgbClr val="FF66CC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79" name="直角三角形 878"/>
              <p:cNvSpPr/>
              <p:nvPr/>
            </p:nvSpPr>
            <p:spPr>
              <a:xfrm rot="16200000" flipH="1">
                <a:off x="9408207" y="5481430"/>
                <a:ext cx="166542" cy="149231"/>
              </a:xfrm>
              <a:prstGeom prst="rtTriangle">
                <a:avLst/>
              </a:prstGeom>
              <a:solidFill>
                <a:srgbClr val="FF66CC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80" name="円/楕円 879"/>
              <p:cNvSpPr/>
              <p:nvPr/>
            </p:nvSpPr>
            <p:spPr>
              <a:xfrm>
                <a:off x="9188635" y="5007668"/>
                <a:ext cx="136141" cy="179470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81" name="円/楕円 880"/>
              <p:cNvSpPr/>
              <p:nvPr/>
            </p:nvSpPr>
            <p:spPr>
              <a:xfrm>
                <a:off x="9209396" y="5048048"/>
                <a:ext cx="94621" cy="97363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82" name="フリーフォーム 881"/>
              <p:cNvSpPr/>
              <p:nvPr/>
            </p:nvSpPr>
            <p:spPr>
              <a:xfrm>
                <a:off x="9193309" y="4993155"/>
                <a:ext cx="126794" cy="71160"/>
              </a:xfrm>
              <a:custGeom>
                <a:avLst/>
                <a:gdLst>
                  <a:gd name="connsiteX0" fmla="*/ 57760 w 304206"/>
                  <a:gd name="connsiteY0" fmla="*/ 0 h 178653"/>
                  <a:gd name="connsiteX1" fmla="*/ 100474 w 304206"/>
                  <a:gd name="connsiteY1" fmla="*/ 28774 h 178653"/>
                  <a:gd name="connsiteX2" fmla="*/ 103539 w 304206"/>
                  <a:gd name="connsiteY2" fmla="*/ 26543 h 178653"/>
                  <a:gd name="connsiteX3" fmla="*/ 152103 w 304206"/>
                  <a:gd name="connsiteY3" fmla="*/ 15422 h 178653"/>
                  <a:gd name="connsiteX4" fmla="*/ 302586 w 304206"/>
                  <a:gd name="connsiteY4" fmla="*/ 166496 h 178653"/>
                  <a:gd name="connsiteX5" fmla="*/ 304206 w 304206"/>
                  <a:gd name="connsiteY5" fmla="*/ 178653 h 178653"/>
                  <a:gd name="connsiteX6" fmla="*/ 287175 w 304206"/>
                  <a:gd name="connsiteY6" fmla="*/ 145942 h 178653"/>
                  <a:gd name="connsiteX7" fmla="*/ 152103 w 304206"/>
                  <a:gd name="connsiteY7" fmla="*/ 73492 h 178653"/>
                  <a:gd name="connsiteX8" fmla="*/ 17033 w 304206"/>
                  <a:gd name="connsiteY8" fmla="*/ 145942 h 178653"/>
                  <a:gd name="connsiteX9" fmla="*/ 0 w 304206"/>
                  <a:gd name="connsiteY9" fmla="*/ 178653 h 178653"/>
                  <a:gd name="connsiteX10" fmla="*/ 1621 w 304206"/>
                  <a:gd name="connsiteY10" fmla="*/ 166496 h 178653"/>
                  <a:gd name="connsiteX11" fmla="*/ 24842 w 304206"/>
                  <a:gd name="connsiteY11" fmla="*/ 108529 h 178653"/>
                  <a:gd name="connsiteX12" fmla="*/ 8216 w 304206"/>
                  <a:gd name="connsiteY12" fmla="*/ 56904 h 178653"/>
                  <a:gd name="connsiteX13" fmla="*/ 49785 w 304206"/>
                  <a:gd name="connsiteY13" fmla="*/ 72815 h 178653"/>
                  <a:gd name="connsiteX14" fmla="*/ 60792 w 304206"/>
                  <a:gd name="connsiteY14" fmla="*/ 57667 h 178653"/>
                  <a:gd name="connsiteX15" fmla="*/ 61711 w 304206"/>
                  <a:gd name="connsiteY15" fmla="*/ 56998 h 1786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304206" h="178653">
                    <a:moveTo>
                      <a:pt x="57760" y="0"/>
                    </a:moveTo>
                    <a:lnTo>
                      <a:pt x="100474" y="28774"/>
                    </a:lnTo>
                    <a:lnTo>
                      <a:pt x="103539" y="26543"/>
                    </a:lnTo>
                    <a:cubicBezTo>
                      <a:pt x="118880" y="19316"/>
                      <a:pt x="135192" y="15422"/>
                      <a:pt x="152103" y="15422"/>
                    </a:cubicBezTo>
                    <a:cubicBezTo>
                      <a:pt x="219752" y="15422"/>
                      <a:pt x="277794" y="77717"/>
                      <a:pt x="302586" y="166496"/>
                    </a:cubicBezTo>
                    <a:lnTo>
                      <a:pt x="304206" y="178653"/>
                    </a:lnTo>
                    <a:lnTo>
                      <a:pt x="287175" y="145942"/>
                    </a:lnTo>
                    <a:cubicBezTo>
                      <a:pt x="252607" y="101179"/>
                      <a:pt x="204853" y="73492"/>
                      <a:pt x="152103" y="73492"/>
                    </a:cubicBezTo>
                    <a:cubicBezTo>
                      <a:pt x="99355" y="73492"/>
                      <a:pt x="51599" y="101179"/>
                      <a:pt x="17033" y="145942"/>
                    </a:cubicBezTo>
                    <a:lnTo>
                      <a:pt x="0" y="178653"/>
                    </a:lnTo>
                    <a:lnTo>
                      <a:pt x="1621" y="166496"/>
                    </a:lnTo>
                    <a:lnTo>
                      <a:pt x="24842" y="108529"/>
                    </a:lnTo>
                    <a:lnTo>
                      <a:pt x="8216" y="56904"/>
                    </a:lnTo>
                    <a:lnTo>
                      <a:pt x="49785" y="72815"/>
                    </a:lnTo>
                    <a:lnTo>
                      <a:pt x="60792" y="57667"/>
                    </a:lnTo>
                    <a:lnTo>
                      <a:pt x="61711" y="56998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83" name="円/楕円 882"/>
              <p:cNvSpPr/>
              <p:nvPr/>
            </p:nvSpPr>
            <p:spPr>
              <a:xfrm>
                <a:off x="9225549" y="5062260"/>
                <a:ext cx="62314" cy="64118"/>
              </a:xfrm>
              <a:prstGeom prst="ellipse">
                <a:avLst/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84" name="円/楕円 883"/>
              <p:cNvSpPr/>
              <p:nvPr/>
            </p:nvSpPr>
            <p:spPr>
              <a:xfrm>
                <a:off x="9233903" y="5054791"/>
                <a:ext cx="44305" cy="45589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85" name="円/楕円 884"/>
              <p:cNvSpPr/>
              <p:nvPr/>
            </p:nvSpPr>
            <p:spPr>
              <a:xfrm flipV="1">
                <a:off x="9224248" y="5098340"/>
                <a:ext cx="28572" cy="27305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86" name="円/楕円 885"/>
              <p:cNvSpPr/>
              <p:nvPr/>
            </p:nvSpPr>
            <p:spPr>
              <a:xfrm flipH="1">
                <a:off x="9483326" y="5007668"/>
                <a:ext cx="136141" cy="179470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87" name="円/楕円 886"/>
              <p:cNvSpPr/>
              <p:nvPr/>
            </p:nvSpPr>
            <p:spPr>
              <a:xfrm flipH="1">
                <a:off x="9504086" y="5048048"/>
                <a:ext cx="94621" cy="97363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88" name="フリーフォーム 887"/>
              <p:cNvSpPr/>
              <p:nvPr/>
            </p:nvSpPr>
            <p:spPr>
              <a:xfrm flipH="1">
                <a:off x="9487999" y="4993155"/>
                <a:ext cx="126794" cy="71160"/>
              </a:xfrm>
              <a:custGeom>
                <a:avLst/>
                <a:gdLst>
                  <a:gd name="connsiteX0" fmla="*/ 57760 w 304206"/>
                  <a:gd name="connsiteY0" fmla="*/ 0 h 178653"/>
                  <a:gd name="connsiteX1" fmla="*/ 100474 w 304206"/>
                  <a:gd name="connsiteY1" fmla="*/ 28774 h 178653"/>
                  <a:gd name="connsiteX2" fmla="*/ 103539 w 304206"/>
                  <a:gd name="connsiteY2" fmla="*/ 26543 h 178653"/>
                  <a:gd name="connsiteX3" fmla="*/ 152103 w 304206"/>
                  <a:gd name="connsiteY3" fmla="*/ 15422 h 178653"/>
                  <a:gd name="connsiteX4" fmla="*/ 302586 w 304206"/>
                  <a:gd name="connsiteY4" fmla="*/ 166496 h 178653"/>
                  <a:gd name="connsiteX5" fmla="*/ 304206 w 304206"/>
                  <a:gd name="connsiteY5" fmla="*/ 178653 h 178653"/>
                  <a:gd name="connsiteX6" fmla="*/ 287175 w 304206"/>
                  <a:gd name="connsiteY6" fmla="*/ 145942 h 178653"/>
                  <a:gd name="connsiteX7" fmla="*/ 152103 w 304206"/>
                  <a:gd name="connsiteY7" fmla="*/ 73492 h 178653"/>
                  <a:gd name="connsiteX8" fmla="*/ 17033 w 304206"/>
                  <a:gd name="connsiteY8" fmla="*/ 145942 h 178653"/>
                  <a:gd name="connsiteX9" fmla="*/ 0 w 304206"/>
                  <a:gd name="connsiteY9" fmla="*/ 178653 h 178653"/>
                  <a:gd name="connsiteX10" fmla="*/ 1621 w 304206"/>
                  <a:gd name="connsiteY10" fmla="*/ 166496 h 178653"/>
                  <a:gd name="connsiteX11" fmla="*/ 24842 w 304206"/>
                  <a:gd name="connsiteY11" fmla="*/ 108529 h 178653"/>
                  <a:gd name="connsiteX12" fmla="*/ 8216 w 304206"/>
                  <a:gd name="connsiteY12" fmla="*/ 56904 h 178653"/>
                  <a:gd name="connsiteX13" fmla="*/ 49785 w 304206"/>
                  <a:gd name="connsiteY13" fmla="*/ 72815 h 178653"/>
                  <a:gd name="connsiteX14" fmla="*/ 60792 w 304206"/>
                  <a:gd name="connsiteY14" fmla="*/ 57667 h 178653"/>
                  <a:gd name="connsiteX15" fmla="*/ 61711 w 304206"/>
                  <a:gd name="connsiteY15" fmla="*/ 56998 h 1786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304206" h="178653">
                    <a:moveTo>
                      <a:pt x="57760" y="0"/>
                    </a:moveTo>
                    <a:lnTo>
                      <a:pt x="100474" y="28774"/>
                    </a:lnTo>
                    <a:lnTo>
                      <a:pt x="103539" y="26543"/>
                    </a:lnTo>
                    <a:cubicBezTo>
                      <a:pt x="118880" y="19316"/>
                      <a:pt x="135192" y="15422"/>
                      <a:pt x="152103" y="15422"/>
                    </a:cubicBezTo>
                    <a:cubicBezTo>
                      <a:pt x="219752" y="15422"/>
                      <a:pt x="277794" y="77717"/>
                      <a:pt x="302586" y="166496"/>
                    </a:cubicBezTo>
                    <a:lnTo>
                      <a:pt x="304206" y="178653"/>
                    </a:lnTo>
                    <a:lnTo>
                      <a:pt x="287175" y="145942"/>
                    </a:lnTo>
                    <a:cubicBezTo>
                      <a:pt x="252607" y="101179"/>
                      <a:pt x="204853" y="73492"/>
                      <a:pt x="152103" y="73492"/>
                    </a:cubicBezTo>
                    <a:cubicBezTo>
                      <a:pt x="99355" y="73492"/>
                      <a:pt x="51599" y="101179"/>
                      <a:pt x="17033" y="145942"/>
                    </a:cubicBezTo>
                    <a:lnTo>
                      <a:pt x="0" y="178653"/>
                    </a:lnTo>
                    <a:lnTo>
                      <a:pt x="1621" y="166496"/>
                    </a:lnTo>
                    <a:lnTo>
                      <a:pt x="24842" y="108529"/>
                    </a:lnTo>
                    <a:lnTo>
                      <a:pt x="8216" y="56904"/>
                    </a:lnTo>
                    <a:lnTo>
                      <a:pt x="49785" y="72815"/>
                    </a:lnTo>
                    <a:lnTo>
                      <a:pt x="60792" y="57667"/>
                    </a:lnTo>
                    <a:lnTo>
                      <a:pt x="61711" y="56998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89" name="円/楕円 888"/>
              <p:cNvSpPr/>
              <p:nvPr/>
            </p:nvSpPr>
            <p:spPr>
              <a:xfrm flipH="1">
                <a:off x="9520239" y="5062260"/>
                <a:ext cx="62314" cy="64118"/>
              </a:xfrm>
              <a:prstGeom prst="ellipse">
                <a:avLst/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90" name="円/楕円 889"/>
              <p:cNvSpPr/>
              <p:nvPr/>
            </p:nvSpPr>
            <p:spPr>
              <a:xfrm flipH="1">
                <a:off x="9529894" y="5054791"/>
                <a:ext cx="44305" cy="45589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91" name="円/楕円 890"/>
              <p:cNvSpPr/>
              <p:nvPr/>
            </p:nvSpPr>
            <p:spPr>
              <a:xfrm flipH="1" flipV="1">
                <a:off x="9555282" y="5098340"/>
                <a:ext cx="28572" cy="27305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92" name="月 316"/>
              <p:cNvSpPr/>
              <p:nvPr/>
            </p:nvSpPr>
            <p:spPr>
              <a:xfrm rot="5400000" flipH="1">
                <a:off x="9226771" y="4845973"/>
                <a:ext cx="45719" cy="177147"/>
              </a:xfrm>
              <a:custGeom>
                <a:avLst/>
                <a:gdLst>
                  <a:gd name="connsiteX0" fmla="*/ 45719 w 45719"/>
                  <a:gd name="connsiteY0" fmla="*/ 182762 h 182762"/>
                  <a:gd name="connsiteX1" fmla="*/ 0 w 45719"/>
                  <a:gd name="connsiteY1" fmla="*/ 91381 h 182762"/>
                  <a:gd name="connsiteX2" fmla="*/ 45719 w 45719"/>
                  <a:gd name="connsiteY2" fmla="*/ 0 h 182762"/>
                  <a:gd name="connsiteX3" fmla="*/ 13270 w 45719"/>
                  <a:gd name="connsiteY3" fmla="*/ 91381 h 182762"/>
                  <a:gd name="connsiteX4" fmla="*/ 45719 w 45719"/>
                  <a:gd name="connsiteY4" fmla="*/ 182762 h 182762"/>
                  <a:gd name="connsiteX0" fmla="*/ 45719 w 46081"/>
                  <a:gd name="connsiteY0" fmla="*/ 182762 h 187468"/>
                  <a:gd name="connsiteX1" fmla="*/ 0 w 46081"/>
                  <a:gd name="connsiteY1" fmla="*/ 91381 h 187468"/>
                  <a:gd name="connsiteX2" fmla="*/ 45719 w 46081"/>
                  <a:gd name="connsiteY2" fmla="*/ 0 h 187468"/>
                  <a:gd name="connsiteX3" fmla="*/ 13270 w 46081"/>
                  <a:gd name="connsiteY3" fmla="*/ 91381 h 187468"/>
                  <a:gd name="connsiteX4" fmla="*/ 45719 w 46081"/>
                  <a:gd name="connsiteY4" fmla="*/ 182762 h 187468"/>
                  <a:gd name="connsiteX0" fmla="*/ 45719 w 46362"/>
                  <a:gd name="connsiteY0" fmla="*/ 182762 h 183687"/>
                  <a:gd name="connsiteX1" fmla="*/ 0 w 46362"/>
                  <a:gd name="connsiteY1" fmla="*/ 91381 h 183687"/>
                  <a:gd name="connsiteX2" fmla="*/ 45719 w 46362"/>
                  <a:gd name="connsiteY2" fmla="*/ 0 h 183687"/>
                  <a:gd name="connsiteX3" fmla="*/ 13270 w 46362"/>
                  <a:gd name="connsiteY3" fmla="*/ 91381 h 183687"/>
                  <a:gd name="connsiteX4" fmla="*/ 45719 w 46362"/>
                  <a:gd name="connsiteY4" fmla="*/ 182762 h 183687"/>
                  <a:gd name="connsiteX0" fmla="*/ 45719 w 46391"/>
                  <a:gd name="connsiteY0" fmla="*/ 183470 h 184395"/>
                  <a:gd name="connsiteX1" fmla="*/ 0 w 46391"/>
                  <a:gd name="connsiteY1" fmla="*/ 92089 h 184395"/>
                  <a:gd name="connsiteX2" fmla="*/ 45719 w 46391"/>
                  <a:gd name="connsiteY2" fmla="*/ 708 h 184395"/>
                  <a:gd name="connsiteX3" fmla="*/ 13270 w 46391"/>
                  <a:gd name="connsiteY3" fmla="*/ 92089 h 184395"/>
                  <a:gd name="connsiteX4" fmla="*/ 45719 w 46391"/>
                  <a:gd name="connsiteY4" fmla="*/ 183470 h 184395"/>
                  <a:gd name="connsiteX0" fmla="*/ 45719 w 46441"/>
                  <a:gd name="connsiteY0" fmla="*/ 183470 h 184395"/>
                  <a:gd name="connsiteX1" fmla="*/ 0 w 46441"/>
                  <a:gd name="connsiteY1" fmla="*/ 92089 h 184395"/>
                  <a:gd name="connsiteX2" fmla="*/ 45719 w 46441"/>
                  <a:gd name="connsiteY2" fmla="*/ 708 h 184395"/>
                  <a:gd name="connsiteX3" fmla="*/ 13270 w 46441"/>
                  <a:gd name="connsiteY3" fmla="*/ 92089 h 184395"/>
                  <a:gd name="connsiteX4" fmla="*/ 45719 w 46441"/>
                  <a:gd name="connsiteY4" fmla="*/ 183470 h 184395"/>
                  <a:gd name="connsiteX0" fmla="*/ 45719 w 46441"/>
                  <a:gd name="connsiteY0" fmla="*/ 184037 h 185644"/>
                  <a:gd name="connsiteX1" fmla="*/ 0 w 46441"/>
                  <a:gd name="connsiteY1" fmla="*/ 92656 h 185644"/>
                  <a:gd name="connsiteX2" fmla="*/ 45719 w 46441"/>
                  <a:gd name="connsiteY2" fmla="*/ 1275 h 185644"/>
                  <a:gd name="connsiteX3" fmla="*/ 13270 w 46441"/>
                  <a:gd name="connsiteY3" fmla="*/ 92656 h 185644"/>
                  <a:gd name="connsiteX4" fmla="*/ 45719 w 46441"/>
                  <a:gd name="connsiteY4" fmla="*/ 184037 h 185644"/>
                  <a:gd name="connsiteX0" fmla="*/ 45719 w 46399"/>
                  <a:gd name="connsiteY0" fmla="*/ 184037 h 185644"/>
                  <a:gd name="connsiteX1" fmla="*/ 0 w 46399"/>
                  <a:gd name="connsiteY1" fmla="*/ 92656 h 185644"/>
                  <a:gd name="connsiteX2" fmla="*/ 45719 w 46399"/>
                  <a:gd name="connsiteY2" fmla="*/ 1275 h 185644"/>
                  <a:gd name="connsiteX3" fmla="*/ 13270 w 46399"/>
                  <a:gd name="connsiteY3" fmla="*/ 92656 h 185644"/>
                  <a:gd name="connsiteX4" fmla="*/ 45719 w 46399"/>
                  <a:gd name="connsiteY4" fmla="*/ 184037 h 185644"/>
                  <a:gd name="connsiteX0" fmla="*/ 45719 w 46399"/>
                  <a:gd name="connsiteY0" fmla="*/ 184037 h 184841"/>
                  <a:gd name="connsiteX1" fmla="*/ 0 w 46399"/>
                  <a:gd name="connsiteY1" fmla="*/ 92656 h 184841"/>
                  <a:gd name="connsiteX2" fmla="*/ 45719 w 46399"/>
                  <a:gd name="connsiteY2" fmla="*/ 1275 h 184841"/>
                  <a:gd name="connsiteX3" fmla="*/ 13270 w 46399"/>
                  <a:gd name="connsiteY3" fmla="*/ 92656 h 184841"/>
                  <a:gd name="connsiteX4" fmla="*/ 45719 w 46399"/>
                  <a:gd name="connsiteY4" fmla="*/ 184037 h 184841"/>
                  <a:gd name="connsiteX0" fmla="*/ 45719 w 46053"/>
                  <a:gd name="connsiteY0" fmla="*/ 183466 h 184270"/>
                  <a:gd name="connsiteX1" fmla="*/ 0 w 46053"/>
                  <a:gd name="connsiteY1" fmla="*/ 92085 h 184270"/>
                  <a:gd name="connsiteX2" fmla="*/ 45719 w 46053"/>
                  <a:gd name="connsiteY2" fmla="*/ 704 h 184270"/>
                  <a:gd name="connsiteX3" fmla="*/ 13270 w 46053"/>
                  <a:gd name="connsiteY3" fmla="*/ 92085 h 184270"/>
                  <a:gd name="connsiteX4" fmla="*/ 45719 w 46053"/>
                  <a:gd name="connsiteY4" fmla="*/ 183466 h 1842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6053" h="184270">
                    <a:moveTo>
                      <a:pt x="45719" y="183466"/>
                    </a:moveTo>
                    <a:cubicBezTo>
                      <a:pt x="41497" y="188789"/>
                      <a:pt x="0" y="168747"/>
                      <a:pt x="0" y="92085"/>
                    </a:cubicBezTo>
                    <a:cubicBezTo>
                      <a:pt x="0" y="15423"/>
                      <a:pt x="41772" y="-4190"/>
                      <a:pt x="45719" y="704"/>
                    </a:cubicBezTo>
                    <a:cubicBezTo>
                      <a:pt x="49666" y="5598"/>
                      <a:pt x="13756" y="23769"/>
                      <a:pt x="13270" y="92085"/>
                    </a:cubicBezTo>
                    <a:cubicBezTo>
                      <a:pt x="12784" y="160401"/>
                      <a:pt x="49941" y="178143"/>
                      <a:pt x="45719" y="183466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93" name="月 316"/>
              <p:cNvSpPr/>
              <p:nvPr/>
            </p:nvSpPr>
            <p:spPr>
              <a:xfrm rot="5400000" flipH="1">
                <a:off x="9533952" y="4845973"/>
                <a:ext cx="45719" cy="177147"/>
              </a:xfrm>
              <a:custGeom>
                <a:avLst/>
                <a:gdLst>
                  <a:gd name="connsiteX0" fmla="*/ 45719 w 45719"/>
                  <a:gd name="connsiteY0" fmla="*/ 182762 h 182762"/>
                  <a:gd name="connsiteX1" fmla="*/ 0 w 45719"/>
                  <a:gd name="connsiteY1" fmla="*/ 91381 h 182762"/>
                  <a:gd name="connsiteX2" fmla="*/ 45719 w 45719"/>
                  <a:gd name="connsiteY2" fmla="*/ 0 h 182762"/>
                  <a:gd name="connsiteX3" fmla="*/ 13270 w 45719"/>
                  <a:gd name="connsiteY3" fmla="*/ 91381 h 182762"/>
                  <a:gd name="connsiteX4" fmla="*/ 45719 w 45719"/>
                  <a:gd name="connsiteY4" fmla="*/ 182762 h 182762"/>
                  <a:gd name="connsiteX0" fmla="*/ 45719 w 46081"/>
                  <a:gd name="connsiteY0" fmla="*/ 182762 h 187468"/>
                  <a:gd name="connsiteX1" fmla="*/ 0 w 46081"/>
                  <a:gd name="connsiteY1" fmla="*/ 91381 h 187468"/>
                  <a:gd name="connsiteX2" fmla="*/ 45719 w 46081"/>
                  <a:gd name="connsiteY2" fmla="*/ 0 h 187468"/>
                  <a:gd name="connsiteX3" fmla="*/ 13270 w 46081"/>
                  <a:gd name="connsiteY3" fmla="*/ 91381 h 187468"/>
                  <a:gd name="connsiteX4" fmla="*/ 45719 w 46081"/>
                  <a:gd name="connsiteY4" fmla="*/ 182762 h 187468"/>
                  <a:gd name="connsiteX0" fmla="*/ 45719 w 46362"/>
                  <a:gd name="connsiteY0" fmla="*/ 182762 h 183687"/>
                  <a:gd name="connsiteX1" fmla="*/ 0 w 46362"/>
                  <a:gd name="connsiteY1" fmla="*/ 91381 h 183687"/>
                  <a:gd name="connsiteX2" fmla="*/ 45719 w 46362"/>
                  <a:gd name="connsiteY2" fmla="*/ 0 h 183687"/>
                  <a:gd name="connsiteX3" fmla="*/ 13270 w 46362"/>
                  <a:gd name="connsiteY3" fmla="*/ 91381 h 183687"/>
                  <a:gd name="connsiteX4" fmla="*/ 45719 w 46362"/>
                  <a:gd name="connsiteY4" fmla="*/ 182762 h 183687"/>
                  <a:gd name="connsiteX0" fmla="*/ 45719 w 46391"/>
                  <a:gd name="connsiteY0" fmla="*/ 183470 h 184395"/>
                  <a:gd name="connsiteX1" fmla="*/ 0 w 46391"/>
                  <a:gd name="connsiteY1" fmla="*/ 92089 h 184395"/>
                  <a:gd name="connsiteX2" fmla="*/ 45719 w 46391"/>
                  <a:gd name="connsiteY2" fmla="*/ 708 h 184395"/>
                  <a:gd name="connsiteX3" fmla="*/ 13270 w 46391"/>
                  <a:gd name="connsiteY3" fmla="*/ 92089 h 184395"/>
                  <a:gd name="connsiteX4" fmla="*/ 45719 w 46391"/>
                  <a:gd name="connsiteY4" fmla="*/ 183470 h 184395"/>
                  <a:gd name="connsiteX0" fmla="*/ 45719 w 46441"/>
                  <a:gd name="connsiteY0" fmla="*/ 183470 h 184395"/>
                  <a:gd name="connsiteX1" fmla="*/ 0 w 46441"/>
                  <a:gd name="connsiteY1" fmla="*/ 92089 h 184395"/>
                  <a:gd name="connsiteX2" fmla="*/ 45719 w 46441"/>
                  <a:gd name="connsiteY2" fmla="*/ 708 h 184395"/>
                  <a:gd name="connsiteX3" fmla="*/ 13270 w 46441"/>
                  <a:gd name="connsiteY3" fmla="*/ 92089 h 184395"/>
                  <a:gd name="connsiteX4" fmla="*/ 45719 w 46441"/>
                  <a:gd name="connsiteY4" fmla="*/ 183470 h 184395"/>
                  <a:gd name="connsiteX0" fmla="*/ 45719 w 46441"/>
                  <a:gd name="connsiteY0" fmla="*/ 184037 h 185644"/>
                  <a:gd name="connsiteX1" fmla="*/ 0 w 46441"/>
                  <a:gd name="connsiteY1" fmla="*/ 92656 h 185644"/>
                  <a:gd name="connsiteX2" fmla="*/ 45719 w 46441"/>
                  <a:gd name="connsiteY2" fmla="*/ 1275 h 185644"/>
                  <a:gd name="connsiteX3" fmla="*/ 13270 w 46441"/>
                  <a:gd name="connsiteY3" fmla="*/ 92656 h 185644"/>
                  <a:gd name="connsiteX4" fmla="*/ 45719 w 46441"/>
                  <a:gd name="connsiteY4" fmla="*/ 184037 h 185644"/>
                  <a:gd name="connsiteX0" fmla="*/ 45719 w 46399"/>
                  <a:gd name="connsiteY0" fmla="*/ 184037 h 185644"/>
                  <a:gd name="connsiteX1" fmla="*/ 0 w 46399"/>
                  <a:gd name="connsiteY1" fmla="*/ 92656 h 185644"/>
                  <a:gd name="connsiteX2" fmla="*/ 45719 w 46399"/>
                  <a:gd name="connsiteY2" fmla="*/ 1275 h 185644"/>
                  <a:gd name="connsiteX3" fmla="*/ 13270 w 46399"/>
                  <a:gd name="connsiteY3" fmla="*/ 92656 h 185644"/>
                  <a:gd name="connsiteX4" fmla="*/ 45719 w 46399"/>
                  <a:gd name="connsiteY4" fmla="*/ 184037 h 185644"/>
                  <a:gd name="connsiteX0" fmla="*/ 45719 w 46399"/>
                  <a:gd name="connsiteY0" fmla="*/ 184037 h 184841"/>
                  <a:gd name="connsiteX1" fmla="*/ 0 w 46399"/>
                  <a:gd name="connsiteY1" fmla="*/ 92656 h 184841"/>
                  <a:gd name="connsiteX2" fmla="*/ 45719 w 46399"/>
                  <a:gd name="connsiteY2" fmla="*/ 1275 h 184841"/>
                  <a:gd name="connsiteX3" fmla="*/ 13270 w 46399"/>
                  <a:gd name="connsiteY3" fmla="*/ 92656 h 184841"/>
                  <a:gd name="connsiteX4" fmla="*/ 45719 w 46399"/>
                  <a:gd name="connsiteY4" fmla="*/ 184037 h 184841"/>
                  <a:gd name="connsiteX0" fmla="*/ 45719 w 46053"/>
                  <a:gd name="connsiteY0" fmla="*/ 183466 h 184270"/>
                  <a:gd name="connsiteX1" fmla="*/ 0 w 46053"/>
                  <a:gd name="connsiteY1" fmla="*/ 92085 h 184270"/>
                  <a:gd name="connsiteX2" fmla="*/ 45719 w 46053"/>
                  <a:gd name="connsiteY2" fmla="*/ 704 h 184270"/>
                  <a:gd name="connsiteX3" fmla="*/ 13270 w 46053"/>
                  <a:gd name="connsiteY3" fmla="*/ 92085 h 184270"/>
                  <a:gd name="connsiteX4" fmla="*/ 45719 w 46053"/>
                  <a:gd name="connsiteY4" fmla="*/ 183466 h 1842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6053" h="184270">
                    <a:moveTo>
                      <a:pt x="45719" y="183466"/>
                    </a:moveTo>
                    <a:cubicBezTo>
                      <a:pt x="41497" y="188789"/>
                      <a:pt x="0" y="168747"/>
                      <a:pt x="0" y="92085"/>
                    </a:cubicBezTo>
                    <a:cubicBezTo>
                      <a:pt x="0" y="15423"/>
                      <a:pt x="41772" y="-4190"/>
                      <a:pt x="45719" y="704"/>
                    </a:cubicBezTo>
                    <a:cubicBezTo>
                      <a:pt x="49666" y="5598"/>
                      <a:pt x="13756" y="23769"/>
                      <a:pt x="13270" y="92085"/>
                    </a:cubicBezTo>
                    <a:cubicBezTo>
                      <a:pt x="12784" y="160401"/>
                      <a:pt x="49941" y="178143"/>
                      <a:pt x="45719" y="183466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94" name="円/楕円 4"/>
              <p:cNvSpPr/>
              <p:nvPr/>
            </p:nvSpPr>
            <p:spPr>
              <a:xfrm rot="10800000">
                <a:off x="9326892" y="5292380"/>
                <a:ext cx="162612" cy="83242"/>
              </a:xfrm>
              <a:custGeom>
                <a:avLst/>
                <a:gdLst/>
                <a:ahLst/>
                <a:cxnLst/>
                <a:rect l="l" t="t" r="r" b="b"/>
                <a:pathLst>
                  <a:path w="194934" h="36810">
                    <a:moveTo>
                      <a:pt x="0" y="0"/>
                    </a:moveTo>
                    <a:cubicBezTo>
                      <a:pt x="27202" y="6486"/>
                      <a:pt x="60957" y="9752"/>
                      <a:pt x="97467" y="9752"/>
                    </a:cubicBezTo>
                    <a:cubicBezTo>
                      <a:pt x="133977" y="9752"/>
                      <a:pt x="167732" y="6486"/>
                      <a:pt x="194934" y="0"/>
                    </a:cubicBezTo>
                    <a:cubicBezTo>
                      <a:pt x="186588" y="21408"/>
                      <a:pt x="146006" y="36810"/>
                      <a:pt x="97467" y="36810"/>
                    </a:cubicBezTo>
                    <a:cubicBezTo>
                      <a:pt x="48928" y="36810"/>
                      <a:pt x="8346" y="21408"/>
                      <a:pt x="0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840" name="グループ化 839"/>
            <p:cNvGrpSpPr/>
            <p:nvPr/>
          </p:nvGrpSpPr>
          <p:grpSpPr>
            <a:xfrm>
              <a:off x="8599120" y="2408085"/>
              <a:ext cx="1623561" cy="671374"/>
              <a:chOff x="5697393" y="2408085"/>
              <a:chExt cx="1623561" cy="671374"/>
            </a:xfrm>
          </p:grpSpPr>
          <p:grpSp>
            <p:nvGrpSpPr>
              <p:cNvPr id="841" name="グループ化 840"/>
              <p:cNvGrpSpPr/>
              <p:nvPr/>
            </p:nvGrpSpPr>
            <p:grpSpPr>
              <a:xfrm>
                <a:off x="5697393" y="2408085"/>
                <a:ext cx="645836" cy="671374"/>
                <a:chOff x="664686" y="1246087"/>
                <a:chExt cx="1326718" cy="1379179"/>
              </a:xfrm>
            </p:grpSpPr>
            <p:sp>
              <p:nvSpPr>
                <p:cNvPr id="850" name="角丸四角形 177"/>
                <p:cNvSpPr/>
                <p:nvPr/>
              </p:nvSpPr>
              <p:spPr>
                <a:xfrm rot="9347365" flipH="1">
                  <a:off x="1002820" y="2270014"/>
                  <a:ext cx="988584" cy="355252"/>
                </a:xfrm>
                <a:custGeom>
                  <a:avLst/>
                  <a:gdLst>
                    <a:gd name="connsiteX0" fmla="*/ 0 w 968115"/>
                    <a:gd name="connsiteY0" fmla="*/ 167734 h 335468"/>
                    <a:gd name="connsiteX1" fmla="*/ 167734 w 968115"/>
                    <a:gd name="connsiteY1" fmla="*/ 0 h 335468"/>
                    <a:gd name="connsiteX2" fmla="*/ 800381 w 968115"/>
                    <a:gd name="connsiteY2" fmla="*/ 0 h 335468"/>
                    <a:gd name="connsiteX3" fmla="*/ 968115 w 968115"/>
                    <a:gd name="connsiteY3" fmla="*/ 167734 h 335468"/>
                    <a:gd name="connsiteX4" fmla="*/ 968115 w 968115"/>
                    <a:gd name="connsiteY4" fmla="*/ 167734 h 335468"/>
                    <a:gd name="connsiteX5" fmla="*/ 800381 w 968115"/>
                    <a:gd name="connsiteY5" fmla="*/ 335468 h 335468"/>
                    <a:gd name="connsiteX6" fmla="*/ 167734 w 968115"/>
                    <a:gd name="connsiteY6" fmla="*/ 335468 h 335468"/>
                    <a:gd name="connsiteX7" fmla="*/ 0 w 968115"/>
                    <a:gd name="connsiteY7" fmla="*/ 167734 h 335468"/>
                    <a:gd name="connsiteX0" fmla="*/ 968115 w 1059555"/>
                    <a:gd name="connsiteY0" fmla="*/ 167734 h 335468"/>
                    <a:gd name="connsiteX1" fmla="*/ 800381 w 1059555"/>
                    <a:gd name="connsiteY1" fmla="*/ 335468 h 335468"/>
                    <a:gd name="connsiteX2" fmla="*/ 167734 w 1059555"/>
                    <a:gd name="connsiteY2" fmla="*/ 335468 h 335468"/>
                    <a:gd name="connsiteX3" fmla="*/ 0 w 1059555"/>
                    <a:gd name="connsiteY3" fmla="*/ 167734 h 335468"/>
                    <a:gd name="connsiteX4" fmla="*/ 167734 w 1059555"/>
                    <a:gd name="connsiteY4" fmla="*/ 0 h 335468"/>
                    <a:gd name="connsiteX5" fmla="*/ 800381 w 1059555"/>
                    <a:gd name="connsiteY5" fmla="*/ 0 h 335468"/>
                    <a:gd name="connsiteX6" fmla="*/ 968115 w 1059555"/>
                    <a:gd name="connsiteY6" fmla="*/ 167734 h 335468"/>
                    <a:gd name="connsiteX7" fmla="*/ 1059555 w 1059555"/>
                    <a:gd name="connsiteY7" fmla="*/ 259174 h 335468"/>
                    <a:gd name="connsiteX0" fmla="*/ 968115 w 1059555"/>
                    <a:gd name="connsiteY0" fmla="*/ 167734 h 335468"/>
                    <a:gd name="connsiteX1" fmla="*/ 800381 w 1059555"/>
                    <a:gd name="connsiteY1" fmla="*/ 335468 h 335468"/>
                    <a:gd name="connsiteX2" fmla="*/ 167734 w 1059555"/>
                    <a:gd name="connsiteY2" fmla="*/ 335468 h 335468"/>
                    <a:gd name="connsiteX3" fmla="*/ 0 w 1059555"/>
                    <a:gd name="connsiteY3" fmla="*/ 167734 h 335468"/>
                    <a:gd name="connsiteX4" fmla="*/ 167734 w 1059555"/>
                    <a:gd name="connsiteY4" fmla="*/ 0 h 335468"/>
                    <a:gd name="connsiteX5" fmla="*/ 800381 w 1059555"/>
                    <a:gd name="connsiteY5" fmla="*/ 0 h 335468"/>
                    <a:gd name="connsiteX6" fmla="*/ 1059555 w 1059555"/>
                    <a:gd name="connsiteY6" fmla="*/ 259174 h 335468"/>
                    <a:gd name="connsiteX0" fmla="*/ 968115 w 968115"/>
                    <a:gd name="connsiteY0" fmla="*/ 167734 h 335468"/>
                    <a:gd name="connsiteX1" fmla="*/ 800381 w 968115"/>
                    <a:gd name="connsiteY1" fmla="*/ 335468 h 335468"/>
                    <a:gd name="connsiteX2" fmla="*/ 167734 w 968115"/>
                    <a:gd name="connsiteY2" fmla="*/ 335468 h 335468"/>
                    <a:gd name="connsiteX3" fmla="*/ 0 w 968115"/>
                    <a:gd name="connsiteY3" fmla="*/ 167734 h 335468"/>
                    <a:gd name="connsiteX4" fmla="*/ 167734 w 968115"/>
                    <a:gd name="connsiteY4" fmla="*/ 0 h 335468"/>
                    <a:gd name="connsiteX5" fmla="*/ 800381 w 968115"/>
                    <a:gd name="connsiteY5" fmla="*/ 0 h 335468"/>
                    <a:gd name="connsiteX0" fmla="*/ 800381 w 800381"/>
                    <a:gd name="connsiteY0" fmla="*/ 335468 h 335468"/>
                    <a:gd name="connsiteX1" fmla="*/ 167734 w 800381"/>
                    <a:gd name="connsiteY1" fmla="*/ 335468 h 335468"/>
                    <a:gd name="connsiteX2" fmla="*/ 0 w 800381"/>
                    <a:gd name="connsiteY2" fmla="*/ 167734 h 335468"/>
                    <a:gd name="connsiteX3" fmla="*/ 167734 w 800381"/>
                    <a:gd name="connsiteY3" fmla="*/ 0 h 335468"/>
                    <a:gd name="connsiteX4" fmla="*/ 800381 w 800381"/>
                    <a:gd name="connsiteY4" fmla="*/ 0 h 335468"/>
                    <a:gd name="connsiteX0" fmla="*/ 800381 w 800381"/>
                    <a:gd name="connsiteY0" fmla="*/ 336218 h 336218"/>
                    <a:gd name="connsiteX1" fmla="*/ 167734 w 800381"/>
                    <a:gd name="connsiteY1" fmla="*/ 336218 h 336218"/>
                    <a:gd name="connsiteX2" fmla="*/ 0 w 800381"/>
                    <a:gd name="connsiteY2" fmla="*/ 168484 h 336218"/>
                    <a:gd name="connsiteX3" fmla="*/ 167734 w 800381"/>
                    <a:gd name="connsiteY3" fmla="*/ 750 h 336218"/>
                    <a:gd name="connsiteX4" fmla="*/ 625785 w 800381"/>
                    <a:gd name="connsiteY4" fmla="*/ 0 h 336218"/>
                    <a:gd name="connsiteX0" fmla="*/ 914761 w 914760"/>
                    <a:gd name="connsiteY0" fmla="*/ 299140 h 336218"/>
                    <a:gd name="connsiteX1" fmla="*/ 167734 w 914760"/>
                    <a:gd name="connsiteY1" fmla="*/ 336218 h 336218"/>
                    <a:gd name="connsiteX2" fmla="*/ 0 w 914760"/>
                    <a:gd name="connsiteY2" fmla="*/ 168484 h 336218"/>
                    <a:gd name="connsiteX3" fmla="*/ 167734 w 914760"/>
                    <a:gd name="connsiteY3" fmla="*/ 750 h 336218"/>
                    <a:gd name="connsiteX4" fmla="*/ 625785 w 914760"/>
                    <a:gd name="connsiteY4" fmla="*/ 0 h 336218"/>
                    <a:gd name="connsiteX0" fmla="*/ 914761 w 914762"/>
                    <a:gd name="connsiteY0" fmla="*/ 318175 h 355253"/>
                    <a:gd name="connsiteX1" fmla="*/ 167734 w 914762"/>
                    <a:gd name="connsiteY1" fmla="*/ 355253 h 355253"/>
                    <a:gd name="connsiteX2" fmla="*/ 0 w 914762"/>
                    <a:gd name="connsiteY2" fmla="*/ 187519 h 355253"/>
                    <a:gd name="connsiteX3" fmla="*/ 167734 w 914762"/>
                    <a:gd name="connsiteY3" fmla="*/ 19785 h 355253"/>
                    <a:gd name="connsiteX4" fmla="*/ 617668 w 914762"/>
                    <a:gd name="connsiteY4" fmla="*/ 0 h 355253"/>
                    <a:gd name="connsiteX0" fmla="*/ 937323 w 937323"/>
                    <a:gd name="connsiteY0" fmla="*/ 307478 h 355253"/>
                    <a:gd name="connsiteX1" fmla="*/ 167734 w 937323"/>
                    <a:gd name="connsiteY1" fmla="*/ 355253 h 355253"/>
                    <a:gd name="connsiteX2" fmla="*/ 0 w 937323"/>
                    <a:gd name="connsiteY2" fmla="*/ 187519 h 355253"/>
                    <a:gd name="connsiteX3" fmla="*/ 167734 w 937323"/>
                    <a:gd name="connsiteY3" fmla="*/ 19785 h 355253"/>
                    <a:gd name="connsiteX4" fmla="*/ 617668 w 937323"/>
                    <a:gd name="connsiteY4" fmla="*/ 0 h 3552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37323" h="355253">
                      <a:moveTo>
                        <a:pt x="937323" y="307478"/>
                      </a:moveTo>
                      <a:lnTo>
                        <a:pt x="167734" y="355253"/>
                      </a:lnTo>
                      <a:cubicBezTo>
                        <a:pt x="75097" y="355253"/>
                        <a:pt x="0" y="280156"/>
                        <a:pt x="0" y="187519"/>
                      </a:cubicBezTo>
                      <a:cubicBezTo>
                        <a:pt x="0" y="94882"/>
                        <a:pt x="75097" y="19785"/>
                        <a:pt x="167734" y="19785"/>
                      </a:cubicBezTo>
                      <a:lnTo>
                        <a:pt x="617668" y="0"/>
                      </a:lnTo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851" name="グループ化 850"/>
                <p:cNvGrpSpPr/>
                <p:nvPr/>
              </p:nvGrpSpPr>
              <p:grpSpPr>
                <a:xfrm rot="4045281" flipH="1">
                  <a:off x="747744" y="1163029"/>
                  <a:ext cx="1152123" cy="1318240"/>
                  <a:chOff x="3297620" y="2451645"/>
                  <a:chExt cx="1152123" cy="1318240"/>
                </a:xfrm>
              </p:grpSpPr>
              <p:grpSp>
                <p:nvGrpSpPr>
                  <p:cNvPr id="852" name="グループ化 851"/>
                  <p:cNvGrpSpPr/>
                  <p:nvPr/>
                </p:nvGrpSpPr>
                <p:grpSpPr>
                  <a:xfrm>
                    <a:off x="3695079" y="2451645"/>
                    <a:ext cx="754664" cy="446146"/>
                    <a:chOff x="5005719" y="1806039"/>
                    <a:chExt cx="754664" cy="446146"/>
                  </a:xfrm>
                </p:grpSpPr>
                <p:sp>
                  <p:nvSpPr>
                    <p:cNvPr id="854" name="角丸四角形 853"/>
                    <p:cNvSpPr/>
                    <p:nvPr/>
                  </p:nvSpPr>
                  <p:spPr>
                    <a:xfrm rot="19595564">
                      <a:off x="5439969" y="1865857"/>
                      <a:ext cx="320414" cy="10160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ED7D31">
                        <a:lumMod val="60000"/>
                        <a:lumOff val="40000"/>
                      </a:srgb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855" name="フリーフォーム 854"/>
                    <p:cNvSpPr/>
                    <p:nvPr/>
                  </p:nvSpPr>
                  <p:spPr>
                    <a:xfrm rot="11700000">
                      <a:off x="5091767" y="1806039"/>
                      <a:ext cx="548539" cy="446146"/>
                    </a:xfrm>
                    <a:custGeom>
                      <a:avLst/>
                      <a:gdLst>
                        <a:gd name="connsiteX0" fmla="*/ 720505 w 759541"/>
                        <a:gd name="connsiteY0" fmla="*/ 291453 h 426445"/>
                        <a:gd name="connsiteX1" fmla="*/ 663874 w 759541"/>
                        <a:gd name="connsiteY1" fmla="*/ 292877 h 426445"/>
                        <a:gd name="connsiteX2" fmla="*/ 467036 w 759541"/>
                        <a:gd name="connsiteY2" fmla="*/ 217085 h 426445"/>
                        <a:gd name="connsiteX3" fmla="*/ 460311 w 759541"/>
                        <a:gd name="connsiteY3" fmla="*/ 220425 h 426445"/>
                        <a:gd name="connsiteX4" fmla="*/ 244987 w 759541"/>
                        <a:gd name="connsiteY4" fmla="*/ 278121 h 426445"/>
                        <a:gd name="connsiteX5" fmla="*/ 116682 w 759541"/>
                        <a:gd name="connsiteY5" fmla="*/ 406426 h 426445"/>
                        <a:gd name="connsiteX6" fmla="*/ 20019 w 759541"/>
                        <a:gd name="connsiteY6" fmla="*/ 406426 h 426445"/>
                        <a:gd name="connsiteX7" fmla="*/ 20019 w 759541"/>
                        <a:gd name="connsiteY7" fmla="*/ 406425 h 426445"/>
                        <a:gd name="connsiteX8" fmla="*/ 20019 w 759541"/>
                        <a:gd name="connsiteY8" fmla="*/ 309762 h 426445"/>
                        <a:gd name="connsiteX9" fmla="*/ 159327 w 759541"/>
                        <a:gd name="connsiteY9" fmla="*/ 170455 h 426445"/>
                        <a:gd name="connsiteX10" fmla="*/ 181939 w 759541"/>
                        <a:gd name="connsiteY10" fmla="*/ 155440 h 426445"/>
                        <a:gd name="connsiteX11" fmla="*/ 195031 w 759541"/>
                        <a:gd name="connsiteY11" fmla="*/ 152893 h 426445"/>
                        <a:gd name="connsiteX12" fmla="*/ 207757 w 759541"/>
                        <a:gd name="connsiteY12" fmla="*/ 146571 h 426445"/>
                        <a:gd name="connsiteX13" fmla="*/ 284288 w 759541"/>
                        <a:gd name="connsiteY13" fmla="*/ 126065 h 426445"/>
                        <a:gd name="connsiteX14" fmla="*/ 284288 w 759541"/>
                        <a:gd name="connsiteY14" fmla="*/ 85297 h 426445"/>
                        <a:gd name="connsiteX15" fmla="*/ 369585 w 759541"/>
                        <a:gd name="connsiteY15" fmla="*/ 0 h 426445"/>
                        <a:gd name="connsiteX16" fmla="*/ 527838 w 759541"/>
                        <a:gd name="connsiteY16" fmla="*/ 0 h 426445"/>
                        <a:gd name="connsiteX17" fmla="*/ 613135 w 759541"/>
                        <a:gd name="connsiteY17" fmla="*/ 85297 h 426445"/>
                        <a:gd name="connsiteX18" fmla="*/ 613135 w 759541"/>
                        <a:gd name="connsiteY18" fmla="*/ 114716 h 426445"/>
                        <a:gd name="connsiteX19" fmla="*/ 717066 w 759541"/>
                        <a:gd name="connsiteY19" fmla="*/ 154735 h 426445"/>
                        <a:gd name="connsiteX20" fmla="*/ 758116 w 759541"/>
                        <a:gd name="connsiteY20" fmla="*/ 193772 h 426445"/>
                        <a:gd name="connsiteX21" fmla="*/ 759541 w 759541"/>
                        <a:gd name="connsiteY21" fmla="*/ 250402 h 426445"/>
                        <a:gd name="connsiteX22" fmla="*/ 743761 w 759541"/>
                        <a:gd name="connsiteY22" fmla="*/ 275197 h 426445"/>
                        <a:gd name="connsiteX23" fmla="*/ 720505 w 759541"/>
                        <a:gd name="connsiteY23" fmla="*/ 291453 h 426445"/>
                        <a:gd name="connsiteX0" fmla="*/ 720505 w 759541"/>
                        <a:gd name="connsiteY0" fmla="*/ 291453 h 426445"/>
                        <a:gd name="connsiteX1" fmla="*/ 663874 w 759541"/>
                        <a:gd name="connsiteY1" fmla="*/ 292877 h 426445"/>
                        <a:gd name="connsiteX2" fmla="*/ 467036 w 759541"/>
                        <a:gd name="connsiteY2" fmla="*/ 217085 h 426445"/>
                        <a:gd name="connsiteX3" fmla="*/ 460311 w 759541"/>
                        <a:gd name="connsiteY3" fmla="*/ 220425 h 426445"/>
                        <a:gd name="connsiteX4" fmla="*/ 244987 w 759541"/>
                        <a:gd name="connsiteY4" fmla="*/ 278121 h 426445"/>
                        <a:gd name="connsiteX5" fmla="*/ 116682 w 759541"/>
                        <a:gd name="connsiteY5" fmla="*/ 406426 h 426445"/>
                        <a:gd name="connsiteX6" fmla="*/ 20019 w 759541"/>
                        <a:gd name="connsiteY6" fmla="*/ 406426 h 426445"/>
                        <a:gd name="connsiteX7" fmla="*/ 20019 w 759541"/>
                        <a:gd name="connsiteY7" fmla="*/ 406425 h 426445"/>
                        <a:gd name="connsiteX8" fmla="*/ 20019 w 759541"/>
                        <a:gd name="connsiteY8" fmla="*/ 309762 h 426445"/>
                        <a:gd name="connsiteX9" fmla="*/ 159327 w 759541"/>
                        <a:gd name="connsiteY9" fmla="*/ 170455 h 426445"/>
                        <a:gd name="connsiteX10" fmla="*/ 181939 w 759541"/>
                        <a:gd name="connsiteY10" fmla="*/ 155440 h 426445"/>
                        <a:gd name="connsiteX11" fmla="*/ 195031 w 759541"/>
                        <a:gd name="connsiteY11" fmla="*/ 152893 h 426445"/>
                        <a:gd name="connsiteX12" fmla="*/ 207757 w 759541"/>
                        <a:gd name="connsiteY12" fmla="*/ 146571 h 426445"/>
                        <a:gd name="connsiteX13" fmla="*/ 284288 w 759541"/>
                        <a:gd name="connsiteY13" fmla="*/ 126065 h 426445"/>
                        <a:gd name="connsiteX14" fmla="*/ 284288 w 759541"/>
                        <a:gd name="connsiteY14" fmla="*/ 85297 h 426445"/>
                        <a:gd name="connsiteX15" fmla="*/ 527838 w 759541"/>
                        <a:gd name="connsiteY15" fmla="*/ 0 h 426445"/>
                        <a:gd name="connsiteX16" fmla="*/ 613135 w 759541"/>
                        <a:gd name="connsiteY16" fmla="*/ 85297 h 426445"/>
                        <a:gd name="connsiteX17" fmla="*/ 613135 w 759541"/>
                        <a:gd name="connsiteY17" fmla="*/ 114716 h 426445"/>
                        <a:gd name="connsiteX18" fmla="*/ 717066 w 759541"/>
                        <a:gd name="connsiteY18" fmla="*/ 154735 h 426445"/>
                        <a:gd name="connsiteX19" fmla="*/ 758116 w 759541"/>
                        <a:gd name="connsiteY19" fmla="*/ 193772 h 426445"/>
                        <a:gd name="connsiteX20" fmla="*/ 759541 w 759541"/>
                        <a:gd name="connsiteY20" fmla="*/ 250402 h 426445"/>
                        <a:gd name="connsiteX21" fmla="*/ 743761 w 759541"/>
                        <a:gd name="connsiteY21" fmla="*/ 275197 h 426445"/>
                        <a:gd name="connsiteX22" fmla="*/ 720505 w 759541"/>
                        <a:gd name="connsiteY22" fmla="*/ 291453 h 426445"/>
                        <a:gd name="connsiteX0" fmla="*/ 720505 w 759541"/>
                        <a:gd name="connsiteY0" fmla="*/ 291453 h 426445"/>
                        <a:gd name="connsiteX1" fmla="*/ 663874 w 759541"/>
                        <a:gd name="connsiteY1" fmla="*/ 292877 h 426445"/>
                        <a:gd name="connsiteX2" fmla="*/ 467036 w 759541"/>
                        <a:gd name="connsiteY2" fmla="*/ 217085 h 426445"/>
                        <a:gd name="connsiteX3" fmla="*/ 460311 w 759541"/>
                        <a:gd name="connsiteY3" fmla="*/ 220425 h 426445"/>
                        <a:gd name="connsiteX4" fmla="*/ 244987 w 759541"/>
                        <a:gd name="connsiteY4" fmla="*/ 278121 h 426445"/>
                        <a:gd name="connsiteX5" fmla="*/ 116682 w 759541"/>
                        <a:gd name="connsiteY5" fmla="*/ 406426 h 426445"/>
                        <a:gd name="connsiteX6" fmla="*/ 20019 w 759541"/>
                        <a:gd name="connsiteY6" fmla="*/ 406426 h 426445"/>
                        <a:gd name="connsiteX7" fmla="*/ 20019 w 759541"/>
                        <a:gd name="connsiteY7" fmla="*/ 406425 h 426445"/>
                        <a:gd name="connsiteX8" fmla="*/ 20019 w 759541"/>
                        <a:gd name="connsiteY8" fmla="*/ 309762 h 426445"/>
                        <a:gd name="connsiteX9" fmla="*/ 159327 w 759541"/>
                        <a:gd name="connsiteY9" fmla="*/ 170455 h 426445"/>
                        <a:gd name="connsiteX10" fmla="*/ 181939 w 759541"/>
                        <a:gd name="connsiteY10" fmla="*/ 155440 h 426445"/>
                        <a:gd name="connsiteX11" fmla="*/ 195031 w 759541"/>
                        <a:gd name="connsiteY11" fmla="*/ 152893 h 426445"/>
                        <a:gd name="connsiteX12" fmla="*/ 207757 w 759541"/>
                        <a:gd name="connsiteY12" fmla="*/ 146571 h 426445"/>
                        <a:gd name="connsiteX13" fmla="*/ 284288 w 759541"/>
                        <a:gd name="connsiteY13" fmla="*/ 126065 h 426445"/>
                        <a:gd name="connsiteX14" fmla="*/ 527838 w 759541"/>
                        <a:gd name="connsiteY14" fmla="*/ 0 h 426445"/>
                        <a:gd name="connsiteX15" fmla="*/ 613135 w 759541"/>
                        <a:gd name="connsiteY15" fmla="*/ 85297 h 426445"/>
                        <a:gd name="connsiteX16" fmla="*/ 613135 w 759541"/>
                        <a:gd name="connsiteY16" fmla="*/ 114716 h 426445"/>
                        <a:gd name="connsiteX17" fmla="*/ 717066 w 759541"/>
                        <a:gd name="connsiteY17" fmla="*/ 154735 h 426445"/>
                        <a:gd name="connsiteX18" fmla="*/ 758116 w 759541"/>
                        <a:gd name="connsiteY18" fmla="*/ 193772 h 426445"/>
                        <a:gd name="connsiteX19" fmla="*/ 759541 w 759541"/>
                        <a:gd name="connsiteY19" fmla="*/ 250402 h 426445"/>
                        <a:gd name="connsiteX20" fmla="*/ 743761 w 759541"/>
                        <a:gd name="connsiteY20" fmla="*/ 275197 h 426445"/>
                        <a:gd name="connsiteX21" fmla="*/ 720505 w 759541"/>
                        <a:gd name="connsiteY21" fmla="*/ 291453 h 426445"/>
                        <a:gd name="connsiteX0" fmla="*/ 720505 w 759541"/>
                        <a:gd name="connsiteY0" fmla="*/ 393142 h 528134"/>
                        <a:gd name="connsiteX1" fmla="*/ 663874 w 759541"/>
                        <a:gd name="connsiteY1" fmla="*/ 394566 h 528134"/>
                        <a:gd name="connsiteX2" fmla="*/ 467036 w 759541"/>
                        <a:gd name="connsiteY2" fmla="*/ 318774 h 528134"/>
                        <a:gd name="connsiteX3" fmla="*/ 460311 w 759541"/>
                        <a:gd name="connsiteY3" fmla="*/ 322114 h 528134"/>
                        <a:gd name="connsiteX4" fmla="*/ 244987 w 759541"/>
                        <a:gd name="connsiteY4" fmla="*/ 379810 h 528134"/>
                        <a:gd name="connsiteX5" fmla="*/ 116682 w 759541"/>
                        <a:gd name="connsiteY5" fmla="*/ 508115 h 528134"/>
                        <a:gd name="connsiteX6" fmla="*/ 20019 w 759541"/>
                        <a:gd name="connsiteY6" fmla="*/ 508115 h 528134"/>
                        <a:gd name="connsiteX7" fmla="*/ 20019 w 759541"/>
                        <a:gd name="connsiteY7" fmla="*/ 508114 h 528134"/>
                        <a:gd name="connsiteX8" fmla="*/ 20019 w 759541"/>
                        <a:gd name="connsiteY8" fmla="*/ 411451 h 528134"/>
                        <a:gd name="connsiteX9" fmla="*/ 159327 w 759541"/>
                        <a:gd name="connsiteY9" fmla="*/ 272144 h 528134"/>
                        <a:gd name="connsiteX10" fmla="*/ 181939 w 759541"/>
                        <a:gd name="connsiteY10" fmla="*/ 257129 h 528134"/>
                        <a:gd name="connsiteX11" fmla="*/ 195031 w 759541"/>
                        <a:gd name="connsiteY11" fmla="*/ 254582 h 528134"/>
                        <a:gd name="connsiteX12" fmla="*/ 207757 w 759541"/>
                        <a:gd name="connsiteY12" fmla="*/ 248260 h 528134"/>
                        <a:gd name="connsiteX13" fmla="*/ 284288 w 759541"/>
                        <a:gd name="connsiteY13" fmla="*/ 227754 h 528134"/>
                        <a:gd name="connsiteX14" fmla="*/ 392119 w 759541"/>
                        <a:gd name="connsiteY14" fmla="*/ 0 h 528134"/>
                        <a:gd name="connsiteX15" fmla="*/ 613135 w 759541"/>
                        <a:gd name="connsiteY15" fmla="*/ 186986 h 528134"/>
                        <a:gd name="connsiteX16" fmla="*/ 613135 w 759541"/>
                        <a:gd name="connsiteY16" fmla="*/ 216405 h 528134"/>
                        <a:gd name="connsiteX17" fmla="*/ 717066 w 759541"/>
                        <a:gd name="connsiteY17" fmla="*/ 256424 h 528134"/>
                        <a:gd name="connsiteX18" fmla="*/ 758116 w 759541"/>
                        <a:gd name="connsiteY18" fmla="*/ 295461 h 528134"/>
                        <a:gd name="connsiteX19" fmla="*/ 759541 w 759541"/>
                        <a:gd name="connsiteY19" fmla="*/ 352091 h 528134"/>
                        <a:gd name="connsiteX20" fmla="*/ 743761 w 759541"/>
                        <a:gd name="connsiteY20" fmla="*/ 376886 h 528134"/>
                        <a:gd name="connsiteX21" fmla="*/ 720505 w 759541"/>
                        <a:gd name="connsiteY21" fmla="*/ 393142 h 528134"/>
                        <a:gd name="connsiteX0" fmla="*/ 720505 w 759541"/>
                        <a:gd name="connsiteY0" fmla="*/ 393157 h 528149"/>
                        <a:gd name="connsiteX1" fmla="*/ 663874 w 759541"/>
                        <a:gd name="connsiteY1" fmla="*/ 394581 h 528149"/>
                        <a:gd name="connsiteX2" fmla="*/ 467036 w 759541"/>
                        <a:gd name="connsiteY2" fmla="*/ 318789 h 528149"/>
                        <a:gd name="connsiteX3" fmla="*/ 460311 w 759541"/>
                        <a:gd name="connsiteY3" fmla="*/ 322129 h 528149"/>
                        <a:gd name="connsiteX4" fmla="*/ 244987 w 759541"/>
                        <a:gd name="connsiteY4" fmla="*/ 379825 h 528149"/>
                        <a:gd name="connsiteX5" fmla="*/ 116682 w 759541"/>
                        <a:gd name="connsiteY5" fmla="*/ 508130 h 528149"/>
                        <a:gd name="connsiteX6" fmla="*/ 20019 w 759541"/>
                        <a:gd name="connsiteY6" fmla="*/ 508130 h 528149"/>
                        <a:gd name="connsiteX7" fmla="*/ 20019 w 759541"/>
                        <a:gd name="connsiteY7" fmla="*/ 508129 h 528149"/>
                        <a:gd name="connsiteX8" fmla="*/ 20019 w 759541"/>
                        <a:gd name="connsiteY8" fmla="*/ 411466 h 528149"/>
                        <a:gd name="connsiteX9" fmla="*/ 159327 w 759541"/>
                        <a:gd name="connsiteY9" fmla="*/ 272159 h 528149"/>
                        <a:gd name="connsiteX10" fmla="*/ 181939 w 759541"/>
                        <a:gd name="connsiteY10" fmla="*/ 257144 h 528149"/>
                        <a:gd name="connsiteX11" fmla="*/ 195031 w 759541"/>
                        <a:gd name="connsiteY11" fmla="*/ 254597 h 528149"/>
                        <a:gd name="connsiteX12" fmla="*/ 207757 w 759541"/>
                        <a:gd name="connsiteY12" fmla="*/ 248275 h 528149"/>
                        <a:gd name="connsiteX13" fmla="*/ 284288 w 759541"/>
                        <a:gd name="connsiteY13" fmla="*/ 227769 h 528149"/>
                        <a:gd name="connsiteX14" fmla="*/ 392119 w 759541"/>
                        <a:gd name="connsiteY14" fmla="*/ 15 h 528149"/>
                        <a:gd name="connsiteX15" fmla="*/ 613135 w 759541"/>
                        <a:gd name="connsiteY15" fmla="*/ 216420 h 528149"/>
                        <a:gd name="connsiteX16" fmla="*/ 717066 w 759541"/>
                        <a:gd name="connsiteY16" fmla="*/ 256439 h 528149"/>
                        <a:gd name="connsiteX17" fmla="*/ 758116 w 759541"/>
                        <a:gd name="connsiteY17" fmla="*/ 295476 h 528149"/>
                        <a:gd name="connsiteX18" fmla="*/ 759541 w 759541"/>
                        <a:gd name="connsiteY18" fmla="*/ 352106 h 528149"/>
                        <a:gd name="connsiteX19" fmla="*/ 743761 w 759541"/>
                        <a:gd name="connsiteY19" fmla="*/ 376901 h 528149"/>
                        <a:gd name="connsiteX20" fmla="*/ 720505 w 759541"/>
                        <a:gd name="connsiteY20" fmla="*/ 393157 h 528149"/>
                        <a:gd name="connsiteX0" fmla="*/ 720505 w 759541"/>
                        <a:gd name="connsiteY0" fmla="*/ 393157 h 528149"/>
                        <a:gd name="connsiteX1" fmla="*/ 663874 w 759541"/>
                        <a:gd name="connsiteY1" fmla="*/ 394581 h 528149"/>
                        <a:gd name="connsiteX2" fmla="*/ 467036 w 759541"/>
                        <a:gd name="connsiteY2" fmla="*/ 318789 h 528149"/>
                        <a:gd name="connsiteX3" fmla="*/ 460311 w 759541"/>
                        <a:gd name="connsiteY3" fmla="*/ 322129 h 528149"/>
                        <a:gd name="connsiteX4" fmla="*/ 244987 w 759541"/>
                        <a:gd name="connsiteY4" fmla="*/ 379825 h 528149"/>
                        <a:gd name="connsiteX5" fmla="*/ 116682 w 759541"/>
                        <a:gd name="connsiteY5" fmla="*/ 508130 h 528149"/>
                        <a:gd name="connsiteX6" fmla="*/ 20019 w 759541"/>
                        <a:gd name="connsiteY6" fmla="*/ 508130 h 528149"/>
                        <a:gd name="connsiteX7" fmla="*/ 20019 w 759541"/>
                        <a:gd name="connsiteY7" fmla="*/ 508129 h 528149"/>
                        <a:gd name="connsiteX8" fmla="*/ 20019 w 759541"/>
                        <a:gd name="connsiteY8" fmla="*/ 411466 h 528149"/>
                        <a:gd name="connsiteX9" fmla="*/ 159327 w 759541"/>
                        <a:gd name="connsiteY9" fmla="*/ 272159 h 528149"/>
                        <a:gd name="connsiteX10" fmla="*/ 181939 w 759541"/>
                        <a:gd name="connsiteY10" fmla="*/ 257144 h 528149"/>
                        <a:gd name="connsiteX11" fmla="*/ 195031 w 759541"/>
                        <a:gd name="connsiteY11" fmla="*/ 254597 h 528149"/>
                        <a:gd name="connsiteX12" fmla="*/ 207757 w 759541"/>
                        <a:gd name="connsiteY12" fmla="*/ 248275 h 528149"/>
                        <a:gd name="connsiteX13" fmla="*/ 298444 w 759541"/>
                        <a:gd name="connsiteY13" fmla="*/ 182795 h 528149"/>
                        <a:gd name="connsiteX14" fmla="*/ 392119 w 759541"/>
                        <a:gd name="connsiteY14" fmla="*/ 15 h 528149"/>
                        <a:gd name="connsiteX15" fmla="*/ 613135 w 759541"/>
                        <a:gd name="connsiteY15" fmla="*/ 216420 h 528149"/>
                        <a:gd name="connsiteX16" fmla="*/ 717066 w 759541"/>
                        <a:gd name="connsiteY16" fmla="*/ 256439 h 528149"/>
                        <a:gd name="connsiteX17" fmla="*/ 758116 w 759541"/>
                        <a:gd name="connsiteY17" fmla="*/ 295476 h 528149"/>
                        <a:gd name="connsiteX18" fmla="*/ 759541 w 759541"/>
                        <a:gd name="connsiteY18" fmla="*/ 352106 h 528149"/>
                        <a:gd name="connsiteX19" fmla="*/ 743761 w 759541"/>
                        <a:gd name="connsiteY19" fmla="*/ 376901 h 528149"/>
                        <a:gd name="connsiteX20" fmla="*/ 720505 w 759541"/>
                        <a:gd name="connsiteY20" fmla="*/ 393157 h 528149"/>
                        <a:gd name="connsiteX0" fmla="*/ 720505 w 759541"/>
                        <a:gd name="connsiteY0" fmla="*/ 393157 h 528149"/>
                        <a:gd name="connsiteX1" fmla="*/ 663874 w 759541"/>
                        <a:gd name="connsiteY1" fmla="*/ 394581 h 528149"/>
                        <a:gd name="connsiteX2" fmla="*/ 467036 w 759541"/>
                        <a:gd name="connsiteY2" fmla="*/ 318789 h 528149"/>
                        <a:gd name="connsiteX3" fmla="*/ 460311 w 759541"/>
                        <a:gd name="connsiteY3" fmla="*/ 322129 h 528149"/>
                        <a:gd name="connsiteX4" fmla="*/ 244987 w 759541"/>
                        <a:gd name="connsiteY4" fmla="*/ 379825 h 528149"/>
                        <a:gd name="connsiteX5" fmla="*/ 116682 w 759541"/>
                        <a:gd name="connsiteY5" fmla="*/ 508130 h 528149"/>
                        <a:gd name="connsiteX6" fmla="*/ 20019 w 759541"/>
                        <a:gd name="connsiteY6" fmla="*/ 508130 h 528149"/>
                        <a:gd name="connsiteX7" fmla="*/ 20019 w 759541"/>
                        <a:gd name="connsiteY7" fmla="*/ 508129 h 528149"/>
                        <a:gd name="connsiteX8" fmla="*/ 20019 w 759541"/>
                        <a:gd name="connsiteY8" fmla="*/ 411466 h 528149"/>
                        <a:gd name="connsiteX9" fmla="*/ 159327 w 759541"/>
                        <a:gd name="connsiteY9" fmla="*/ 272159 h 528149"/>
                        <a:gd name="connsiteX10" fmla="*/ 181939 w 759541"/>
                        <a:gd name="connsiteY10" fmla="*/ 257144 h 528149"/>
                        <a:gd name="connsiteX11" fmla="*/ 195031 w 759541"/>
                        <a:gd name="connsiteY11" fmla="*/ 254597 h 528149"/>
                        <a:gd name="connsiteX12" fmla="*/ 298444 w 759541"/>
                        <a:gd name="connsiteY12" fmla="*/ 182795 h 528149"/>
                        <a:gd name="connsiteX13" fmla="*/ 392119 w 759541"/>
                        <a:gd name="connsiteY13" fmla="*/ 15 h 528149"/>
                        <a:gd name="connsiteX14" fmla="*/ 613135 w 759541"/>
                        <a:gd name="connsiteY14" fmla="*/ 216420 h 528149"/>
                        <a:gd name="connsiteX15" fmla="*/ 717066 w 759541"/>
                        <a:gd name="connsiteY15" fmla="*/ 256439 h 528149"/>
                        <a:gd name="connsiteX16" fmla="*/ 758116 w 759541"/>
                        <a:gd name="connsiteY16" fmla="*/ 295476 h 528149"/>
                        <a:gd name="connsiteX17" fmla="*/ 759541 w 759541"/>
                        <a:gd name="connsiteY17" fmla="*/ 352106 h 528149"/>
                        <a:gd name="connsiteX18" fmla="*/ 743761 w 759541"/>
                        <a:gd name="connsiteY18" fmla="*/ 376901 h 528149"/>
                        <a:gd name="connsiteX19" fmla="*/ 720505 w 759541"/>
                        <a:gd name="connsiteY19" fmla="*/ 393157 h 528149"/>
                        <a:gd name="connsiteX0" fmla="*/ 720505 w 759541"/>
                        <a:gd name="connsiteY0" fmla="*/ 393157 h 528149"/>
                        <a:gd name="connsiteX1" fmla="*/ 663874 w 759541"/>
                        <a:gd name="connsiteY1" fmla="*/ 394581 h 528149"/>
                        <a:gd name="connsiteX2" fmla="*/ 467036 w 759541"/>
                        <a:gd name="connsiteY2" fmla="*/ 318789 h 528149"/>
                        <a:gd name="connsiteX3" fmla="*/ 460311 w 759541"/>
                        <a:gd name="connsiteY3" fmla="*/ 322129 h 528149"/>
                        <a:gd name="connsiteX4" fmla="*/ 244987 w 759541"/>
                        <a:gd name="connsiteY4" fmla="*/ 379825 h 528149"/>
                        <a:gd name="connsiteX5" fmla="*/ 116682 w 759541"/>
                        <a:gd name="connsiteY5" fmla="*/ 508130 h 528149"/>
                        <a:gd name="connsiteX6" fmla="*/ 20019 w 759541"/>
                        <a:gd name="connsiteY6" fmla="*/ 508130 h 528149"/>
                        <a:gd name="connsiteX7" fmla="*/ 20019 w 759541"/>
                        <a:gd name="connsiteY7" fmla="*/ 508129 h 528149"/>
                        <a:gd name="connsiteX8" fmla="*/ 20019 w 759541"/>
                        <a:gd name="connsiteY8" fmla="*/ 411466 h 528149"/>
                        <a:gd name="connsiteX9" fmla="*/ 159327 w 759541"/>
                        <a:gd name="connsiteY9" fmla="*/ 272159 h 528149"/>
                        <a:gd name="connsiteX10" fmla="*/ 181939 w 759541"/>
                        <a:gd name="connsiteY10" fmla="*/ 257144 h 528149"/>
                        <a:gd name="connsiteX11" fmla="*/ 298444 w 759541"/>
                        <a:gd name="connsiteY11" fmla="*/ 182795 h 528149"/>
                        <a:gd name="connsiteX12" fmla="*/ 392119 w 759541"/>
                        <a:gd name="connsiteY12" fmla="*/ 15 h 528149"/>
                        <a:gd name="connsiteX13" fmla="*/ 613135 w 759541"/>
                        <a:gd name="connsiteY13" fmla="*/ 216420 h 528149"/>
                        <a:gd name="connsiteX14" fmla="*/ 717066 w 759541"/>
                        <a:gd name="connsiteY14" fmla="*/ 256439 h 528149"/>
                        <a:gd name="connsiteX15" fmla="*/ 758116 w 759541"/>
                        <a:gd name="connsiteY15" fmla="*/ 295476 h 528149"/>
                        <a:gd name="connsiteX16" fmla="*/ 759541 w 759541"/>
                        <a:gd name="connsiteY16" fmla="*/ 352106 h 528149"/>
                        <a:gd name="connsiteX17" fmla="*/ 743761 w 759541"/>
                        <a:gd name="connsiteY17" fmla="*/ 376901 h 528149"/>
                        <a:gd name="connsiteX18" fmla="*/ 720505 w 759541"/>
                        <a:gd name="connsiteY18" fmla="*/ 393157 h 528149"/>
                        <a:gd name="connsiteX0" fmla="*/ 720505 w 759541"/>
                        <a:gd name="connsiteY0" fmla="*/ 393157 h 508130"/>
                        <a:gd name="connsiteX1" fmla="*/ 663874 w 759541"/>
                        <a:gd name="connsiteY1" fmla="*/ 394581 h 508130"/>
                        <a:gd name="connsiteX2" fmla="*/ 467036 w 759541"/>
                        <a:gd name="connsiteY2" fmla="*/ 318789 h 508130"/>
                        <a:gd name="connsiteX3" fmla="*/ 244987 w 759541"/>
                        <a:gd name="connsiteY3" fmla="*/ 379825 h 508130"/>
                        <a:gd name="connsiteX4" fmla="*/ 116682 w 759541"/>
                        <a:gd name="connsiteY4" fmla="*/ 508130 h 508130"/>
                        <a:gd name="connsiteX5" fmla="*/ 20019 w 759541"/>
                        <a:gd name="connsiteY5" fmla="*/ 508130 h 508130"/>
                        <a:gd name="connsiteX6" fmla="*/ 20019 w 759541"/>
                        <a:gd name="connsiteY6" fmla="*/ 508129 h 508130"/>
                        <a:gd name="connsiteX7" fmla="*/ 20019 w 759541"/>
                        <a:gd name="connsiteY7" fmla="*/ 411466 h 508130"/>
                        <a:gd name="connsiteX8" fmla="*/ 159327 w 759541"/>
                        <a:gd name="connsiteY8" fmla="*/ 272159 h 508130"/>
                        <a:gd name="connsiteX9" fmla="*/ 181939 w 759541"/>
                        <a:gd name="connsiteY9" fmla="*/ 257144 h 508130"/>
                        <a:gd name="connsiteX10" fmla="*/ 298444 w 759541"/>
                        <a:gd name="connsiteY10" fmla="*/ 182795 h 508130"/>
                        <a:gd name="connsiteX11" fmla="*/ 392119 w 759541"/>
                        <a:gd name="connsiteY11" fmla="*/ 15 h 508130"/>
                        <a:gd name="connsiteX12" fmla="*/ 613135 w 759541"/>
                        <a:gd name="connsiteY12" fmla="*/ 216420 h 508130"/>
                        <a:gd name="connsiteX13" fmla="*/ 717066 w 759541"/>
                        <a:gd name="connsiteY13" fmla="*/ 256439 h 508130"/>
                        <a:gd name="connsiteX14" fmla="*/ 758116 w 759541"/>
                        <a:gd name="connsiteY14" fmla="*/ 295476 h 508130"/>
                        <a:gd name="connsiteX15" fmla="*/ 759541 w 759541"/>
                        <a:gd name="connsiteY15" fmla="*/ 352106 h 508130"/>
                        <a:gd name="connsiteX16" fmla="*/ 743761 w 759541"/>
                        <a:gd name="connsiteY16" fmla="*/ 376901 h 508130"/>
                        <a:gd name="connsiteX17" fmla="*/ 720505 w 759541"/>
                        <a:gd name="connsiteY17" fmla="*/ 393157 h 508130"/>
                        <a:gd name="connsiteX0" fmla="*/ 720505 w 759541"/>
                        <a:gd name="connsiteY0" fmla="*/ 393157 h 508130"/>
                        <a:gd name="connsiteX1" fmla="*/ 467036 w 759541"/>
                        <a:gd name="connsiteY1" fmla="*/ 318789 h 508130"/>
                        <a:gd name="connsiteX2" fmla="*/ 244987 w 759541"/>
                        <a:gd name="connsiteY2" fmla="*/ 379825 h 508130"/>
                        <a:gd name="connsiteX3" fmla="*/ 116682 w 759541"/>
                        <a:gd name="connsiteY3" fmla="*/ 508130 h 508130"/>
                        <a:gd name="connsiteX4" fmla="*/ 20019 w 759541"/>
                        <a:gd name="connsiteY4" fmla="*/ 508130 h 508130"/>
                        <a:gd name="connsiteX5" fmla="*/ 20019 w 759541"/>
                        <a:gd name="connsiteY5" fmla="*/ 508129 h 508130"/>
                        <a:gd name="connsiteX6" fmla="*/ 20019 w 759541"/>
                        <a:gd name="connsiteY6" fmla="*/ 411466 h 508130"/>
                        <a:gd name="connsiteX7" fmla="*/ 159327 w 759541"/>
                        <a:gd name="connsiteY7" fmla="*/ 272159 h 508130"/>
                        <a:gd name="connsiteX8" fmla="*/ 181939 w 759541"/>
                        <a:gd name="connsiteY8" fmla="*/ 257144 h 508130"/>
                        <a:gd name="connsiteX9" fmla="*/ 298444 w 759541"/>
                        <a:gd name="connsiteY9" fmla="*/ 182795 h 508130"/>
                        <a:gd name="connsiteX10" fmla="*/ 392119 w 759541"/>
                        <a:gd name="connsiteY10" fmla="*/ 15 h 508130"/>
                        <a:gd name="connsiteX11" fmla="*/ 613135 w 759541"/>
                        <a:gd name="connsiteY11" fmla="*/ 216420 h 508130"/>
                        <a:gd name="connsiteX12" fmla="*/ 717066 w 759541"/>
                        <a:gd name="connsiteY12" fmla="*/ 256439 h 508130"/>
                        <a:gd name="connsiteX13" fmla="*/ 758116 w 759541"/>
                        <a:gd name="connsiteY13" fmla="*/ 295476 h 508130"/>
                        <a:gd name="connsiteX14" fmla="*/ 759541 w 759541"/>
                        <a:gd name="connsiteY14" fmla="*/ 352106 h 508130"/>
                        <a:gd name="connsiteX15" fmla="*/ 743761 w 759541"/>
                        <a:gd name="connsiteY15" fmla="*/ 376901 h 508130"/>
                        <a:gd name="connsiteX16" fmla="*/ 720505 w 759541"/>
                        <a:gd name="connsiteY16" fmla="*/ 393157 h 508130"/>
                        <a:gd name="connsiteX0" fmla="*/ 720505 w 759541"/>
                        <a:gd name="connsiteY0" fmla="*/ 393157 h 508130"/>
                        <a:gd name="connsiteX1" fmla="*/ 467036 w 759541"/>
                        <a:gd name="connsiteY1" fmla="*/ 318789 h 508130"/>
                        <a:gd name="connsiteX2" fmla="*/ 244987 w 759541"/>
                        <a:gd name="connsiteY2" fmla="*/ 379825 h 508130"/>
                        <a:gd name="connsiteX3" fmla="*/ 116682 w 759541"/>
                        <a:gd name="connsiteY3" fmla="*/ 508130 h 508130"/>
                        <a:gd name="connsiteX4" fmla="*/ 20019 w 759541"/>
                        <a:gd name="connsiteY4" fmla="*/ 508130 h 508130"/>
                        <a:gd name="connsiteX5" fmla="*/ 20019 w 759541"/>
                        <a:gd name="connsiteY5" fmla="*/ 508129 h 508130"/>
                        <a:gd name="connsiteX6" fmla="*/ 20019 w 759541"/>
                        <a:gd name="connsiteY6" fmla="*/ 411466 h 508130"/>
                        <a:gd name="connsiteX7" fmla="*/ 159327 w 759541"/>
                        <a:gd name="connsiteY7" fmla="*/ 272159 h 508130"/>
                        <a:gd name="connsiteX8" fmla="*/ 181939 w 759541"/>
                        <a:gd name="connsiteY8" fmla="*/ 257144 h 508130"/>
                        <a:gd name="connsiteX9" fmla="*/ 298444 w 759541"/>
                        <a:gd name="connsiteY9" fmla="*/ 182795 h 508130"/>
                        <a:gd name="connsiteX10" fmla="*/ 392119 w 759541"/>
                        <a:gd name="connsiteY10" fmla="*/ 15 h 508130"/>
                        <a:gd name="connsiteX11" fmla="*/ 613135 w 759541"/>
                        <a:gd name="connsiteY11" fmla="*/ 216420 h 508130"/>
                        <a:gd name="connsiteX12" fmla="*/ 758116 w 759541"/>
                        <a:gd name="connsiteY12" fmla="*/ 295476 h 508130"/>
                        <a:gd name="connsiteX13" fmla="*/ 759541 w 759541"/>
                        <a:gd name="connsiteY13" fmla="*/ 352106 h 508130"/>
                        <a:gd name="connsiteX14" fmla="*/ 743761 w 759541"/>
                        <a:gd name="connsiteY14" fmla="*/ 376901 h 508130"/>
                        <a:gd name="connsiteX15" fmla="*/ 720505 w 759541"/>
                        <a:gd name="connsiteY15" fmla="*/ 393157 h 508130"/>
                        <a:gd name="connsiteX0" fmla="*/ 720505 w 759541"/>
                        <a:gd name="connsiteY0" fmla="*/ 393157 h 508130"/>
                        <a:gd name="connsiteX1" fmla="*/ 467036 w 759541"/>
                        <a:gd name="connsiteY1" fmla="*/ 318789 h 508130"/>
                        <a:gd name="connsiteX2" fmla="*/ 244987 w 759541"/>
                        <a:gd name="connsiteY2" fmla="*/ 379825 h 508130"/>
                        <a:gd name="connsiteX3" fmla="*/ 116682 w 759541"/>
                        <a:gd name="connsiteY3" fmla="*/ 508130 h 508130"/>
                        <a:gd name="connsiteX4" fmla="*/ 20019 w 759541"/>
                        <a:gd name="connsiteY4" fmla="*/ 508130 h 508130"/>
                        <a:gd name="connsiteX5" fmla="*/ 20019 w 759541"/>
                        <a:gd name="connsiteY5" fmla="*/ 508129 h 508130"/>
                        <a:gd name="connsiteX6" fmla="*/ 20019 w 759541"/>
                        <a:gd name="connsiteY6" fmla="*/ 411466 h 508130"/>
                        <a:gd name="connsiteX7" fmla="*/ 159327 w 759541"/>
                        <a:gd name="connsiteY7" fmla="*/ 272159 h 508130"/>
                        <a:gd name="connsiteX8" fmla="*/ 181939 w 759541"/>
                        <a:gd name="connsiteY8" fmla="*/ 257144 h 508130"/>
                        <a:gd name="connsiteX9" fmla="*/ 298444 w 759541"/>
                        <a:gd name="connsiteY9" fmla="*/ 182795 h 508130"/>
                        <a:gd name="connsiteX10" fmla="*/ 392119 w 759541"/>
                        <a:gd name="connsiteY10" fmla="*/ 15 h 508130"/>
                        <a:gd name="connsiteX11" fmla="*/ 613135 w 759541"/>
                        <a:gd name="connsiteY11" fmla="*/ 216420 h 508130"/>
                        <a:gd name="connsiteX12" fmla="*/ 759541 w 759541"/>
                        <a:gd name="connsiteY12" fmla="*/ 352106 h 508130"/>
                        <a:gd name="connsiteX13" fmla="*/ 743761 w 759541"/>
                        <a:gd name="connsiteY13" fmla="*/ 376901 h 508130"/>
                        <a:gd name="connsiteX14" fmla="*/ 720505 w 759541"/>
                        <a:gd name="connsiteY14" fmla="*/ 393157 h 508130"/>
                        <a:gd name="connsiteX0" fmla="*/ 720505 w 743761"/>
                        <a:gd name="connsiteY0" fmla="*/ 393157 h 508130"/>
                        <a:gd name="connsiteX1" fmla="*/ 467036 w 743761"/>
                        <a:gd name="connsiteY1" fmla="*/ 318789 h 508130"/>
                        <a:gd name="connsiteX2" fmla="*/ 244987 w 743761"/>
                        <a:gd name="connsiteY2" fmla="*/ 379825 h 508130"/>
                        <a:gd name="connsiteX3" fmla="*/ 116682 w 743761"/>
                        <a:gd name="connsiteY3" fmla="*/ 508130 h 508130"/>
                        <a:gd name="connsiteX4" fmla="*/ 20019 w 743761"/>
                        <a:gd name="connsiteY4" fmla="*/ 508130 h 508130"/>
                        <a:gd name="connsiteX5" fmla="*/ 20019 w 743761"/>
                        <a:gd name="connsiteY5" fmla="*/ 508129 h 508130"/>
                        <a:gd name="connsiteX6" fmla="*/ 20019 w 743761"/>
                        <a:gd name="connsiteY6" fmla="*/ 411466 h 508130"/>
                        <a:gd name="connsiteX7" fmla="*/ 159327 w 743761"/>
                        <a:gd name="connsiteY7" fmla="*/ 272159 h 508130"/>
                        <a:gd name="connsiteX8" fmla="*/ 181939 w 743761"/>
                        <a:gd name="connsiteY8" fmla="*/ 257144 h 508130"/>
                        <a:gd name="connsiteX9" fmla="*/ 298444 w 743761"/>
                        <a:gd name="connsiteY9" fmla="*/ 182795 h 508130"/>
                        <a:gd name="connsiteX10" fmla="*/ 392119 w 743761"/>
                        <a:gd name="connsiteY10" fmla="*/ 15 h 508130"/>
                        <a:gd name="connsiteX11" fmla="*/ 613135 w 743761"/>
                        <a:gd name="connsiteY11" fmla="*/ 216420 h 508130"/>
                        <a:gd name="connsiteX12" fmla="*/ 743761 w 743761"/>
                        <a:gd name="connsiteY12" fmla="*/ 376901 h 508130"/>
                        <a:gd name="connsiteX13" fmla="*/ 720505 w 743761"/>
                        <a:gd name="connsiteY13" fmla="*/ 393157 h 508130"/>
                        <a:gd name="connsiteX0" fmla="*/ 720505 w 720505"/>
                        <a:gd name="connsiteY0" fmla="*/ 393157 h 508130"/>
                        <a:gd name="connsiteX1" fmla="*/ 467036 w 720505"/>
                        <a:gd name="connsiteY1" fmla="*/ 318789 h 508130"/>
                        <a:gd name="connsiteX2" fmla="*/ 244987 w 720505"/>
                        <a:gd name="connsiteY2" fmla="*/ 379825 h 508130"/>
                        <a:gd name="connsiteX3" fmla="*/ 116682 w 720505"/>
                        <a:gd name="connsiteY3" fmla="*/ 508130 h 508130"/>
                        <a:gd name="connsiteX4" fmla="*/ 20019 w 720505"/>
                        <a:gd name="connsiteY4" fmla="*/ 508130 h 508130"/>
                        <a:gd name="connsiteX5" fmla="*/ 20019 w 720505"/>
                        <a:gd name="connsiteY5" fmla="*/ 508129 h 508130"/>
                        <a:gd name="connsiteX6" fmla="*/ 20019 w 720505"/>
                        <a:gd name="connsiteY6" fmla="*/ 411466 h 508130"/>
                        <a:gd name="connsiteX7" fmla="*/ 159327 w 720505"/>
                        <a:gd name="connsiteY7" fmla="*/ 272159 h 508130"/>
                        <a:gd name="connsiteX8" fmla="*/ 181939 w 720505"/>
                        <a:gd name="connsiteY8" fmla="*/ 257144 h 508130"/>
                        <a:gd name="connsiteX9" fmla="*/ 298444 w 720505"/>
                        <a:gd name="connsiteY9" fmla="*/ 182795 h 508130"/>
                        <a:gd name="connsiteX10" fmla="*/ 392119 w 720505"/>
                        <a:gd name="connsiteY10" fmla="*/ 15 h 508130"/>
                        <a:gd name="connsiteX11" fmla="*/ 613135 w 720505"/>
                        <a:gd name="connsiteY11" fmla="*/ 216420 h 508130"/>
                        <a:gd name="connsiteX12" fmla="*/ 720505 w 720505"/>
                        <a:gd name="connsiteY12" fmla="*/ 393157 h 508130"/>
                        <a:gd name="connsiteX0" fmla="*/ 613135 w 613134"/>
                        <a:gd name="connsiteY0" fmla="*/ 216420 h 508130"/>
                        <a:gd name="connsiteX1" fmla="*/ 467036 w 613134"/>
                        <a:gd name="connsiteY1" fmla="*/ 318789 h 508130"/>
                        <a:gd name="connsiteX2" fmla="*/ 244987 w 613134"/>
                        <a:gd name="connsiteY2" fmla="*/ 379825 h 508130"/>
                        <a:gd name="connsiteX3" fmla="*/ 116682 w 613134"/>
                        <a:gd name="connsiteY3" fmla="*/ 508130 h 508130"/>
                        <a:gd name="connsiteX4" fmla="*/ 20019 w 613134"/>
                        <a:gd name="connsiteY4" fmla="*/ 508130 h 508130"/>
                        <a:gd name="connsiteX5" fmla="*/ 20019 w 613134"/>
                        <a:gd name="connsiteY5" fmla="*/ 508129 h 508130"/>
                        <a:gd name="connsiteX6" fmla="*/ 20019 w 613134"/>
                        <a:gd name="connsiteY6" fmla="*/ 411466 h 508130"/>
                        <a:gd name="connsiteX7" fmla="*/ 159327 w 613134"/>
                        <a:gd name="connsiteY7" fmla="*/ 272159 h 508130"/>
                        <a:gd name="connsiteX8" fmla="*/ 181939 w 613134"/>
                        <a:gd name="connsiteY8" fmla="*/ 257144 h 508130"/>
                        <a:gd name="connsiteX9" fmla="*/ 298444 w 613134"/>
                        <a:gd name="connsiteY9" fmla="*/ 182795 h 508130"/>
                        <a:gd name="connsiteX10" fmla="*/ 392119 w 613134"/>
                        <a:gd name="connsiteY10" fmla="*/ 15 h 508130"/>
                        <a:gd name="connsiteX11" fmla="*/ 613135 w 613134"/>
                        <a:gd name="connsiteY11" fmla="*/ 216420 h 508130"/>
                        <a:gd name="connsiteX0" fmla="*/ 624762 w 624762"/>
                        <a:gd name="connsiteY0" fmla="*/ 139039 h 508141"/>
                        <a:gd name="connsiteX1" fmla="*/ 467036 w 624762"/>
                        <a:gd name="connsiteY1" fmla="*/ 318800 h 508141"/>
                        <a:gd name="connsiteX2" fmla="*/ 244987 w 624762"/>
                        <a:gd name="connsiteY2" fmla="*/ 379836 h 508141"/>
                        <a:gd name="connsiteX3" fmla="*/ 116682 w 624762"/>
                        <a:gd name="connsiteY3" fmla="*/ 508141 h 508141"/>
                        <a:gd name="connsiteX4" fmla="*/ 20019 w 624762"/>
                        <a:gd name="connsiteY4" fmla="*/ 508141 h 508141"/>
                        <a:gd name="connsiteX5" fmla="*/ 20019 w 624762"/>
                        <a:gd name="connsiteY5" fmla="*/ 508140 h 508141"/>
                        <a:gd name="connsiteX6" fmla="*/ 20019 w 624762"/>
                        <a:gd name="connsiteY6" fmla="*/ 411477 h 508141"/>
                        <a:gd name="connsiteX7" fmla="*/ 159327 w 624762"/>
                        <a:gd name="connsiteY7" fmla="*/ 272170 h 508141"/>
                        <a:gd name="connsiteX8" fmla="*/ 181939 w 624762"/>
                        <a:gd name="connsiteY8" fmla="*/ 257155 h 508141"/>
                        <a:gd name="connsiteX9" fmla="*/ 298444 w 624762"/>
                        <a:gd name="connsiteY9" fmla="*/ 182806 h 508141"/>
                        <a:gd name="connsiteX10" fmla="*/ 392119 w 624762"/>
                        <a:gd name="connsiteY10" fmla="*/ 26 h 508141"/>
                        <a:gd name="connsiteX11" fmla="*/ 624762 w 624762"/>
                        <a:gd name="connsiteY11" fmla="*/ 139039 h 508141"/>
                        <a:gd name="connsiteX0" fmla="*/ 624762 w 624762"/>
                        <a:gd name="connsiteY0" fmla="*/ 139039 h 508141"/>
                        <a:gd name="connsiteX1" fmla="*/ 467036 w 624762"/>
                        <a:gd name="connsiteY1" fmla="*/ 318800 h 508141"/>
                        <a:gd name="connsiteX2" fmla="*/ 244987 w 624762"/>
                        <a:gd name="connsiteY2" fmla="*/ 379836 h 508141"/>
                        <a:gd name="connsiteX3" fmla="*/ 116682 w 624762"/>
                        <a:gd name="connsiteY3" fmla="*/ 508141 h 508141"/>
                        <a:gd name="connsiteX4" fmla="*/ 20019 w 624762"/>
                        <a:gd name="connsiteY4" fmla="*/ 508141 h 508141"/>
                        <a:gd name="connsiteX5" fmla="*/ 20019 w 624762"/>
                        <a:gd name="connsiteY5" fmla="*/ 508140 h 508141"/>
                        <a:gd name="connsiteX6" fmla="*/ 20019 w 624762"/>
                        <a:gd name="connsiteY6" fmla="*/ 411477 h 508141"/>
                        <a:gd name="connsiteX7" fmla="*/ 159327 w 624762"/>
                        <a:gd name="connsiteY7" fmla="*/ 272170 h 508141"/>
                        <a:gd name="connsiteX8" fmla="*/ 181939 w 624762"/>
                        <a:gd name="connsiteY8" fmla="*/ 257155 h 508141"/>
                        <a:gd name="connsiteX9" fmla="*/ 298444 w 624762"/>
                        <a:gd name="connsiteY9" fmla="*/ 182806 h 508141"/>
                        <a:gd name="connsiteX10" fmla="*/ 392119 w 624762"/>
                        <a:gd name="connsiteY10" fmla="*/ 26 h 508141"/>
                        <a:gd name="connsiteX11" fmla="*/ 624762 w 624762"/>
                        <a:gd name="connsiteY11" fmla="*/ 139039 h 508141"/>
                        <a:gd name="connsiteX0" fmla="*/ 624762 w 624762"/>
                        <a:gd name="connsiteY0" fmla="*/ 139039 h 508141"/>
                        <a:gd name="connsiteX1" fmla="*/ 467036 w 624762"/>
                        <a:gd name="connsiteY1" fmla="*/ 318800 h 508141"/>
                        <a:gd name="connsiteX2" fmla="*/ 244987 w 624762"/>
                        <a:gd name="connsiteY2" fmla="*/ 379836 h 508141"/>
                        <a:gd name="connsiteX3" fmla="*/ 116682 w 624762"/>
                        <a:gd name="connsiteY3" fmla="*/ 508141 h 508141"/>
                        <a:gd name="connsiteX4" fmla="*/ 20019 w 624762"/>
                        <a:gd name="connsiteY4" fmla="*/ 508141 h 508141"/>
                        <a:gd name="connsiteX5" fmla="*/ 20019 w 624762"/>
                        <a:gd name="connsiteY5" fmla="*/ 508140 h 508141"/>
                        <a:gd name="connsiteX6" fmla="*/ 20019 w 624762"/>
                        <a:gd name="connsiteY6" fmla="*/ 411477 h 508141"/>
                        <a:gd name="connsiteX7" fmla="*/ 159327 w 624762"/>
                        <a:gd name="connsiteY7" fmla="*/ 272170 h 508141"/>
                        <a:gd name="connsiteX8" fmla="*/ 181939 w 624762"/>
                        <a:gd name="connsiteY8" fmla="*/ 257155 h 508141"/>
                        <a:gd name="connsiteX9" fmla="*/ 298444 w 624762"/>
                        <a:gd name="connsiteY9" fmla="*/ 182806 h 508141"/>
                        <a:gd name="connsiteX10" fmla="*/ 392119 w 624762"/>
                        <a:gd name="connsiteY10" fmla="*/ 26 h 508141"/>
                        <a:gd name="connsiteX11" fmla="*/ 624762 w 624762"/>
                        <a:gd name="connsiteY11" fmla="*/ 139039 h 50814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</a:cxnLst>
                      <a:rect l="l" t="t" r="r" b="b"/>
                      <a:pathLst>
                        <a:path w="624762" h="508141">
                          <a:moveTo>
                            <a:pt x="624762" y="139039"/>
                          </a:moveTo>
                          <a:cubicBezTo>
                            <a:pt x="572187" y="198959"/>
                            <a:pt x="549227" y="259412"/>
                            <a:pt x="467036" y="318800"/>
                          </a:cubicBezTo>
                          <a:cubicBezTo>
                            <a:pt x="404110" y="364268"/>
                            <a:pt x="319003" y="359491"/>
                            <a:pt x="244987" y="379836"/>
                          </a:cubicBezTo>
                          <a:lnTo>
                            <a:pt x="116682" y="508141"/>
                          </a:lnTo>
                          <a:cubicBezTo>
                            <a:pt x="89990" y="534834"/>
                            <a:pt x="46711" y="534834"/>
                            <a:pt x="20019" y="508141"/>
                          </a:cubicBezTo>
                          <a:lnTo>
                            <a:pt x="20019" y="508140"/>
                          </a:lnTo>
                          <a:cubicBezTo>
                            <a:pt x="-6674" y="481448"/>
                            <a:pt x="-6673" y="438169"/>
                            <a:pt x="20019" y="411477"/>
                          </a:cubicBezTo>
                          <a:lnTo>
                            <a:pt x="159327" y="272170"/>
                          </a:lnTo>
                          <a:cubicBezTo>
                            <a:pt x="166000" y="265497"/>
                            <a:pt x="173711" y="260491"/>
                            <a:pt x="181939" y="257155"/>
                          </a:cubicBezTo>
                          <a:lnTo>
                            <a:pt x="298444" y="182806"/>
                          </a:lnTo>
                          <a:lnTo>
                            <a:pt x="392119" y="26"/>
                          </a:lnTo>
                          <a:cubicBezTo>
                            <a:pt x="446927" y="-1866"/>
                            <a:pt x="570604" y="96302"/>
                            <a:pt x="624762" y="139039"/>
                          </a:cubicBezTo>
                          <a:close/>
                        </a:path>
                      </a:pathLst>
                    </a:cu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856" name="台形 855"/>
                    <p:cNvSpPr/>
                    <p:nvPr/>
                  </p:nvSpPr>
                  <p:spPr>
                    <a:xfrm rot="2503523">
                      <a:off x="5005719" y="2083409"/>
                      <a:ext cx="314324" cy="158511"/>
                    </a:xfrm>
                    <a:prstGeom prst="trapezoid">
                      <a:avLst>
                        <a:gd name="adj" fmla="val 13602"/>
                      </a:avLst>
                    </a:prstGeom>
                    <a:solidFill>
                      <a:srgbClr val="FF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853" name="片側の 2 つの角を丸めた四角形 852"/>
                  <p:cNvSpPr/>
                  <p:nvPr/>
                </p:nvSpPr>
                <p:spPr>
                  <a:xfrm rot="13287502">
                    <a:off x="3297620" y="2724846"/>
                    <a:ext cx="337709" cy="1045039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FF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842" name="グループ化 841"/>
              <p:cNvGrpSpPr/>
              <p:nvPr/>
            </p:nvGrpSpPr>
            <p:grpSpPr>
              <a:xfrm flipH="1">
                <a:off x="6675118" y="2408085"/>
                <a:ext cx="645836" cy="671374"/>
                <a:chOff x="664686" y="1246087"/>
                <a:chExt cx="1326718" cy="1379179"/>
              </a:xfrm>
            </p:grpSpPr>
            <p:sp>
              <p:nvSpPr>
                <p:cNvPr id="843" name="角丸四角形 177"/>
                <p:cNvSpPr/>
                <p:nvPr/>
              </p:nvSpPr>
              <p:spPr>
                <a:xfrm rot="9347365" flipH="1">
                  <a:off x="1002820" y="2270014"/>
                  <a:ext cx="988584" cy="355252"/>
                </a:xfrm>
                <a:custGeom>
                  <a:avLst/>
                  <a:gdLst>
                    <a:gd name="connsiteX0" fmla="*/ 0 w 968115"/>
                    <a:gd name="connsiteY0" fmla="*/ 167734 h 335468"/>
                    <a:gd name="connsiteX1" fmla="*/ 167734 w 968115"/>
                    <a:gd name="connsiteY1" fmla="*/ 0 h 335468"/>
                    <a:gd name="connsiteX2" fmla="*/ 800381 w 968115"/>
                    <a:gd name="connsiteY2" fmla="*/ 0 h 335468"/>
                    <a:gd name="connsiteX3" fmla="*/ 968115 w 968115"/>
                    <a:gd name="connsiteY3" fmla="*/ 167734 h 335468"/>
                    <a:gd name="connsiteX4" fmla="*/ 968115 w 968115"/>
                    <a:gd name="connsiteY4" fmla="*/ 167734 h 335468"/>
                    <a:gd name="connsiteX5" fmla="*/ 800381 w 968115"/>
                    <a:gd name="connsiteY5" fmla="*/ 335468 h 335468"/>
                    <a:gd name="connsiteX6" fmla="*/ 167734 w 968115"/>
                    <a:gd name="connsiteY6" fmla="*/ 335468 h 335468"/>
                    <a:gd name="connsiteX7" fmla="*/ 0 w 968115"/>
                    <a:gd name="connsiteY7" fmla="*/ 167734 h 335468"/>
                    <a:gd name="connsiteX0" fmla="*/ 968115 w 1059555"/>
                    <a:gd name="connsiteY0" fmla="*/ 167734 h 335468"/>
                    <a:gd name="connsiteX1" fmla="*/ 800381 w 1059555"/>
                    <a:gd name="connsiteY1" fmla="*/ 335468 h 335468"/>
                    <a:gd name="connsiteX2" fmla="*/ 167734 w 1059555"/>
                    <a:gd name="connsiteY2" fmla="*/ 335468 h 335468"/>
                    <a:gd name="connsiteX3" fmla="*/ 0 w 1059555"/>
                    <a:gd name="connsiteY3" fmla="*/ 167734 h 335468"/>
                    <a:gd name="connsiteX4" fmla="*/ 167734 w 1059555"/>
                    <a:gd name="connsiteY4" fmla="*/ 0 h 335468"/>
                    <a:gd name="connsiteX5" fmla="*/ 800381 w 1059555"/>
                    <a:gd name="connsiteY5" fmla="*/ 0 h 335468"/>
                    <a:gd name="connsiteX6" fmla="*/ 968115 w 1059555"/>
                    <a:gd name="connsiteY6" fmla="*/ 167734 h 335468"/>
                    <a:gd name="connsiteX7" fmla="*/ 1059555 w 1059555"/>
                    <a:gd name="connsiteY7" fmla="*/ 259174 h 335468"/>
                    <a:gd name="connsiteX0" fmla="*/ 968115 w 1059555"/>
                    <a:gd name="connsiteY0" fmla="*/ 167734 h 335468"/>
                    <a:gd name="connsiteX1" fmla="*/ 800381 w 1059555"/>
                    <a:gd name="connsiteY1" fmla="*/ 335468 h 335468"/>
                    <a:gd name="connsiteX2" fmla="*/ 167734 w 1059555"/>
                    <a:gd name="connsiteY2" fmla="*/ 335468 h 335468"/>
                    <a:gd name="connsiteX3" fmla="*/ 0 w 1059555"/>
                    <a:gd name="connsiteY3" fmla="*/ 167734 h 335468"/>
                    <a:gd name="connsiteX4" fmla="*/ 167734 w 1059555"/>
                    <a:gd name="connsiteY4" fmla="*/ 0 h 335468"/>
                    <a:gd name="connsiteX5" fmla="*/ 800381 w 1059555"/>
                    <a:gd name="connsiteY5" fmla="*/ 0 h 335468"/>
                    <a:gd name="connsiteX6" fmla="*/ 1059555 w 1059555"/>
                    <a:gd name="connsiteY6" fmla="*/ 259174 h 335468"/>
                    <a:gd name="connsiteX0" fmla="*/ 968115 w 968115"/>
                    <a:gd name="connsiteY0" fmla="*/ 167734 h 335468"/>
                    <a:gd name="connsiteX1" fmla="*/ 800381 w 968115"/>
                    <a:gd name="connsiteY1" fmla="*/ 335468 h 335468"/>
                    <a:gd name="connsiteX2" fmla="*/ 167734 w 968115"/>
                    <a:gd name="connsiteY2" fmla="*/ 335468 h 335468"/>
                    <a:gd name="connsiteX3" fmla="*/ 0 w 968115"/>
                    <a:gd name="connsiteY3" fmla="*/ 167734 h 335468"/>
                    <a:gd name="connsiteX4" fmla="*/ 167734 w 968115"/>
                    <a:gd name="connsiteY4" fmla="*/ 0 h 335468"/>
                    <a:gd name="connsiteX5" fmla="*/ 800381 w 968115"/>
                    <a:gd name="connsiteY5" fmla="*/ 0 h 335468"/>
                    <a:gd name="connsiteX0" fmla="*/ 800381 w 800381"/>
                    <a:gd name="connsiteY0" fmla="*/ 335468 h 335468"/>
                    <a:gd name="connsiteX1" fmla="*/ 167734 w 800381"/>
                    <a:gd name="connsiteY1" fmla="*/ 335468 h 335468"/>
                    <a:gd name="connsiteX2" fmla="*/ 0 w 800381"/>
                    <a:gd name="connsiteY2" fmla="*/ 167734 h 335468"/>
                    <a:gd name="connsiteX3" fmla="*/ 167734 w 800381"/>
                    <a:gd name="connsiteY3" fmla="*/ 0 h 335468"/>
                    <a:gd name="connsiteX4" fmla="*/ 800381 w 800381"/>
                    <a:gd name="connsiteY4" fmla="*/ 0 h 335468"/>
                    <a:gd name="connsiteX0" fmla="*/ 800381 w 800381"/>
                    <a:gd name="connsiteY0" fmla="*/ 336218 h 336218"/>
                    <a:gd name="connsiteX1" fmla="*/ 167734 w 800381"/>
                    <a:gd name="connsiteY1" fmla="*/ 336218 h 336218"/>
                    <a:gd name="connsiteX2" fmla="*/ 0 w 800381"/>
                    <a:gd name="connsiteY2" fmla="*/ 168484 h 336218"/>
                    <a:gd name="connsiteX3" fmla="*/ 167734 w 800381"/>
                    <a:gd name="connsiteY3" fmla="*/ 750 h 336218"/>
                    <a:gd name="connsiteX4" fmla="*/ 625785 w 800381"/>
                    <a:gd name="connsiteY4" fmla="*/ 0 h 336218"/>
                    <a:gd name="connsiteX0" fmla="*/ 914761 w 914760"/>
                    <a:gd name="connsiteY0" fmla="*/ 299140 h 336218"/>
                    <a:gd name="connsiteX1" fmla="*/ 167734 w 914760"/>
                    <a:gd name="connsiteY1" fmla="*/ 336218 h 336218"/>
                    <a:gd name="connsiteX2" fmla="*/ 0 w 914760"/>
                    <a:gd name="connsiteY2" fmla="*/ 168484 h 336218"/>
                    <a:gd name="connsiteX3" fmla="*/ 167734 w 914760"/>
                    <a:gd name="connsiteY3" fmla="*/ 750 h 336218"/>
                    <a:gd name="connsiteX4" fmla="*/ 625785 w 914760"/>
                    <a:gd name="connsiteY4" fmla="*/ 0 h 336218"/>
                    <a:gd name="connsiteX0" fmla="*/ 914761 w 914762"/>
                    <a:gd name="connsiteY0" fmla="*/ 318175 h 355253"/>
                    <a:gd name="connsiteX1" fmla="*/ 167734 w 914762"/>
                    <a:gd name="connsiteY1" fmla="*/ 355253 h 355253"/>
                    <a:gd name="connsiteX2" fmla="*/ 0 w 914762"/>
                    <a:gd name="connsiteY2" fmla="*/ 187519 h 355253"/>
                    <a:gd name="connsiteX3" fmla="*/ 167734 w 914762"/>
                    <a:gd name="connsiteY3" fmla="*/ 19785 h 355253"/>
                    <a:gd name="connsiteX4" fmla="*/ 617668 w 914762"/>
                    <a:gd name="connsiteY4" fmla="*/ 0 h 355253"/>
                    <a:gd name="connsiteX0" fmla="*/ 937323 w 937323"/>
                    <a:gd name="connsiteY0" fmla="*/ 307478 h 355253"/>
                    <a:gd name="connsiteX1" fmla="*/ 167734 w 937323"/>
                    <a:gd name="connsiteY1" fmla="*/ 355253 h 355253"/>
                    <a:gd name="connsiteX2" fmla="*/ 0 w 937323"/>
                    <a:gd name="connsiteY2" fmla="*/ 187519 h 355253"/>
                    <a:gd name="connsiteX3" fmla="*/ 167734 w 937323"/>
                    <a:gd name="connsiteY3" fmla="*/ 19785 h 355253"/>
                    <a:gd name="connsiteX4" fmla="*/ 617668 w 937323"/>
                    <a:gd name="connsiteY4" fmla="*/ 0 h 3552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37323" h="355253">
                      <a:moveTo>
                        <a:pt x="937323" y="307478"/>
                      </a:moveTo>
                      <a:lnTo>
                        <a:pt x="167734" y="355253"/>
                      </a:lnTo>
                      <a:cubicBezTo>
                        <a:pt x="75097" y="355253"/>
                        <a:pt x="0" y="280156"/>
                        <a:pt x="0" y="187519"/>
                      </a:cubicBezTo>
                      <a:cubicBezTo>
                        <a:pt x="0" y="94882"/>
                        <a:pt x="75097" y="19785"/>
                        <a:pt x="167734" y="19785"/>
                      </a:cubicBezTo>
                      <a:lnTo>
                        <a:pt x="617668" y="0"/>
                      </a:lnTo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844" name="グループ化 843"/>
                <p:cNvGrpSpPr/>
                <p:nvPr/>
              </p:nvGrpSpPr>
              <p:grpSpPr>
                <a:xfrm rot="4045281" flipH="1">
                  <a:off x="747744" y="1163029"/>
                  <a:ext cx="1152123" cy="1318240"/>
                  <a:chOff x="3297620" y="2451645"/>
                  <a:chExt cx="1152123" cy="1318240"/>
                </a:xfrm>
              </p:grpSpPr>
              <p:grpSp>
                <p:nvGrpSpPr>
                  <p:cNvPr id="845" name="グループ化 844"/>
                  <p:cNvGrpSpPr/>
                  <p:nvPr/>
                </p:nvGrpSpPr>
                <p:grpSpPr>
                  <a:xfrm>
                    <a:off x="3695079" y="2451645"/>
                    <a:ext cx="754664" cy="446146"/>
                    <a:chOff x="5005719" y="1806039"/>
                    <a:chExt cx="754664" cy="446146"/>
                  </a:xfrm>
                </p:grpSpPr>
                <p:sp>
                  <p:nvSpPr>
                    <p:cNvPr id="847" name="角丸四角形 846"/>
                    <p:cNvSpPr/>
                    <p:nvPr/>
                  </p:nvSpPr>
                  <p:spPr>
                    <a:xfrm rot="19595564">
                      <a:off x="5439969" y="1865857"/>
                      <a:ext cx="320414" cy="10160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ED7D31">
                        <a:lumMod val="60000"/>
                        <a:lumOff val="40000"/>
                      </a:srgb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848" name="フリーフォーム 847"/>
                    <p:cNvSpPr/>
                    <p:nvPr/>
                  </p:nvSpPr>
                  <p:spPr>
                    <a:xfrm rot="11700000">
                      <a:off x="5091767" y="1806039"/>
                      <a:ext cx="548539" cy="446146"/>
                    </a:xfrm>
                    <a:custGeom>
                      <a:avLst/>
                      <a:gdLst>
                        <a:gd name="connsiteX0" fmla="*/ 720505 w 759541"/>
                        <a:gd name="connsiteY0" fmla="*/ 291453 h 426445"/>
                        <a:gd name="connsiteX1" fmla="*/ 663874 w 759541"/>
                        <a:gd name="connsiteY1" fmla="*/ 292877 h 426445"/>
                        <a:gd name="connsiteX2" fmla="*/ 467036 w 759541"/>
                        <a:gd name="connsiteY2" fmla="*/ 217085 h 426445"/>
                        <a:gd name="connsiteX3" fmla="*/ 460311 w 759541"/>
                        <a:gd name="connsiteY3" fmla="*/ 220425 h 426445"/>
                        <a:gd name="connsiteX4" fmla="*/ 244987 w 759541"/>
                        <a:gd name="connsiteY4" fmla="*/ 278121 h 426445"/>
                        <a:gd name="connsiteX5" fmla="*/ 116682 w 759541"/>
                        <a:gd name="connsiteY5" fmla="*/ 406426 h 426445"/>
                        <a:gd name="connsiteX6" fmla="*/ 20019 w 759541"/>
                        <a:gd name="connsiteY6" fmla="*/ 406426 h 426445"/>
                        <a:gd name="connsiteX7" fmla="*/ 20019 w 759541"/>
                        <a:gd name="connsiteY7" fmla="*/ 406425 h 426445"/>
                        <a:gd name="connsiteX8" fmla="*/ 20019 w 759541"/>
                        <a:gd name="connsiteY8" fmla="*/ 309762 h 426445"/>
                        <a:gd name="connsiteX9" fmla="*/ 159327 w 759541"/>
                        <a:gd name="connsiteY9" fmla="*/ 170455 h 426445"/>
                        <a:gd name="connsiteX10" fmla="*/ 181939 w 759541"/>
                        <a:gd name="connsiteY10" fmla="*/ 155440 h 426445"/>
                        <a:gd name="connsiteX11" fmla="*/ 195031 w 759541"/>
                        <a:gd name="connsiteY11" fmla="*/ 152893 h 426445"/>
                        <a:gd name="connsiteX12" fmla="*/ 207757 w 759541"/>
                        <a:gd name="connsiteY12" fmla="*/ 146571 h 426445"/>
                        <a:gd name="connsiteX13" fmla="*/ 284288 w 759541"/>
                        <a:gd name="connsiteY13" fmla="*/ 126065 h 426445"/>
                        <a:gd name="connsiteX14" fmla="*/ 284288 w 759541"/>
                        <a:gd name="connsiteY14" fmla="*/ 85297 h 426445"/>
                        <a:gd name="connsiteX15" fmla="*/ 369585 w 759541"/>
                        <a:gd name="connsiteY15" fmla="*/ 0 h 426445"/>
                        <a:gd name="connsiteX16" fmla="*/ 527838 w 759541"/>
                        <a:gd name="connsiteY16" fmla="*/ 0 h 426445"/>
                        <a:gd name="connsiteX17" fmla="*/ 613135 w 759541"/>
                        <a:gd name="connsiteY17" fmla="*/ 85297 h 426445"/>
                        <a:gd name="connsiteX18" fmla="*/ 613135 w 759541"/>
                        <a:gd name="connsiteY18" fmla="*/ 114716 h 426445"/>
                        <a:gd name="connsiteX19" fmla="*/ 717066 w 759541"/>
                        <a:gd name="connsiteY19" fmla="*/ 154735 h 426445"/>
                        <a:gd name="connsiteX20" fmla="*/ 758116 w 759541"/>
                        <a:gd name="connsiteY20" fmla="*/ 193772 h 426445"/>
                        <a:gd name="connsiteX21" fmla="*/ 759541 w 759541"/>
                        <a:gd name="connsiteY21" fmla="*/ 250402 h 426445"/>
                        <a:gd name="connsiteX22" fmla="*/ 743761 w 759541"/>
                        <a:gd name="connsiteY22" fmla="*/ 275197 h 426445"/>
                        <a:gd name="connsiteX23" fmla="*/ 720505 w 759541"/>
                        <a:gd name="connsiteY23" fmla="*/ 291453 h 426445"/>
                        <a:gd name="connsiteX0" fmla="*/ 720505 w 759541"/>
                        <a:gd name="connsiteY0" fmla="*/ 291453 h 426445"/>
                        <a:gd name="connsiteX1" fmla="*/ 663874 w 759541"/>
                        <a:gd name="connsiteY1" fmla="*/ 292877 h 426445"/>
                        <a:gd name="connsiteX2" fmla="*/ 467036 w 759541"/>
                        <a:gd name="connsiteY2" fmla="*/ 217085 h 426445"/>
                        <a:gd name="connsiteX3" fmla="*/ 460311 w 759541"/>
                        <a:gd name="connsiteY3" fmla="*/ 220425 h 426445"/>
                        <a:gd name="connsiteX4" fmla="*/ 244987 w 759541"/>
                        <a:gd name="connsiteY4" fmla="*/ 278121 h 426445"/>
                        <a:gd name="connsiteX5" fmla="*/ 116682 w 759541"/>
                        <a:gd name="connsiteY5" fmla="*/ 406426 h 426445"/>
                        <a:gd name="connsiteX6" fmla="*/ 20019 w 759541"/>
                        <a:gd name="connsiteY6" fmla="*/ 406426 h 426445"/>
                        <a:gd name="connsiteX7" fmla="*/ 20019 w 759541"/>
                        <a:gd name="connsiteY7" fmla="*/ 406425 h 426445"/>
                        <a:gd name="connsiteX8" fmla="*/ 20019 w 759541"/>
                        <a:gd name="connsiteY8" fmla="*/ 309762 h 426445"/>
                        <a:gd name="connsiteX9" fmla="*/ 159327 w 759541"/>
                        <a:gd name="connsiteY9" fmla="*/ 170455 h 426445"/>
                        <a:gd name="connsiteX10" fmla="*/ 181939 w 759541"/>
                        <a:gd name="connsiteY10" fmla="*/ 155440 h 426445"/>
                        <a:gd name="connsiteX11" fmla="*/ 195031 w 759541"/>
                        <a:gd name="connsiteY11" fmla="*/ 152893 h 426445"/>
                        <a:gd name="connsiteX12" fmla="*/ 207757 w 759541"/>
                        <a:gd name="connsiteY12" fmla="*/ 146571 h 426445"/>
                        <a:gd name="connsiteX13" fmla="*/ 284288 w 759541"/>
                        <a:gd name="connsiteY13" fmla="*/ 126065 h 426445"/>
                        <a:gd name="connsiteX14" fmla="*/ 284288 w 759541"/>
                        <a:gd name="connsiteY14" fmla="*/ 85297 h 426445"/>
                        <a:gd name="connsiteX15" fmla="*/ 527838 w 759541"/>
                        <a:gd name="connsiteY15" fmla="*/ 0 h 426445"/>
                        <a:gd name="connsiteX16" fmla="*/ 613135 w 759541"/>
                        <a:gd name="connsiteY16" fmla="*/ 85297 h 426445"/>
                        <a:gd name="connsiteX17" fmla="*/ 613135 w 759541"/>
                        <a:gd name="connsiteY17" fmla="*/ 114716 h 426445"/>
                        <a:gd name="connsiteX18" fmla="*/ 717066 w 759541"/>
                        <a:gd name="connsiteY18" fmla="*/ 154735 h 426445"/>
                        <a:gd name="connsiteX19" fmla="*/ 758116 w 759541"/>
                        <a:gd name="connsiteY19" fmla="*/ 193772 h 426445"/>
                        <a:gd name="connsiteX20" fmla="*/ 759541 w 759541"/>
                        <a:gd name="connsiteY20" fmla="*/ 250402 h 426445"/>
                        <a:gd name="connsiteX21" fmla="*/ 743761 w 759541"/>
                        <a:gd name="connsiteY21" fmla="*/ 275197 h 426445"/>
                        <a:gd name="connsiteX22" fmla="*/ 720505 w 759541"/>
                        <a:gd name="connsiteY22" fmla="*/ 291453 h 426445"/>
                        <a:gd name="connsiteX0" fmla="*/ 720505 w 759541"/>
                        <a:gd name="connsiteY0" fmla="*/ 291453 h 426445"/>
                        <a:gd name="connsiteX1" fmla="*/ 663874 w 759541"/>
                        <a:gd name="connsiteY1" fmla="*/ 292877 h 426445"/>
                        <a:gd name="connsiteX2" fmla="*/ 467036 w 759541"/>
                        <a:gd name="connsiteY2" fmla="*/ 217085 h 426445"/>
                        <a:gd name="connsiteX3" fmla="*/ 460311 w 759541"/>
                        <a:gd name="connsiteY3" fmla="*/ 220425 h 426445"/>
                        <a:gd name="connsiteX4" fmla="*/ 244987 w 759541"/>
                        <a:gd name="connsiteY4" fmla="*/ 278121 h 426445"/>
                        <a:gd name="connsiteX5" fmla="*/ 116682 w 759541"/>
                        <a:gd name="connsiteY5" fmla="*/ 406426 h 426445"/>
                        <a:gd name="connsiteX6" fmla="*/ 20019 w 759541"/>
                        <a:gd name="connsiteY6" fmla="*/ 406426 h 426445"/>
                        <a:gd name="connsiteX7" fmla="*/ 20019 w 759541"/>
                        <a:gd name="connsiteY7" fmla="*/ 406425 h 426445"/>
                        <a:gd name="connsiteX8" fmla="*/ 20019 w 759541"/>
                        <a:gd name="connsiteY8" fmla="*/ 309762 h 426445"/>
                        <a:gd name="connsiteX9" fmla="*/ 159327 w 759541"/>
                        <a:gd name="connsiteY9" fmla="*/ 170455 h 426445"/>
                        <a:gd name="connsiteX10" fmla="*/ 181939 w 759541"/>
                        <a:gd name="connsiteY10" fmla="*/ 155440 h 426445"/>
                        <a:gd name="connsiteX11" fmla="*/ 195031 w 759541"/>
                        <a:gd name="connsiteY11" fmla="*/ 152893 h 426445"/>
                        <a:gd name="connsiteX12" fmla="*/ 207757 w 759541"/>
                        <a:gd name="connsiteY12" fmla="*/ 146571 h 426445"/>
                        <a:gd name="connsiteX13" fmla="*/ 284288 w 759541"/>
                        <a:gd name="connsiteY13" fmla="*/ 126065 h 426445"/>
                        <a:gd name="connsiteX14" fmla="*/ 527838 w 759541"/>
                        <a:gd name="connsiteY14" fmla="*/ 0 h 426445"/>
                        <a:gd name="connsiteX15" fmla="*/ 613135 w 759541"/>
                        <a:gd name="connsiteY15" fmla="*/ 85297 h 426445"/>
                        <a:gd name="connsiteX16" fmla="*/ 613135 w 759541"/>
                        <a:gd name="connsiteY16" fmla="*/ 114716 h 426445"/>
                        <a:gd name="connsiteX17" fmla="*/ 717066 w 759541"/>
                        <a:gd name="connsiteY17" fmla="*/ 154735 h 426445"/>
                        <a:gd name="connsiteX18" fmla="*/ 758116 w 759541"/>
                        <a:gd name="connsiteY18" fmla="*/ 193772 h 426445"/>
                        <a:gd name="connsiteX19" fmla="*/ 759541 w 759541"/>
                        <a:gd name="connsiteY19" fmla="*/ 250402 h 426445"/>
                        <a:gd name="connsiteX20" fmla="*/ 743761 w 759541"/>
                        <a:gd name="connsiteY20" fmla="*/ 275197 h 426445"/>
                        <a:gd name="connsiteX21" fmla="*/ 720505 w 759541"/>
                        <a:gd name="connsiteY21" fmla="*/ 291453 h 426445"/>
                        <a:gd name="connsiteX0" fmla="*/ 720505 w 759541"/>
                        <a:gd name="connsiteY0" fmla="*/ 393142 h 528134"/>
                        <a:gd name="connsiteX1" fmla="*/ 663874 w 759541"/>
                        <a:gd name="connsiteY1" fmla="*/ 394566 h 528134"/>
                        <a:gd name="connsiteX2" fmla="*/ 467036 w 759541"/>
                        <a:gd name="connsiteY2" fmla="*/ 318774 h 528134"/>
                        <a:gd name="connsiteX3" fmla="*/ 460311 w 759541"/>
                        <a:gd name="connsiteY3" fmla="*/ 322114 h 528134"/>
                        <a:gd name="connsiteX4" fmla="*/ 244987 w 759541"/>
                        <a:gd name="connsiteY4" fmla="*/ 379810 h 528134"/>
                        <a:gd name="connsiteX5" fmla="*/ 116682 w 759541"/>
                        <a:gd name="connsiteY5" fmla="*/ 508115 h 528134"/>
                        <a:gd name="connsiteX6" fmla="*/ 20019 w 759541"/>
                        <a:gd name="connsiteY6" fmla="*/ 508115 h 528134"/>
                        <a:gd name="connsiteX7" fmla="*/ 20019 w 759541"/>
                        <a:gd name="connsiteY7" fmla="*/ 508114 h 528134"/>
                        <a:gd name="connsiteX8" fmla="*/ 20019 w 759541"/>
                        <a:gd name="connsiteY8" fmla="*/ 411451 h 528134"/>
                        <a:gd name="connsiteX9" fmla="*/ 159327 w 759541"/>
                        <a:gd name="connsiteY9" fmla="*/ 272144 h 528134"/>
                        <a:gd name="connsiteX10" fmla="*/ 181939 w 759541"/>
                        <a:gd name="connsiteY10" fmla="*/ 257129 h 528134"/>
                        <a:gd name="connsiteX11" fmla="*/ 195031 w 759541"/>
                        <a:gd name="connsiteY11" fmla="*/ 254582 h 528134"/>
                        <a:gd name="connsiteX12" fmla="*/ 207757 w 759541"/>
                        <a:gd name="connsiteY12" fmla="*/ 248260 h 528134"/>
                        <a:gd name="connsiteX13" fmla="*/ 284288 w 759541"/>
                        <a:gd name="connsiteY13" fmla="*/ 227754 h 528134"/>
                        <a:gd name="connsiteX14" fmla="*/ 392119 w 759541"/>
                        <a:gd name="connsiteY14" fmla="*/ 0 h 528134"/>
                        <a:gd name="connsiteX15" fmla="*/ 613135 w 759541"/>
                        <a:gd name="connsiteY15" fmla="*/ 186986 h 528134"/>
                        <a:gd name="connsiteX16" fmla="*/ 613135 w 759541"/>
                        <a:gd name="connsiteY16" fmla="*/ 216405 h 528134"/>
                        <a:gd name="connsiteX17" fmla="*/ 717066 w 759541"/>
                        <a:gd name="connsiteY17" fmla="*/ 256424 h 528134"/>
                        <a:gd name="connsiteX18" fmla="*/ 758116 w 759541"/>
                        <a:gd name="connsiteY18" fmla="*/ 295461 h 528134"/>
                        <a:gd name="connsiteX19" fmla="*/ 759541 w 759541"/>
                        <a:gd name="connsiteY19" fmla="*/ 352091 h 528134"/>
                        <a:gd name="connsiteX20" fmla="*/ 743761 w 759541"/>
                        <a:gd name="connsiteY20" fmla="*/ 376886 h 528134"/>
                        <a:gd name="connsiteX21" fmla="*/ 720505 w 759541"/>
                        <a:gd name="connsiteY21" fmla="*/ 393142 h 528134"/>
                        <a:gd name="connsiteX0" fmla="*/ 720505 w 759541"/>
                        <a:gd name="connsiteY0" fmla="*/ 393157 h 528149"/>
                        <a:gd name="connsiteX1" fmla="*/ 663874 w 759541"/>
                        <a:gd name="connsiteY1" fmla="*/ 394581 h 528149"/>
                        <a:gd name="connsiteX2" fmla="*/ 467036 w 759541"/>
                        <a:gd name="connsiteY2" fmla="*/ 318789 h 528149"/>
                        <a:gd name="connsiteX3" fmla="*/ 460311 w 759541"/>
                        <a:gd name="connsiteY3" fmla="*/ 322129 h 528149"/>
                        <a:gd name="connsiteX4" fmla="*/ 244987 w 759541"/>
                        <a:gd name="connsiteY4" fmla="*/ 379825 h 528149"/>
                        <a:gd name="connsiteX5" fmla="*/ 116682 w 759541"/>
                        <a:gd name="connsiteY5" fmla="*/ 508130 h 528149"/>
                        <a:gd name="connsiteX6" fmla="*/ 20019 w 759541"/>
                        <a:gd name="connsiteY6" fmla="*/ 508130 h 528149"/>
                        <a:gd name="connsiteX7" fmla="*/ 20019 w 759541"/>
                        <a:gd name="connsiteY7" fmla="*/ 508129 h 528149"/>
                        <a:gd name="connsiteX8" fmla="*/ 20019 w 759541"/>
                        <a:gd name="connsiteY8" fmla="*/ 411466 h 528149"/>
                        <a:gd name="connsiteX9" fmla="*/ 159327 w 759541"/>
                        <a:gd name="connsiteY9" fmla="*/ 272159 h 528149"/>
                        <a:gd name="connsiteX10" fmla="*/ 181939 w 759541"/>
                        <a:gd name="connsiteY10" fmla="*/ 257144 h 528149"/>
                        <a:gd name="connsiteX11" fmla="*/ 195031 w 759541"/>
                        <a:gd name="connsiteY11" fmla="*/ 254597 h 528149"/>
                        <a:gd name="connsiteX12" fmla="*/ 207757 w 759541"/>
                        <a:gd name="connsiteY12" fmla="*/ 248275 h 528149"/>
                        <a:gd name="connsiteX13" fmla="*/ 284288 w 759541"/>
                        <a:gd name="connsiteY13" fmla="*/ 227769 h 528149"/>
                        <a:gd name="connsiteX14" fmla="*/ 392119 w 759541"/>
                        <a:gd name="connsiteY14" fmla="*/ 15 h 528149"/>
                        <a:gd name="connsiteX15" fmla="*/ 613135 w 759541"/>
                        <a:gd name="connsiteY15" fmla="*/ 216420 h 528149"/>
                        <a:gd name="connsiteX16" fmla="*/ 717066 w 759541"/>
                        <a:gd name="connsiteY16" fmla="*/ 256439 h 528149"/>
                        <a:gd name="connsiteX17" fmla="*/ 758116 w 759541"/>
                        <a:gd name="connsiteY17" fmla="*/ 295476 h 528149"/>
                        <a:gd name="connsiteX18" fmla="*/ 759541 w 759541"/>
                        <a:gd name="connsiteY18" fmla="*/ 352106 h 528149"/>
                        <a:gd name="connsiteX19" fmla="*/ 743761 w 759541"/>
                        <a:gd name="connsiteY19" fmla="*/ 376901 h 528149"/>
                        <a:gd name="connsiteX20" fmla="*/ 720505 w 759541"/>
                        <a:gd name="connsiteY20" fmla="*/ 393157 h 528149"/>
                        <a:gd name="connsiteX0" fmla="*/ 720505 w 759541"/>
                        <a:gd name="connsiteY0" fmla="*/ 393157 h 528149"/>
                        <a:gd name="connsiteX1" fmla="*/ 663874 w 759541"/>
                        <a:gd name="connsiteY1" fmla="*/ 394581 h 528149"/>
                        <a:gd name="connsiteX2" fmla="*/ 467036 w 759541"/>
                        <a:gd name="connsiteY2" fmla="*/ 318789 h 528149"/>
                        <a:gd name="connsiteX3" fmla="*/ 460311 w 759541"/>
                        <a:gd name="connsiteY3" fmla="*/ 322129 h 528149"/>
                        <a:gd name="connsiteX4" fmla="*/ 244987 w 759541"/>
                        <a:gd name="connsiteY4" fmla="*/ 379825 h 528149"/>
                        <a:gd name="connsiteX5" fmla="*/ 116682 w 759541"/>
                        <a:gd name="connsiteY5" fmla="*/ 508130 h 528149"/>
                        <a:gd name="connsiteX6" fmla="*/ 20019 w 759541"/>
                        <a:gd name="connsiteY6" fmla="*/ 508130 h 528149"/>
                        <a:gd name="connsiteX7" fmla="*/ 20019 w 759541"/>
                        <a:gd name="connsiteY7" fmla="*/ 508129 h 528149"/>
                        <a:gd name="connsiteX8" fmla="*/ 20019 w 759541"/>
                        <a:gd name="connsiteY8" fmla="*/ 411466 h 528149"/>
                        <a:gd name="connsiteX9" fmla="*/ 159327 w 759541"/>
                        <a:gd name="connsiteY9" fmla="*/ 272159 h 528149"/>
                        <a:gd name="connsiteX10" fmla="*/ 181939 w 759541"/>
                        <a:gd name="connsiteY10" fmla="*/ 257144 h 528149"/>
                        <a:gd name="connsiteX11" fmla="*/ 195031 w 759541"/>
                        <a:gd name="connsiteY11" fmla="*/ 254597 h 528149"/>
                        <a:gd name="connsiteX12" fmla="*/ 207757 w 759541"/>
                        <a:gd name="connsiteY12" fmla="*/ 248275 h 528149"/>
                        <a:gd name="connsiteX13" fmla="*/ 298444 w 759541"/>
                        <a:gd name="connsiteY13" fmla="*/ 182795 h 528149"/>
                        <a:gd name="connsiteX14" fmla="*/ 392119 w 759541"/>
                        <a:gd name="connsiteY14" fmla="*/ 15 h 528149"/>
                        <a:gd name="connsiteX15" fmla="*/ 613135 w 759541"/>
                        <a:gd name="connsiteY15" fmla="*/ 216420 h 528149"/>
                        <a:gd name="connsiteX16" fmla="*/ 717066 w 759541"/>
                        <a:gd name="connsiteY16" fmla="*/ 256439 h 528149"/>
                        <a:gd name="connsiteX17" fmla="*/ 758116 w 759541"/>
                        <a:gd name="connsiteY17" fmla="*/ 295476 h 528149"/>
                        <a:gd name="connsiteX18" fmla="*/ 759541 w 759541"/>
                        <a:gd name="connsiteY18" fmla="*/ 352106 h 528149"/>
                        <a:gd name="connsiteX19" fmla="*/ 743761 w 759541"/>
                        <a:gd name="connsiteY19" fmla="*/ 376901 h 528149"/>
                        <a:gd name="connsiteX20" fmla="*/ 720505 w 759541"/>
                        <a:gd name="connsiteY20" fmla="*/ 393157 h 528149"/>
                        <a:gd name="connsiteX0" fmla="*/ 720505 w 759541"/>
                        <a:gd name="connsiteY0" fmla="*/ 393157 h 528149"/>
                        <a:gd name="connsiteX1" fmla="*/ 663874 w 759541"/>
                        <a:gd name="connsiteY1" fmla="*/ 394581 h 528149"/>
                        <a:gd name="connsiteX2" fmla="*/ 467036 w 759541"/>
                        <a:gd name="connsiteY2" fmla="*/ 318789 h 528149"/>
                        <a:gd name="connsiteX3" fmla="*/ 460311 w 759541"/>
                        <a:gd name="connsiteY3" fmla="*/ 322129 h 528149"/>
                        <a:gd name="connsiteX4" fmla="*/ 244987 w 759541"/>
                        <a:gd name="connsiteY4" fmla="*/ 379825 h 528149"/>
                        <a:gd name="connsiteX5" fmla="*/ 116682 w 759541"/>
                        <a:gd name="connsiteY5" fmla="*/ 508130 h 528149"/>
                        <a:gd name="connsiteX6" fmla="*/ 20019 w 759541"/>
                        <a:gd name="connsiteY6" fmla="*/ 508130 h 528149"/>
                        <a:gd name="connsiteX7" fmla="*/ 20019 w 759541"/>
                        <a:gd name="connsiteY7" fmla="*/ 508129 h 528149"/>
                        <a:gd name="connsiteX8" fmla="*/ 20019 w 759541"/>
                        <a:gd name="connsiteY8" fmla="*/ 411466 h 528149"/>
                        <a:gd name="connsiteX9" fmla="*/ 159327 w 759541"/>
                        <a:gd name="connsiteY9" fmla="*/ 272159 h 528149"/>
                        <a:gd name="connsiteX10" fmla="*/ 181939 w 759541"/>
                        <a:gd name="connsiteY10" fmla="*/ 257144 h 528149"/>
                        <a:gd name="connsiteX11" fmla="*/ 195031 w 759541"/>
                        <a:gd name="connsiteY11" fmla="*/ 254597 h 528149"/>
                        <a:gd name="connsiteX12" fmla="*/ 298444 w 759541"/>
                        <a:gd name="connsiteY12" fmla="*/ 182795 h 528149"/>
                        <a:gd name="connsiteX13" fmla="*/ 392119 w 759541"/>
                        <a:gd name="connsiteY13" fmla="*/ 15 h 528149"/>
                        <a:gd name="connsiteX14" fmla="*/ 613135 w 759541"/>
                        <a:gd name="connsiteY14" fmla="*/ 216420 h 528149"/>
                        <a:gd name="connsiteX15" fmla="*/ 717066 w 759541"/>
                        <a:gd name="connsiteY15" fmla="*/ 256439 h 528149"/>
                        <a:gd name="connsiteX16" fmla="*/ 758116 w 759541"/>
                        <a:gd name="connsiteY16" fmla="*/ 295476 h 528149"/>
                        <a:gd name="connsiteX17" fmla="*/ 759541 w 759541"/>
                        <a:gd name="connsiteY17" fmla="*/ 352106 h 528149"/>
                        <a:gd name="connsiteX18" fmla="*/ 743761 w 759541"/>
                        <a:gd name="connsiteY18" fmla="*/ 376901 h 528149"/>
                        <a:gd name="connsiteX19" fmla="*/ 720505 w 759541"/>
                        <a:gd name="connsiteY19" fmla="*/ 393157 h 528149"/>
                        <a:gd name="connsiteX0" fmla="*/ 720505 w 759541"/>
                        <a:gd name="connsiteY0" fmla="*/ 393157 h 528149"/>
                        <a:gd name="connsiteX1" fmla="*/ 663874 w 759541"/>
                        <a:gd name="connsiteY1" fmla="*/ 394581 h 528149"/>
                        <a:gd name="connsiteX2" fmla="*/ 467036 w 759541"/>
                        <a:gd name="connsiteY2" fmla="*/ 318789 h 528149"/>
                        <a:gd name="connsiteX3" fmla="*/ 460311 w 759541"/>
                        <a:gd name="connsiteY3" fmla="*/ 322129 h 528149"/>
                        <a:gd name="connsiteX4" fmla="*/ 244987 w 759541"/>
                        <a:gd name="connsiteY4" fmla="*/ 379825 h 528149"/>
                        <a:gd name="connsiteX5" fmla="*/ 116682 w 759541"/>
                        <a:gd name="connsiteY5" fmla="*/ 508130 h 528149"/>
                        <a:gd name="connsiteX6" fmla="*/ 20019 w 759541"/>
                        <a:gd name="connsiteY6" fmla="*/ 508130 h 528149"/>
                        <a:gd name="connsiteX7" fmla="*/ 20019 w 759541"/>
                        <a:gd name="connsiteY7" fmla="*/ 508129 h 528149"/>
                        <a:gd name="connsiteX8" fmla="*/ 20019 w 759541"/>
                        <a:gd name="connsiteY8" fmla="*/ 411466 h 528149"/>
                        <a:gd name="connsiteX9" fmla="*/ 159327 w 759541"/>
                        <a:gd name="connsiteY9" fmla="*/ 272159 h 528149"/>
                        <a:gd name="connsiteX10" fmla="*/ 181939 w 759541"/>
                        <a:gd name="connsiteY10" fmla="*/ 257144 h 528149"/>
                        <a:gd name="connsiteX11" fmla="*/ 298444 w 759541"/>
                        <a:gd name="connsiteY11" fmla="*/ 182795 h 528149"/>
                        <a:gd name="connsiteX12" fmla="*/ 392119 w 759541"/>
                        <a:gd name="connsiteY12" fmla="*/ 15 h 528149"/>
                        <a:gd name="connsiteX13" fmla="*/ 613135 w 759541"/>
                        <a:gd name="connsiteY13" fmla="*/ 216420 h 528149"/>
                        <a:gd name="connsiteX14" fmla="*/ 717066 w 759541"/>
                        <a:gd name="connsiteY14" fmla="*/ 256439 h 528149"/>
                        <a:gd name="connsiteX15" fmla="*/ 758116 w 759541"/>
                        <a:gd name="connsiteY15" fmla="*/ 295476 h 528149"/>
                        <a:gd name="connsiteX16" fmla="*/ 759541 w 759541"/>
                        <a:gd name="connsiteY16" fmla="*/ 352106 h 528149"/>
                        <a:gd name="connsiteX17" fmla="*/ 743761 w 759541"/>
                        <a:gd name="connsiteY17" fmla="*/ 376901 h 528149"/>
                        <a:gd name="connsiteX18" fmla="*/ 720505 w 759541"/>
                        <a:gd name="connsiteY18" fmla="*/ 393157 h 528149"/>
                        <a:gd name="connsiteX0" fmla="*/ 720505 w 759541"/>
                        <a:gd name="connsiteY0" fmla="*/ 393157 h 508130"/>
                        <a:gd name="connsiteX1" fmla="*/ 663874 w 759541"/>
                        <a:gd name="connsiteY1" fmla="*/ 394581 h 508130"/>
                        <a:gd name="connsiteX2" fmla="*/ 467036 w 759541"/>
                        <a:gd name="connsiteY2" fmla="*/ 318789 h 508130"/>
                        <a:gd name="connsiteX3" fmla="*/ 244987 w 759541"/>
                        <a:gd name="connsiteY3" fmla="*/ 379825 h 508130"/>
                        <a:gd name="connsiteX4" fmla="*/ 116682 w 759541"/>
                        <a:gd name="connsiteY4" fmla="*/ 508130 h 508130"/>
                        <a:gd name="connsiteX5" fmla="*/ 20019 w 759541"/>
                        <a:gd name="connsiteY5" fmla="*/ 508130 h 508130"/>
                        <a:gd name="connsiteX6" fmla="*/ 20019 w 759541"/>
                        <a:gd name="connsiteY6" fmla="*/ 508129 h 508130"/>
                        <a:gd name="connsiteX7" fmla="*/ 20019 w 759541"/>
                        <a:gd name="connsiteY7" fmla="*/ 411466 h 508130"/>
                        <a:gd name="connsiteX8" fmla="*/ 159327 w 759541"/>
                        <a:gd name="connsiteY8" fmla="*/ 272159 h 508130"/>
                        <a:gd name="connsiteX9" fmla="*/ 181939 w 759541"/>
                        <a:gd name="connsiteY9" fmla="*/ 257144 h 508130"/>
                        <a:gd name="connsiteX10" fmla="*/ 298444 w 759541"/>
                        <a:gd name="connsiteY10" fmla="*/ 182795 h 508130"/>
                        <a:gd name="connsiteX11" fmla="*/ 392119 w 759541"/>
                        <a:gd name="connsiteY11" fmla="*/ 15 h 508130"/>
                        <a:gd name="connsiteX12" fmla="*/ 613135 w 759541"/>
                        <a:gd name="connsiteY12" fmla="*/ 216420 h 508130"/>
                        <a:gd name="connsiteX13" fmla="*/ 717066 w 759541"/>
                        <a:gd name="connsiteY13" fmla="*/ 256439 h 508130"/>
                        <a:gd name="connsiteX14" fmla="*/ 758116 w 759541"/>
                        <a:gd name="connsiteY14" fmla="*/ 295476 h 508130"/>
                        <a:gd name="connsiteX15" fmla="*/ 759541 w 759541"/>
                        <a:gd name="connsiteY15" fmla="*/ 352106 h 508130"/>
                        <a:gd name="connsiteX16" fmla="*/ 743761 w 759541"/>
                        <a:gd name="connsiteY16" fmla="*/ 376901 h 508130"/>
                        <a:gd name="connsiteX17" fmla="*/ 720505 w 759541"/>
                        <a:gd name="connsiteY17" fmla="*/ 393157 h 508130"/>
                        <a:gd name="connsiteX0" fmla="*/ 720505 w 759541"/>
                        <a:gd name="connsiteY0" fmla="*/ 393157 h 508130"/>
                        <a:gd name="connsiteX1" fmla="*/ 467036 w 759541"/>
                        <a:gd name="connsiteY1" fmla="*/ 318789 h 508130"/>
                        <a:gd name="connsiteX2" fmla="*/ 244987 w 759541"/>
                        <a:gd name="connsiteY2" fmla="*/ 379825 h 508130"/>
                        <a:gd name="connsiteX3" fmla="*/ 116682 w 759541"/>
                        <a:gd name="connsiteY3" fmla="*/ 508130 h 508130"/>
                        <a:gd name="connsiteX4" fmla="*/ 20019 w 759541"/>
                        <a:gd name="connsiteY4" fmla="*/ 508130 h 508130"/>
                        <a:gd name="connsiteX5" fmla="*/ 20019 w 759541"/>
                        <a:gd name="connsiteY5" fmla="*/ 508129 h 508130"/>
                        <a:gd name="connsiteX6" fmla="*/ 20019 w 759541"/>
                        <a:gd name="connsiteY6" fmla="*/ 411466 h 508130"/>
                        <a:gd name="connsiteX7" fmla="*/ 159327 w 759541"/>
                        <a:gd name="connsiteY7" fmla="*/ 272159 h 508130"/>
                        <a:gd name="connsiteX8" fmla="*/ 181939 w 759541"/>
                        <a:gd name="connsiteY8" fmla="*/ 257144 h 508130"/>
                        <a:gd name="connsiteX9" fmla="*/ 298444 w 759541"/>
                        <a:gd name="connsiteY9" fmla="*/ 182795 h 508130"/>
                        <a:gd name="connsiteX10" fmla="*/ 392119 w 759541"/>
                        <a:gd name="connsiteY10" fmla="*/ 15 h 508130"/>
                        <a:gd name="connsiteX11" fmla="*/ 613135 w 759541"/>
                        <a:gd name="connsiteY11" fmla="*/ 216420 h 508130"/>
                        <a:gd name="connsiteX12" fmla="*/ 717066 w 759541"/>
                        <a:gd name="connsiteY12" fmla="*/ 256439 h 508130"/>
                        <a:gd name="connsiteX13" fmla="*/ 758116 w 759541"/>
                        <a:gd name="connsiteY13" fmla="*/ 295476 h 508130"/>
                        <a:gd name="connsiteX14" fmla="*/ 759541 w 759541"/>
                        <a:gd name="connsiteY14" fmla="*/ 352106 h 508130"/>
                        <a:gd name="connsiteX15" fmla="*/ 743761 w 759541"/>
                        <a:gd name="connsiteY15" fmla="*/ 376901 h 508130"/>
                        <a:gd name="connsiteX16" fmla="*/ 720505 w 759541"/>
                        <a:gd name="connsiteY16" fmla="*/ 393157 h 508130"/>
                        <a:gd name="connsiteX0" fmla="*/ 720505 w 759541"/>
                        <a:gd name="connsiteY0" fmla="*/ 393157 h 508130"/>
                        <a:gd name="connsiteX1" fmla="*/ 467036 w 759541"/>
                        <a:gd name="connsiteY1" fmla="*/ 318789 h 508130"/>
                        <a:gd name="connsiteX2" fmla="*/ 244987 w 759541"/>
                        <a:gd name="connsiteY2" fmla="*/ 379825 h 508130"/>
                        <a:gd name="connsiteX3" fmla="*/ 116682 w 759541"/>
                        <a:gd name="connsiteY3" fmla="*/ 508130 h 508130"/>
                        <a:gd name="connsiteX4" fmla="*/ 20019 w 759541"/>
                        <a:gd name="connsiteY4" fmla="*/ 508130 h 508130"/>
                        <a:gd name="connsiteX5" fmla="*/ 20019 w 759541"/>
                        <a:gd name="connsiteY5" fmla="*/ 508129 h 508130"/>
                        <a:gd name="connsiteX6" fmla="*/ 20019 w 759541"/>
                        <a:gd name="connsiteY6" fmla="*/ 411466 h 508130"/>
                        <a:gd name="connsiteX7" fmla="*/ 159327 w 759541"/>
                        <a:gd name="connsiteY7" fmla="*/ 272159 h 508130"/>
                        <a:gd name="connsiteX8" fmla="*/ 181939 w 759541"/>
                        <a:gd name="connsiteY8" fmla="*/ 257144 h 508130"/>
                        <a:gd name="connsiteX9" fmla="*/ 298444 w 759541"/>
                        <a:gd name="connsiteY9" fmla="*/ 182795 h 508130"/>
                        <a:gd name="connsiteX10" fmla="*/ 392119 w 759541"/>
                        <a:gd name="connsiteY10" fmla="*/ 15 h 508130"/>
                        <a:gd name="connsiteX11" fmla="*/ 613135 w 759541"/>
                        <a:gd name="connsiteY11" fmla="*/ 216420 h 508130"/>
                        <a:gd name="connsiteX12" fmla="*/ 758116 w 759541"/>
                        <a:gd name="connsiteY12" fmla="*/ 295476 h 508130"/>
                        <a:gd name="connsiteX13" fmla="*/ 759541 w 759541"/>
                        <a:gd name="connsiteY13" fmla="*/ 352106 h 508130"/>
                        <a:gd name="connsiteX14" fmla="*/ 743761 w 759541"/>
                        <a:gd name="connsiteY14" fmla="*/ 376901 h 508130"/>
                        <a:gd name="connsiteX15" fmla="*/ 720505 w 759541"/>
                        <a:gd name="connsiteY15" fmla="*/ 393157 h 508130"/>
                        <a:gd name="connsiteX0" fmla="*/ 720505 w 759541"/>
                        <a:gd name="connsiteY0" fmla="*/ 393157 h 508130"/>
                        <a:gd name="connsiteX1" fmla="*/ 467036 w 759541"/>
                        <a:gd name="connsiteY1" fmla="*/ 318789 h 508130"/>
                        <a:gd name="connsiteX2" fmla="*/ 244987 w 759541"/>
                        <a:gd name="connsiteY2" fmla="*/ 379825 h 508130"/>
                        <a:gd name="connsiteX3" fmla="*/ 116682 w 759541"/>
                        <a:gd name="connsiteY3" fmla="*/ 508130 h 508130"/>
                        <a:gd name="connsiteX4" fmla="*/ 20019 w 759541"/>
                        <a:gd name="connsiteY4" fmla="*/ 508130 h 508130"/>
                        <a:gd name="connsiteX5" fmla="*/ 20019 w 759541"/>
                        <a:gd name="connsiteY5" fmla="*/ 508129 h 508130"/>
                        <a:gd name="connsiteX6" fmla="*/ 20019 w 759541"/>
                        <a:gd name="connsiteY6" fmla="*/ 411466 h 508130"/>
                        <a:gd name="connsiteX7" fmla="*/ 159327 w 759541"/>
                        <a:gd name="connsiteY7" fmla="*/ 272159 h 508130"/>
                        <a:gd name="connsiteX8" fmla="*/ 181939 w 759541"/>
                        <a:gd name="connsiteY8" fmla="*/ 257144 h 508130"/>
                        <a:gd name="connsiteX9" fmla="*/ 298444 w 759541"/>
                        <a:gd name="connsiteY9" fmla="*/ 182795 h 508130"/>
                        <a:gd name="connsiteX10" fmla="*/ 392119 w 759541"/>
                        <a:gd name="connsiteY10" fmla="*/ 15 h 508130"/>
                        <a:gd name="connsiteX11" fmla="*/ 613135 w 759541"/>
                        <a:gd name="connsiteY11" fmla="*/ 216420 h 508130"/>
                        <a:gd name="connsiteX12" fmla="*/ 759541 w 759541"/>
                        <a:gd name="connsiteY12" fmla="*/ 352106 h 508130"/>
                        <a:gd name="connsiteX13" fmla="*/ 743761 w 759541"/>
                        <a:gd name="connsiteY13" fmla="*/ 376901 h 508130"/>
                        <a:gd name="connsiteX14" fmla="*/ 720505 w 759541"/>
                        <a:gd name="connsiteY14" fmla="*/ 393157 h 508130"/>
                        <a:gd name="connsiteX0" fmla="*/ 720505 w 743761"/>
                        <a:gd name="connsiteY0" fmla="*/ 393157 h 508130"/>
                        <a:gd name="connsiteX1" fmla="*/ 467036 w 743761"/>
                        <a:gd name="connsiteY1" fmla="*/ 318789 h 508130"/>
                        <a:gd name="connsiteX2" fmla="*/ 244987 w 743761"/>
                        <a:gd name="connsiteY2" fmla="*/ 379825 h 508130"/>
                        <a:gd name="connsiteX3" fmla="*/ 116682 w 743761"/>
                        <a:gd name="connsiteY3" fmla="*/ 508130 h 508130"/>
                        <a:gd name="connsiteX4" fmla="*/ 20019 w 743761"/>
                        <a:gd name="connsiteY4" fmla="*/ 508130 h 508130"/>
                        <a:gd name="connsiteX5" fmla="*/ 20019 w 743761"/>
                        <a:gd name="connsiteY5" fmla="*/ 508129 h 508130"/>
                        <a:gd name="connsiteX6" fmla="*/ 20019 w 743761"/>
                        <a:gd name="connsiteY6" fmla="*/ 411466 h 508130"/>
                        <a:gd name="connsiteX7" fmla="*/ 159327 w 743761"/>
                        <a:gd name="connsiteY7" fmla="*/ 272159 h 508130"/>
                        <a:gd name="connsiteX8" fmla="*/ 181939 w 743761"/>
                        <a:gd name="connsiteY8" fmla="*/ 257144 h 508130"/>
                        <a:gd name="connsiteX9" fmla="*/ 298444 w 743761"/>
                        <a:gd name="connsiteY9" fmla="*/ 182795 h 508130"/>
                        <a:gd name="connsiteX10" fmla="*/ 392119 w 743761"/>
                        <a:gd name="connsiteY10" fmla="*/ 15 h 508130"/>
                        <a:gd name="connsiteX11" fmla="*/ 613135 w 743761"/>
                        <a:gd name="connsiteY11" fmla="*/ 216420 h 508130"/>
                        <a:gd name="connsiteX12" fmla="*/ 743761 w 743761"/>
                        <a:gd name="connsiteY12" fmla="*/ 376901 h 508130"/>
                        <a:gd name="connsiteX13" fmla="*/ 720505 w 743761"/>
                        <a:gd name="connsiteY13" fmla="*/ 393157 h 508130"/>
                        <a:gd name="connsiteX0" fmla="*/ 720505 w 720505"/>
                        <a:gd name="connsiteY0" fmla="*/ 393157 h 508130"/>
                        <a:gd name="connsiteX1" fmla="*/ 467036 w 720505"/>
                        <a:gd name="connsiteY1" fmla="*/ 318789 h 508130"/>
                        <a:gd name="connsiteX2" fmla="*/ 244987 w 720505"/>
                        <a:gd name="connsiteY2" fmla="*/ 379825 h 508130"/>
                        <a:gd name="connsiteX3" fmla="*/ 116682 w 720505"/>
                        <a:gd name="connsiteY3" fmla="*/ 508130 h 508130"/>
                        <a:gd name="connsiteX4" fmla="*/ 20019 w 720505"/>
                        <a:gd name="connsiteY4" fmla="*/ 508130 h 508130"/>
                        <a:gd name="connsiteX5" fmla="*/ 20019 w 720505"/>
                        <a:gd name="connsiteY5" fmla="*/ 508129 h 508130"/>
                        <a:gd name="connsiteX6" fmla="*/ 20019 w 720505"/>
                        <a:gd name="connsiteY6" fmla="*/ 411466 h 508130"/>
                        <a:gd name="connsiteX7" fmla="*/ 159327 w 720505"/>
                        <a:gd name="connsiteY7" fmla="*/ 272159 h 508130"/>
                        <a:gd name="connsiteX8" fmla="*/ 181939 w 720505"/>
                        <a:gd name="connsiteY8" fmla="*/ 257144 h 508130"/>
                        <a:gd name="connsiteX9" fmla="*/ 298444 w 720505"/>
                        <a:gd name="connsiteY9" fmla="*/ 182795 h 508130"/>
                        <a:gd name="connsiteX10" fmla="*/ 392119 w 720505"/>
                        <a:gd name="connsiteY10" fmla="*/ 15 h 508130"/>
                        <a:gd name="connsiteX11" fmla="*/ 613135 w 720505"/>
                        <a:gd name="connsiteY11" fmla="*/ 216420 h 508130"/>
                        <a:gd name="connsiteX12" fmla="*/ 720505 w 720505"/>
                        <a:gd name="connsiteY12" fmla="*/ 393157 h 508130"/>
                        <a:gd name="connsiteX0" fmla="*/ 613135 w 613134"/>
                        <a:gd name="connsiteY0" fmla="*/ 216420 h 508130"/>
                        <a:gd name="connsiteX1" fmla="*/ 467036 w 613134"/>
                        <a:gd name="connsiteY1" fmla="*/ 318789 h 508130"/>
                        <a:gd name="connsiteX2" fmla="*/ 244987 w 613134"/>
                        <a:gd name="connsiteY2" fmla="*/ 379825 h 508130"/>
                        <a:gd name="connsiteX3" fmla="*/ 116682 w 613134"/>
                        <a:gd name="connsiteY3" fmla="*/ 508130 h 508130"/>
                        <a:gd name="connsiteX4" fmla="*/ 20019 w 613134"/>
                        <a:gd name="connsiteY4" fmla="*/ 508130 h 508130"/>
                        <a:gd name="connsiteX5" fmla="*/ 20019 w 613134"/>
                        <a:gd name="connsiteY5" fmla="*/ 508129 h 508130"/>
                        <a:gd name="connsiteX6" fmla="*/ 20019 w 613134"/>
                        <a:gd name="connsiteY6" fmla="*/ 411466 h 508130"/>
                        <a:gd name="connsiteX7" fmla="*/ 159327 w 613134"/>
                        <a:gd name="connsiteY7" fmla="*/ 272159 h 508130"/>
                        <a:gd name="connsiteX8" fmla="*/ 181939 w 613134"/>
                        <a:gd name="connsiteY8" fmla="*/ 257144 h 508130"/>
                        <a:gd name="connsiteX9" fmla="*/ 298444 w 613134"/>
                        <a:gd name="connsiteY9" fmla="*/ 182795 h 508130"/>
                        <a:gd name="connsiteX10" fmla="*/ 392119 w 613134"/>
                        <a:gd name="connsiteY10" fmla="*/ 15 h 508130"/>
                        <a:gd name="connsiteX11" fmla="*/ 613135 w 613134"/>
                        <a:gd name="connsiteY11" fmla="*/ 216420 h 508130"/>
                        <a:gd name="connsiteX0" fmla="*/ 624762 w 624762"/>
                        <a:gd name="connsiteY0" fmla="*/ 139039 h 508141"/>
                        <a:gd name="connsiteX1" fmla="*/ 467036 w 624762"/>
                        <a:gd name="connsiteY1" fmla="*/ 318800 h 508141"/>
                        <a:gd name="connsiteX2" fmla="*/ 244987 w 624762"/>
                        <a:gd name="connsiteY2" fmla="*/ 379836 h 508141"/>
                        <a:gd name="connsiteX3" fmla="*/ 116682 w 624762"/>
                        <a:gd name="connsiteY3" fmla="*/ 508141 h 508141"/>
                        <a:gd name="connsiteX4" fmla="*/ 20019 w 624762"/>
                        <a:gd name="connsiteY4" fmla="*/ 508141 h 508141"/>
                        <a:gd name="connsiteX5" fmla="*/ 20019 w 624762"/>
                        <a:gd name="connsiteY5" fmla="*/ 508140 h 508141"/>
                        <a:gd name="connsiteX6" fmla="*/ 20019 w 624762"/>
                        <a:gd name="connsiteY6" fmla="*/ 411477 h 508141"/>
                        <a:gd name="connsiteX7" fmla="*/ 159327 w 624762"/>
                        <a:gd name="connsiteY7" fmla="*/ 272170 h 508141"/>
                        <a:gd name="connsiteX8" fmla="*/ 181939 w 624762"/>
                        <a:gd name="connsiteY8" fmla="*/ 257155 h 508141"/>
                        <a:gd name="connsiteX9" fmla="*/ 298444 w 624762"/>
                        <a:gd name="connsiteY9" fmla="*/ 182806 h 508141"/>
                        <a:gd name="connsiteX10" fmla="*/ 392119 w 624762"/>
                        <a:gd name="connsiteY10" fmla="*/ 26 h 508141"/>
                        <a:gd name="connsiteX11" fmla="*/ 624762 w 624762"/>
                        <a:gd name="connsiteY11" fmla="*/ 139039 h 508141"/>
                        <a:gd name="connsiteX0" fmla="*/ 624762 w 624762"/>
                        <a:gd name="connsiteY0" fmla="*/ 139039 h 508141"/>
                        <a:gd name="connsiteX1" fmla="*/ 467036 w 624762"/>
                        <a:gd name="connsiteY1" fmla="*/ 318800 h 508141"/>
                        <a:gd name="connsiteX2" fmla="*/ 244987 w 624762"/>
                        <a:gd name="connsiteY2" fmla="*/ 379836 h 508141"/>
                        <a:gd name="connsiteX3" fmla="*/ 116682 w 624762"/>
                        <a:gd name="connsiteY3" fmla="*/ 508141 h 508141"/>
                        <a:gd name="connsiteX4" fmla="*/ 20019 w 624762"/>
                        <a:gd name="connsiteY4" fmla="*/ 508141 h 508141"/>
                        <a:gd name="connsiteX5" fmla="*/ 20019 w 624762"/>
                        <a:gd name="connsiteY5" fmla="*/ 508140 h 508141"/>
                        <a:gd name="connsiteX6" fmla="*/ 20019 w 624762"/>
                        <a:gd name="connsiteY6" fmla="*/ 411477 h 508141"/>
                        <a:gd name="connsiteX7" fmla="*/ 159327 w 624762"/>
                        <a:gd name="connsiteY7" fmla="*/ 272170 h 508141"/>
                        <a:gd name="connsiteX8" fmla="*/ 181939 w 624762"/>
                        <a:gd name="connsiteY8" fmla="*/ 257155 h 508141"/>
                        <a:gd name="connsiteX9" fmla="*/ 298444 w 624762"/>
                        <a:gd name="connsiteY9" fmla="*/ 182806 h 508141"/>
                        <a:gd name="connsiteX10" fmla="*/ 392119 w 624762"/>
                        <a:gd name="connsiteY10" fmla="*/ 26 h 508141"/>
                        <a:gd name="connsiteX11" fmla="*/ 624762 w 624762"/>
                        <a:gd name="connsiteY11" fmla="*/ 139039 h 508141"/>
                        <a:gd name="connsiteX0" fmla="*/ 624762 w 624762"/>
                        <a:gd name="connsiteY0" fmla="*/ 139039 h 508141"/>
                        <a:gd name="connsiteX1" fmla="*/ 467036 w 624762"/>
                        <a:gd name="connsiteY1" fmla="*/ 318800 h 508141"/>
                        <a:gd name="connsiteX2" fmla="*/ 244987 w 624762"/>
                        <a:gd name="connsiteY2" fmla="*/ 379836 h 508141"/>
                        <a:gd name="connsiteX3" fmla="*/ 116682 w 624762"/>
                        <a:gd name="connsiteY3" fmla="*/ 508141 h 508141"/>
                        <a:gd name="connsiteX4" fmla="*/ 20019 w 624762"/>
                        <a:gd name="connsiteY4" fmla="*/ 508141 h 508141"/>
                        <a:gd name="connsiteX5" fmla="*/ 20019 w 624762"/>
                        <a:gd name="connsiteY5" fmla="*/ 508140 h 508141"/>
                        <a:gd name="connsiteX6" fmla="*/ 20019 w 624762"/>
                        <a:gd name="connsiteY6" fmla="*/ 411477 h 508141"/>
                        <a:gd name="connsiteX7" fmla="*/ 159327 w 624762"/>
                        <a:gd name="connsiteY7" fmla="*/ 272170 h 508141"/>
                        <a:gd name="connsiteX8" fmla="*/ 181939 w 624762"/>
                        <a:gd name="connsiteY8" fmla="*/ 257155 h 508141"/>
                        <a:gd name="connsiteX9" fmla="*/ 298444 w 624762"/>
                        <a:gd name="connsiteY9" fmla="*/ 182806 h 508141"/>
                        <a:gd name="connsiteX10" fmla="*/ 392119 w 624762"/>
                        <a:gd name="connsiteY10" fmla="*/ 26 h 508141"/>
                        <a:gd name="connsiteX11" fmla="*/ 624762 w 624762"/>
                        <a:gd name="connsiteY11" fmla="*/ 139039 h 50814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</a:cxnLst>
                      <a:rect l="l" t="t" r="r" b="b"/>
                      <a:pathLst>
                        <a:path w="624762" h="508141">
                          <a:moveTo>
                            <a:pt x="624762" y="139039"/>
                          </a:moveTo>
                          <a:cubicBezTo>
                            <a:pt x="572187" y="198959"/>
                            <a:pt x="549227" y="259412"/>
                            <a:pt x="467036" y="318800"/>
                          </a:cubicBezTo>
                          <a:cubicBezTo>
                            <a:pt x="404110" y="364268"/>
                            <a:pt x="319003" y="359491"/>
                            <a:pt x="244987" y="379836"/>
                          </a:cubicBezTo>
                          <a:lnTo>
                            <a:pt x="116682" y="508141"/>
                          </a:lnTo>
                          <a:cubicBezTo>
                            <a:pt x="89990" y="534834"/>
                            <a:pt x="46711" y="534834"/>
                            <a:pt x="20019" y="508141"/>
                          </a:cubicBezTo>
                          <a:lnTo>
                            <a:pt x="20019" y="508140"/>
                          </a:lnTo>
                          <a:cubicBezTo>
                            <a:pt x="-6674" y="481448"/>
                            <a:pt x="-6673" y="438169"/>
                            <a:pt x="20019" y="411477"/>
                          </a:cubicBezTo>
                          <a:lnTo>
                            <a:pt x="159327" y="272170"/>
                          </a:lnTo>
                          <a:cubicBezTo>
                            <a:pt x="166000" y="265497"/>
                            <a:pt x="173711" y="260491"/>
                            <a:pt x="181939" y="257155"/>
                          </a:cubicBezTo>
                          <a:lnTo>
                            <a:pt x="298444" y="182806"/>
                          </a:lnTo>
                          <a:lnTo>
                            <a:pt x="392119" y="26"/>
                          </a:lnTo>
                          <a:cubicBezTo>
                            <a:pt x="446927" y="-1866"/>
                            <a:pt x="570604" y="96302"/>
                            <a:pt x="624762" y="139039"/>
                          </a:cubicBezTo>
                          <a:close/>
                        </a:path>
                      </a:pathLst>
                    </a:cu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849" name="台形 848"/>
                    <p:cNvSpPr/>
                    <p:nvPr/>
                  </p:nvSpPr>
                  <p:spPr>
                    <a:xfrm rot="2503523">
                      <a:off x="5005719" y="2083409"/>
                      <a:ext cx="314324" cy="158511"/>
                    </a:xfrm>
                    <a:prstGeom prst="trapezoid">
                      <a:avLst>
                        <a:gd name="adj" fmla="val 13602"/>
                      </a:avLst>
                    </a:prstGeom>
                    <a:solidFill>
                      <a:srgbClr val="FF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846" name="片側の 2 つの角を丸めた四角形 845"/>
                  <p:cNvSpPr/>
                  <p:nvPr/>
                </p:nvSpPr>
                <p:spPr>
                  <a:xfrm rot="13287502">
                    <a:off x="3297620" y="2724846"/>
                    <a:ext cx="337709" cy="1045039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FF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</p:grpSp>
      </p:grpSp>
      <p:grpSp>
        <p:nvGrpSpPr>
          <p:cNvPr id="927" name="グループ化 926"/>
          <p:cNvGrpSpPr/>
          <p:nvPr/>
        </p:nvGrpSpPr>
        <p:grpSpPr>
          <a:xfrm>
            <a:off x="7788315" y="876776"/>
            <a:ext cx="1852061" cy="1512392"/>
            <a:chOff x="9559052" y="2004344"/>
            <a:chExt cx="1623561" cy="1325799"/>
          </a:xfrm>
        </p:grpSpPr>
        <p:grpSp>
          <p:nvGrpSpPr>
            <p:cNvPr id="928" name="グループ化 927"/>
            <p:cNvGrpSpPr/>
            <p:nvPr/>
          </p:nvGrpSpPr>
          <p:grpSpPr>
            <a:xfrm>
              <a:off x="9982134" y="2004344"/>
              <a:ext cx="777399" cy="1325799"/>
              <a:chOff x="9982134" y="4690578"/>
              <a:chExt cx="777399" cy="1325799"/>
            </a:xfrm>
          </p:grpSpPr>
          <p:sp>
            <p:nvSpPr>
              <p:cNvPr id="948" name="フリーフォーム 947"/>
              <p:cNvSpPr/>
              <p:nvPr/>
            </p:nvSpPr>
            <p:spPr>
              <a:xfrm>
                <a:off x="9982134" y="4690578"/>
                <a:ext cx="777399" cy="859131"/>
              </a:xfrm>
              <a:custGeom>
                <a:avLst/>
                <a:gdLst>
                  <a:gd name="connsiteX0" fmla="*/ 388699 w 777399"/>
                  <a:gd name="connsiteY0" fmla="*/ 0 h 902898"/>
                  <a:gd name="connsiteX1" fmla="*/ 647465 w 777399"/>
                  <a:gd name="connsiteY1" fmla="*/ 109540 h 902898"/>
                  <a:gd name="connsiteX2" fmla="*/ 647464 w 777399"/>
                  <a:gd name="connsiteY2" fmla="*/ 109540 h 902898"/>
                  <a:gd name="connsiteX3" fmla="*/ 694357 w 777399"/>
                  <a:gd name="connsiteY3" fmla="*/ 579777 h 902898"/>
                  <a:gd name="connsiteX4" fmla="*/ 669750 w 777399"/>
                  <a:gd name="connsiteY4" fmla="*/ 610564 h 902898"/>
                  <a:gd name="connsiteX5" fmla="*/ 676187 w 777399"/>
                  <a:gd name="connsiteY5" fmla="*/ 612251 h 902898"/>
                  <a:gd name="connsiteX6" fmla="*/ 774010 w 777399"/>
                  <a:gd name="connsiteY6" fmla="*/ 609731 h 902898"/>
                  <a:gd name="connsiteX7" fmla="*/ 672789 w 777399"/>
                  <a:gd name="connsiteY7" fmla="*/ 676818 h 902898"/>
                  <a:gd name="connsiteX8" fmla="*/ 614847 w 777399"/>
                  <a:gd name="connsiteY8" fmla="*/ 676103 h 902898"/>
                  <a:gd name="connsiteX9" fmla="*/ 630982 w 777399"/>
                  <a:gd name="connsiteY9" fmla="*/ 688395 h 902898"/>
                  <a:gd name="connsiteX10" fmla="*/ 777399 w 777399"/>
                  <a:gd name="connsiteY10" fmla="*/ 731780 h 902898"/>
                  <a:gd name="connsiteX11" fmla="*/ 656169 w 777399"/>
                  <a:gd name="connsiteY11" fmla="*/ 769582 h 902898"/>
                  <a:gd name="connsiteX12" fmla="*/ 597307 w 777399"/>
                  <a:gd name="connsiteY12" fmla="*/ 754882 h 902898"/>
                  <a:gd name="connsiteX13" fmla="*/ 629659 w 777399"/>
                  <a:gd name="connsiteY13" fmla="*/ 777146 h 902898"/>
                  <a:gd name="connsiteX14" fmla="*/ 727066 w 777399"/>
                  <a:gd name="connsiteY14" fmla="*/ 811041 h 902898"/>
                  <a:gd name="connsiteX15" fmla="*/ 532253 w 777399"/>
                  <a:gd name="connsiteY15" fmla="*/ 804200 h 902898"/>
                  <a:gd name="connsiteX16" fmla="*/ 506636 w 777399"/>
                  <a:gd name="connsiteY16" fmla="*/ 782369 h 902898"/>
                  <a:gd name="connsiteX17" fmla="*/ 388699 w 777399"/>
                  <a:gd name="connsiteY17" fmla="*/ 902898 h 902898"/>
                  <a:gd name="connsiteX18" fmla="*/ 270763 w 777399"/>
                  <a:gd name="connsiteY18" fmla="*/ 782371 h 902898"/>
                  <a:gd name="connsiteX19" fmla="*/ 245145 w 777399"/>
                  <a:gd name="connsiteY19" fmla="*/ 804202 h 902898"/>
                  <a:gd name="connsiteX20" fmla="*/ 50333 w 777399"/>
                  <a:gd name="connsiteY20" fmla="*/ 811043 h 902898"/>
                  <a:gd name="connsiteX21" fmla="*/ 147740 w 777399"/>
                  <a:gd name="connsiteY21" fmla="*/ 777148 h 902898"/>
                  <a:gd name="connsiteX22" fmla="*/ 180091 w 777399"/>
                  <a:gd name="connsiteY22" fmla="*/ 754884 h 902898"/>
                  <a:gd name="connsiteX23" fmla="*/ 121229 w 777399"/>
                  <a:gd name="connsiteY23" fmla="*/ 769584 h 902898"/>
                  <a:gd name="connsiteX24" fmla="*/ 0 w 777399"/>
                  <a:gd name="connsiteY24" fmla="*/ 731782 h 902898"/>
                  <a:gd name="connsiteX25" fmla="*/ 146417 w 777399"/>
                  <a:gd name="connsiteY25" fmla="*/ 688397 h 902898"/>
                  <a:gd name="connsiteX26" fmla="*/ 162551 w 777399"/>
                  <a:gd name="connsiteY26" fmla="*/ 676105 h 902898"/>
                  <a:gd name="connsiteX27" fmla="*/ 104609 w 777399"/>
                  <a:gd name="connsiteY27" fmla="*/ 676820 h 902898"/>
                  <a:gd name="connsiteX28" fmla="*/ 3389 w 777399"/>
                  <a:gd name="connsiteY28" fmla="*/ 609733 h 902898"/>
                  <a:gd name="connsiteX29" fmla="*/ 101212 w 777399"/>
                  <a:gd name="connsiteY29" fmla="*/ 612253 h 902898"/>
                  <a:gd name="connsiteX30" fmla="*/ 107649 w 777399"/>
                  <a:gd name="connsiteY30" fmla="*/ 610565 h 902898"/>
                  <a:gd name="connsiteX31" fmla="*/ 83040 w 777399"/>
                  <a:gd name="connsiteY31" fmla="*/ 579776 h 902898"/>
                  <a:gd name="connsiteX32" fmla="*/ 129933 w 777399"/>
                  <a:gd name="connsiteY32" fmla="*/ 109540 h 902898"/>
                  <a:gd name="connsiteX33" fmla="*/ 388699 w 777399"/>
                  <a:gd name="connsiteY33" fmla="*/ 0 h 902898"/>
                  <a:gd name="connsiteX0" fmla="*/ 388699 w 777399"/>
                  <a:gd name="connsiteY0" fmla="*/ 0 h 834724"/>
                  <a:gd name="connsiteX1" fmla="*/ 647465 w 777399"/>
                  <a:gd name="connsiteY1" fmla="*/ 109540 h 834724"/>
                  <a:gd name="connsiteX2" fmla="*/ 647464 w 777399"/>
                  <a:gd name="connsiteY2" fmla="*/ 109540 h 834724"/>
                  <a:gd name="connsiteX3" fmla="*/ 694357 w 777399"/>
                  <a:gd name="connsiteY3" fmla="*/ 579777 h 834724"/>
                  <a:gd name="connsiteX4" fmla="*/ 669750 w 777399"/>
                  <a:gd name="connsiteY4" fmla="*/ 610564 h 834724"/>
                  <a:gd name="connsiteX5" fmla="*/ 676187 w 777399"/>
                  <a:gd name="connsiteY5" fmla="*/ 612251 h 834724"/>
                  <a:gd name="connsiteX6" fmla="*/ 774010 w 777399"/>
                  <a:gd name="connsiteY6" fmla="*/ 609731 h 834724"/>
                  <a:gd name="connsiteX7" fmla="*/ 672789 w 777399"/>
                  <a:gd name="connsiteY7" fmla="*/ 676818 h 834724"/>
                  <a:gd name="connsiteX8" fmla="*/ 614847 w 777399"/>
                  <a:gd name="connsiteY8" fmla="*/ 676103 h 834724"/>
                  <a:gd name="connsiteX9" fmla="*/ 630982 w 777399"/>
                  <a:gd name="connsiteY9" fmla="*/ 688395 h 834724"/>
                  <a:gd name="connsiteX10" fmla="*/ 777399 w 777399"/>
                  <a:gd name="connsiteY10" fmla="*/ 731780 h 834724"/>
                  <a:gd name="connsiteX11" fmla="*/ 656169 w 777399"/>
                  <a:gd name="connsiteY11" fmla="*/ 769582 h 834724"/>
                  <a:gd name="connsiteX12" fmla="*/ 597307 w 777399"/>
                  <a:gd name="connsiteY12" fmla="*/ 754882 h 834724"/>
                  <a:gd name="connsiteX13" fmla="*/ 629659 w 777399"/>
                  <a:gd name="connsiteY13" fmla="*/ 777146 h 834724"/>
                  <a:gd name="connsiteX14" fmla="*/ 727066 w 777399"/>
                  <a:gd name="connsiteY14" fmla="*/ 811041 h 834724"/>
                  <a:gd name="connsiteX15" fmla="*/ 532253 w 777399"/>
                  <a:gd name="connsiteY15" fmla="*/ 804200 h 834724"/>
                  <a:gd name="connsiteX16" fmla="*/ 506636 w 777399"/>
                  <a:gd name="connsiteY16" fmla="*/ 782369 h 834724"/>
                  <a:gd name="connsiteX17" fmla="*/ 270763 w 777399"/>
                  <a:gd name="connsiteY17" fmla="*/ 782371 h 834724"/>
                  <a:gd name="connsiteX18" fmla="*/ 245145 w 777399"/>
                  <a:gd name="connsiteY18" fmla="*/ 804202 h 834724"/>
                  <a:gd name="connsiteX19" fmla="*/ 50333 w 777399"/>
                  <a:gd name="connsiteY19" fmla="*/ 811043 h 834724"/>
                  <a:gd name="connsiteX20" fmla="*/ 147740 w 777399"/>
                  <a:gd name="connsiteY20" fmla="*/ 777148 h 834724"/>
                  <a:gd name="connsiteX21" fmla="*/ 180091 w 777399"/>
                  <a:gd name="connsiteY21" fmla="*/ 754884 h 834724"/>
                  <a:gd name="connsiteX22" fmla="*/ 121229 w 777399"/>
                  <a:gd name="connsiteY22" fmla="*/ 769584 h 834724"/>
                  <a:gd name="connsiteX23" fmla="*/ 0 w 777399"/>
                  <a:gd name="connsiteY23" fmla="*/ 731782 h 834724"/>
                  <a:gd name="connsiteX24" fmla="*/ 146417 w 777399"/>
                  <a:gd name="connsiteY24" fmla="*/ 688397 h 834724"/>
                  <a:gd name="connsiteX25" fmla="*/ 162551 w 777399"/>
                  <a:gd name="connsiteY25" fmla="*/ 676105 h 834724"/>
                  <a:gd name="connsiteX26" fmla="*/ 104609 w 777399"/>
                  <a:gd name="connsiteY26" fmla="*/ 676820 h 834724"/>
                  <a:gd name="connsiteX27" fmla="*/ 3389 w 777399"/>
                  <a:gd name="connsiteY27" fmla="*/ 609733 h 834724"/>
                  <a:gd name="connsiteX28" fmla="*/ 101212 w 777399"/>
                  <a:gd name="connsiteY28" fmla="*/ 612253 h 834724"/>
                  <a:gd name="connsiteX29" fmla="*/ 107649 w 777399"/>
                  <a:gd name="connsiteY29" fmla="*/ 610565 h 834724"/>
                  <a:gd name="connsiteX30" fmla="*/ 83040 w 777399"/>
                  <a:gd name="connsiteY30" fmla="*/ 579776 h 834724"/>
                  <a:gd name="connsiteX31" fmla="*/ 129933 w 777399"/>
                  <a:gd name="connsiteY31" fmla="*/ 109540 h 834724"/>
                  <a:gd name="connsiteX32" fmla="*/ 388699 w 777399"/>
                  <a:gd name="connsiteY32" fmla="*/ 0 h 8347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777399" h="834724">
                    <a:moveTo>
                      <a:pt x="388699" y="0"/>
                    </a:moveTo>
                    <a:cubicBezTo>
                      <a:pt x="482354" y="0"/>
                      <a:pt x="576008" y="36513"/>
                      <a:pt x="647465" y="109540"/>
                    </a:cubicBezTo>
                    <a:lnTo>
                      <a:pt x="647464" y="109540"/>
                    </a:lnTo>
                    <a:cubicBezTo>
                      <a:pt x="772512" y="237336"/>
                      <a:pt x="788143" y="434611"/>
                      <a:pt x="694357" y="579777"/>
                    </a:cubicBezTo>
                    <a:lnTo>
                      <a:pt x="669750" y="610564"/>
                    </a:lnTo>
                    <a:lnTo>
                      <a:pt x="676187" y="612251"/>
                    </a:lnTo>
                    <a:cubicBezTo>
                      <a:pt x="709368" y="617786"/>
                      <a:pt x="742723" y="617071"/>
                      <a:pt x="774010" y="609731"/>
                    </a:cubicBezTo>
                    <a:cubicBezTo>
                      <a:pt x="752783" y="646497"/>
                      <a:pt x="715656" y="669442"/>
                      <a:pt x="672789" y="676818"/>
                    </a:cubicBezTo>
                    <a:lnTo>
                      <a:pt x="614847" y="676103"/>
                    </a:lnTo>
                    <a:lnTo>
                      <a:pt x="630982" y="688395"/>
                    </a:lnTo>
                    <a:cubicBezTo>
                      <a:pt x="675383" y="716234"/>
                      <a:pt x="726756" y="731722"/>
                      <a:pt x="777399" y="731780"/>
                    </a:cubicBezTo>
                    <a:cubicBezTo>
                      <a:pt x="745459" y="760690"/>
                      <a:pt x="701469" y="773020"/>
                      <a:pt x="656169" y="769582"/>
                    </a:cubicBezTo>
                    <a:lnTo>
                      <a:pt x="597307" y="754882"/>
                    </a:lnTo>
                    <a:lnTo>
                      <a:pt x="629659" y="777146"/>
                    </a:lnTo>
                    <a:cubicBezTo>
                      <a:pt x="659834" y="794188"/>
                      <a:pt x="693001" y="805880"/>
                      <a:pt x="727066" y="811041"/>
                    </a:cubicBezTo>
                    <a:cubicBezTo>
                      <a:pt x="671108" y="845963"/>
                      <a:pt x="594094" y="841073"/>
                      <a:pt x="532253" y="804200"/>
                    </a:cubicBezTo>
                    <a:lnTo>
                      <a:pt x="506636" y="782369"/>
                    </a:lnTo>
                    <a:lnTo>
                      <a:pt x="270763" y="782371"/>
                    </a:lnTo>
                    <a:lnTo>
                      <a:pt x="245145" y="804202"/>
                    </a:lnTo>
                    <a:cubicBezTo>
                      <a:pt x="183305" y="841075"/>
                      <a:pt x="106291" y="845965"/>
                      <a:pt x="50333" y="811043"/>
                    </a:cubicBezTo>
                    <a:cubicBezTo>
                      <a:pt x="84398" y="805882"/>
                      <a:pt x="117565" y="794190"/>
                      <a:pt x="147740" y="777148"/>
                    </a:cubicBezTo>
                    <a:lnTo>
                      <a:pt x="180091" y="754884"/>
                    </a:lnTo>
                    <a:lnTo>
                      <a:pt x="121229" y="769584"/>
                    </a:lnTo>
                    <a:cubicBezTo>
                      <a:pt x="75929" y="773022"/>
                      <a:pt x="31940" y="760692"/>
                      <a:pt x="0" y="731782"/>
                    </a:cubicBezTo>
                    <a:cubicBezTo>
                      <a:pt x="50642" y="731724"/>
                      <a:pt x="102015" y="716236"/>
                      <a:pt x="146417" y="688397"/>
                    </a:cubicBezTo>
                    <a:lnTo>
                      <a:pt x="162551" y="676105"/>
                    </a:lnTo>
                    <a:lnTo>
                      <a:pt x="104609" y="676820"/>
                    </a:lnTo>
                    <a:cubicBezTo>
                      <a:pt x="61743" y="669444"/>
                      <a:pt x="24616" y="646499"/>
                      <a:pt x="3389" y="609733"/>
                    </a:cubicBezTo>
                    <a:cubicBezTo>
                      <a:pt x="34676" y="617073"/>
                      <a:pt x="68031" y="617788"/>
                      <a:pt x="101212" y="612253"/>
                    </a:cubicBezTo>
                    <a:lnTo>
                      <a:pt x="107649" y="610565"/>
                    </a:lnTo>
                    <a:lnTo>
                      <a:pt x="83040" y="579776"/>
                    </a:lnTo>
                    <a:cubicBezTo>
                      <a:pt x="-10745" y="434610"/>
                      <a:pt x="4886" y="237336"/>
                      <a:pt x="129933" y="109540"/>
                    </a:cubicBezTo>
                    <a:cubicBezTo>
                      <a:pt x="201389" y="36513"/>
                      <a:pt x="295045" y="0"/>
                      <a:pt x="388699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49" name="片側の 2 つの角を丸めた四角形 948"/>
              <p:cNvSpPr/>
              <p:nvPr/>
            </p:nvSpPr>
            <p:spPr>
              <a:xfrm rot="10800000">
                <a:off x="10296150" y="5319902"/>
                <a:ext cx="139982" cy="24436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9966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50" name="円/楕円 238"/>
              <p:cNvSpPr/>
              <p:nvPr/>
            </p:nvSpPr>
            <p:spPr>
              <a:xfrm>
                <a:off x="10076619" y="4927031"/>
                <a:ext cx="579044" cy="507499"/>
              </a:xfrm>
              <a:custGeom>
                <a:avLst/>
                <a:gdLst>
                  <a:gd name="connsiteX0" fmla="*/ 0 w 579044"/>
                  <a:gd name="connsiteY0" fmla="*/ 318294 h 636588"/>
                  <a:gd name="connsiteX1" fmla="*/ 289522 w 579044"/>
                  <a:gd name="connsiteY1" fmla="*/ 0 h 636588"/>
                  <a:gd name="connsiteX2" fmla="*/ 579044 w 579044"/>
                  <a:gd name="connsiteY2" fmla="*/ 318294 h 636588"/>
                  <a:gd name="connsiteX3" fmla="*/ 289522 w 579044"/>
                  <a:gd name="connsiteY3" fmla="*/ 636588 h 636588"/>
                  <a:gd name="connsiteX4" fmla="*/ 0 w 579044"/>
                  <a:gd name="connsiteY4" fmla="*/ 318294 h 636588"/>
                  <a:gd name="connsiteX0" fmla="*/ 0 w 579044"/>
                  <a:gd name="connsiteY0" fmla="*/ 318294 h 636588"/>
                  <a:gd name="connsiteX1" fmla="*/ 289522 w 579044"/>
                  <a:gd name="connsiteY1" fmla="*/ 0 h 636588"/>
                  <a:gd name="connsiteX2" fmla="*/ 579044 w 579044"/>
                  <a:gd name="connsiteY2" fmla="*/ 318294 h 636588"/>
                  <a:gd name="connsiteX3" fmla="*/ 289522 w 579044"/>
                  <a:gd name="connsiteY3" fmla="*/ 636588 h 636588"/>
                  <a:gd name="connsiteX4" fmla="*/ 0 w 579044"/>
                  <a:gd name="connsiteY4" fmla="*/ 318294 h 636588"/>
                  <a:gd name="connsiteX0" fmla="*/ 0 w 579044"/>
                  <a:gd name="connsiteY0" fmla="*/ 318294 h 636588"/>
                  <a:gd name="connsiteX1" fmla="*/ 289522 w 579044"/>
                  <a:gd name="connsiteY1" fmla="*/ 0 h 636588"/>
                  <a:gd name="connsiteX2" fmla="*/ 579044 w 579044"/>
                  <a:gd name="connsiteY2" fmla="*/ 318294 h 636588"/>
                  <a:gd name="connsiteX3" fmla="*/ 289522 w 579044"/>
                  <a:gd name="connsiteY3" fmla="*/ 636588 h 636588"/>
                  <a:gd name="connsiteX4" fmla="*/ 0 w 579044"/>
                  <a:gd name="connsiteY4" fmla="*/ 318294 h 636588"/>
                  <a:gd name="connsiteX0" fmla="*/ 289522 w 579044"/>
                  <a:gd name="connsiteY0" fmla="*/ 0 h 636588"/>
                  <a:gd name="connsiteX1" fmla="*/ 579044 w 579044"/>
                  <a:gd name="connsiteY1" fmla="*/ 318294 h 636588"/>
                  <a:gd name="connsiteX2" fmla="*/ 289522 w 579044"/>
                  <a:gd name="connsiteY2" fmla="*/ 636588 h 636588"/>
                  <a:gd name="connsiteX3" fmla="*/ 0 w 579044"/>
                  <a:gd name="connsiteY3" fmla="*/ 318294 h 636588"/>
                  <a:gd name="connsiteX4" fmla="*/ 380962 w 579044"/>
                  <a:gd name="connsiteY4" fmla="*/ 91440 h 636588"/>
                  <a:gd name="connsiteX0" fmla="*/ 289522 w 579044"/>
                  <a:gd name="connsiteY0" fmla="*/ 0 h 636588"/>
                  <a:gd name="connsiteX1" fmla="*/ 579044 w 579044"/>
                  <a:gd name="connsiteY1" fmla="*/ 318294 h 636588"/>
                  <a:gd name="connsiteX2" fmla="*/ 289522 w 579044"/>
                  <a:gd name="connsiteY2" fmla="*/ 636588 h 636588"/>
                  <a:gd name="connsiteX3" fmla="*/ 0 w 579044"/>
                  <a:gd name="connsiteY3" fmla="*/ 318294 h 636588"/>
                  <a:gd name="connsiteX4" fmla="*/ 342862 w 579044"/>
                  <a:gd name="connsiteY4" fmla="*/ 170815 h 636588"/>
                  <a:gd name="connsiteX0" fmla="*/ 349847 w 579044"/>
                  <a:gd name="connsiteY0" fmla="*/ 39186 h 507499"/>
                  <a:gd name="connsiteX1" fmla="*/ 579044 w 579044"/>
                  <a:gd name="connsiteY1" fmla="*/ 189205 h 507499"/>
                  <a:gd name="connsiteX2" fmla="*/ 289522 w 579044"/>
                  <a:gd name="connsiteY2" fmla="*/ 507499 h 507499"/>
                  <a:gd name="connsiteX3" fmla="*/ 0 w 579044"/>
                  <a:gd name="connsiteY3" fmla="*/ 189205 h 507499"/>
                  <a:gd name="connsiteX4" fmla="*/ 342862 w 579044"/>
                  <a:gd name="connsiteY4" fmla="*/ 41726 h 507499"/>
                  <a:gd name="connsiteX0" fmla="*/ 349847 w 579044"/>
                  <a:gd name="connsiteY0" fmla="*/ 39186 h 507499"/>
                  <a:gd name="connsiteX1" fmla="*/ 579044 w 579044"/>
                  <a:gd name="connsiteY1" fmla="*/ 189205 h 507499"/>
                  <a:gd name="connsiteX2" fmla="*/ 289522 w 579044"/>
                  <a:gd name="connsiteY2" fmla="*/ 507499 h 507499"/>
                  <a:gd name="connsiteX3" fmla="*/ 0 w 579044"/>
                  <a:gd name="connsiteY3" fmla="*/ 189205 h 507499"/>
                  <a:gd name="connsiteX4" fmla="*/ 342862 w 579044"/>
                  <a:gd name="connsiteY4" fmla="*/ 41726 h 507499"/>
                  <a:gd name="connsiteX0" fmla="*/ 349847 w 579044"/>
                  <a:gd name="connsiteY0" fmla="*/ 39186 h 507499"/>
                  <a:gd name="connsiteX1" fmla="*/ 579044 w 579044"/>
                  <a:gd name="connsiteY1" fmla="*/ 189205 h 507499"/>
                  <a:gd name="connsiteX2" fmla="*/ 289522 w 579044"/>
                  <a:gd name="connsiteY2" fmla="*/ 507499 h 507499"/>
                  <a:gd name="connsiteX3" fmla="*/ 0 w 579044"/>
                  <a:gd name="connsiteY3" fmla="*/ 189205 h 507499"/>
                  <a:gd name="connsiteX4" fmla="*/ 342862 w 579044"/>
                  <a:gd name="connsiteY4" fmla="*/ 41726 h 507499"/>
                  <a:gd name="connsiteX5" fmla="*/ 349847 w 579044"/>
                  <a:gd name="connsiteY5" fmla="*/ 39186 h 5074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79044" h="507499">
                    <a:moveTo>
                      <a:pt x="349847" y="39186"/>
                    </a:moveTo>
                    <a:cubicBezTo>
                      <a:pt x="497046" y="-33839"/>
                      <a:pt x="579044" y="13416"/>
                      <a:pt x="579044" y="189205"/>
                    </a:cubicBezTo>
                    <a:cubicBezTo>
                      <a:pt x="579044" y="364994"/>
                      <a:pt x="449421" y="507499"/>
                      <a:pt x="289522" y="507499"/>
                    </a:cubicBezTo>
                    <a:cubicBezTo>
                      <a:pt x="129623" y="507499"/>
                      <a:pt x="0" y="364994"/>
                      <a:pt x="0" y="189205"/>
                    </a:cubicBezTo>
                    <a:cubicBezTo>
                      <a:pt x="0" y="13416"/>
                      <a:pt x="91523" y="-49714"/>
                      <a:pt x="342862" y="41726"/>
                    </a:cubicBezTo>
                    <a:lnTo>
                      <a:pt x="349847" y="39186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51" name="月 950"/>
              <p:cNvSpPr/>
              <p:nvPr/>
            </p:nvSpPr>
            <p:spPr>
              <a:xfrm rot="16200000">
                <a:off x="10353442" y="5212622"/>
                <a:ext cx="25398" cy="75418"/>
              </a:xfrm>
              <a:prstGeom prst="moon">
                <a:avLst>
                  <a:gd name="adj" fmla="val 87500"/>
                </a:avLst>
              </a:prstGeom>
              <a:solidFill>
                <a:srgbClr val="FF9966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52" name="片側の 2 つの角を丸めた四角形 951"/>
              <p:cNvSpPr/>
              <p:nvPr/>
            </p:nvSpPr>
            <p:spPr>
              <a:xfrm>
                <a:off x="10086492" y="5473933"/>
                <a:ext cx="562934" cy="502092"/>
              </a:xfrm>
              <a:prstGeom prst="round2SameRect">
                <a:avLst>
                  <a:gd name="adj1" fmla="val 41975"/>
                  <a:gd name="adj2" fmla="val 0"/>
                </a:avLst>
              </a:prstGeom>
              <a:solidFill>
                <a:srgbClr val="9999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53" name="フリーフォーム 952"/>
              <p:cNvSpPr/>
              <p:nvPr/>
            </p:nvSpPr>
            <p:spPr>
              <a:xfrm>
                <a:off x="10065526" y="5490174"/>
                <a:ext cx="604867" cy="526203"/>
              </a:xfrm>
              <a:custGeom>
                <a:avLst/>
                <a:gdLst>
                  <a:gd name="connsiteX0" fmla="*/ 141626 w 604867"/>
                  <a:gd name="connsiteY0" fmla="*/ 0 h 526203"/>
                  <a:gd name="connsiteX1" fmla="*/ 302434 w 604867"/>
                  <a:gd name="connsiteY1" fmla="*/ 456550 h 526203"/>
                  <a:gd name="connsiteX2" fmla="*/ 463242 w 604867"/>
                  <a:gd name="connsiteY2" fmla="*/ 1 h 526203"/>
                  <a:gd name="connsiteX3" fmla="*/ 476513 w 604867"/>
                  <a:gd name="connsiteY3" fmla="*/ 4120 h 526203"/>
                  <a:gd name="connsiteX4" fmla="*/ 604867 w 604867"/>
                  <a:gd name="connsiteY4" fmla="*/ 197761 h 526203"/>
                  <a:gd name="connsiteX5" fmla="*/ 604867 w 604867"/>
                  <a:gd name="connsiteY5" fmla="*/ 526203 h 526203"/>
                  <a:gd name="connsiteX6" fmla="*/ 0 w 604867"/>
                  <a:gd name="connsiteY6" fmla="*/ 526203 h 526203"/>
                  <a:gd name="connsiteX7" fmla="*/ 0 w 604867"/>
                  <a:gd name="connsiteY7" fmla="*/ 197761 h 526203"/>
                  <a:gd name="connsiteX8" fmla="*/ 128354 w 604867"/>
                  <a:gd name="connsiteY8" fmla="*/ 4120 h 5262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04867" h="526203">
                    <a:moveTo>
                      <a:pt x="141626" y="0"/>
                    </a:moveTo>
                    <a:lnTo>
                      <a:pt x="302434" y="456550"/>
                    </a:lnTo>
                    <a:lnTo>
                      <a:pt x="463242" y="1"/>
                    </a:lnTo>
                    <a:lnTo>
                      <a:pt x="476513" y="4120"/>
                    </a:lnTo>
                    <a:cubicBezTo>
                      <a:pt x="551942" y="36024"/>
                      <a:pt x="604867" y="110712"/>
                      <a:pt x="604867" y="197761"/>
                    </a:cubicBezTo>
                    <a:lnTo>
                      <a:pt x="604867" y="526203"/>
                    </a:lnTo>
                    <a:lnTo>
                      <a:pt x="0" y="526203"/>
                    </a:lnTo>
                    <a:lnTo>
                      <a:pt x="0" y="197761"/>
                    </a:lnTo>
                    <a:cubicBezTo>
                      <a:pt x="0" y="110712"/>
                      <a:pt x="52926" y="36024"/>
                      <a:pt x="128354" y="4120"/>
                    </a:cubicBezTo>
                    <a:close/>
                  </a:path>
                </a:pathLst>
              </a:custGeom>
              <a:solidFill>
                <a:srgbClr val="7030A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54" name="直角三角形 953"/>
              <p:cNvSpPr/>
              <p:nvPr/>
            </p:nvSpPr>
            <p:spPr>
              <a:xfrm rot="5400000">
                <a:off x="10202320" y="5481430"/>
                <a:ext cx="166542" cy="149231"/>
              </a:xfrm>
              <a:prstGeom prst="rtTriangle">
                <a:avLst/>
              </a:prstGeom>
              <a:solidFill>
                <a:srgbClr val="9999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55" name="直角三角形 954"/>
              <p:cNvSpPr/>
              <p:nvPr/>
            </p:nvSpPr>
            <p:spPr>
              <a:xfrm rot="16200000" flipH="1">
                <a:off x="10367057" y="5481430"/>
                <a:ext cx="166542" cy="149231"/>
              </a:xfrm>
              <a:prstGeom prst="rtTriangle">
                <a:avLst/>
              </a:prstGeom>
              <a:solidFill>
                <a:srgbClr val="9999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56" name="ドーナツ 955"/>
              <p:cNvSpPr/>
              <p:nvPr/>
            </p:nvSpPr>
            <p:spPr>
              <a:xfrm>
                <a:off x="10102395" y="5006106"/>
                <a:ext cx="250048" cy="250048"/>
              </a:xfrm>
              <a:prstGeom prst="donut">
                <a:avLst>
                  <a:gd name="adj" fmla="val 7646"/>
                </a:avLst>
              </a:pr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57" name="ドーナツ 956"/>
              <p:cNvSpPr/>
              <p:nvPr/>
            </p:nvSpPr>
            <p:spPr>
              <a:xfrm>
                <a:off x="10378620" y="5006106"/>
                <a:ext cx="250048" cy="250048"/>
              </a:xfrm>
              <a:prstGeom prst="donut">
                <a:avLst>
                  <a:gd name="adj" fmla="val 7646"/>
                </a:avLst>
              </a:pr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958" name="グループ化 957"/>
              <p:cNvGrpSpPr/>
              <p:nvPr/>
            </p:nvGrpSpPr>
            <p:grpSpPr>
              <a:xfrm>
                <a:off x="10111015" y="4845558"/>
                <a:ext cx="254173" cy="182572"/>
                <a:chOff x="8185150" y="3036368"/>
                <a:chExt cx="293635" cy="222935"/>
              </a:xfrm>
            </p:grpSpPr>
            <p:sp>
              <p:nvSpPr>
                <p:cNvPr id="969" name="月 968"/>
                <p:cNvSpPr/>
                <p:nvPr/>
              </p:nvSpPr>
              <p:spPr>
                <a:xfrm>
                  <a:off x="8235950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70" name="月 969"/>
                <p:cNvSpPr/>
                <p:nvPr/>
              </p:nvSpPr>
              <p:spPr>
                <a:xfrm>
                  <a:off x="8185150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71" name="月 970"/>
                <p:cNvSpPr/>
                <p:nvPr/>
              </p:nvSpPr>
              <p:spPr>
                <a:xfrm>
                  <a:off x="8331200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72" name="月 971"/>
                <p:cNvSpPr/>
                <p:nvPr/>
              </p:nvSpPr>
              <p:spPr>
                <a:xfrm>
                  <a:off x="8280400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73" name="月 972"/>
                <p:cNvSpPr/>
                <p:nvPr/>
              </p:nvSpPr>
              <p:spPr>
                <a:xfrm>
                  <a:off x="8429625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74" name="月 973"/>
                <p:cNvSpPr/>
                <p:nvPr/>
              </p:nvSpPr>
              <p:spPr>
                <a:xfrm>
                  <a:off x="8378825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959" name="グループ化 958"/>
              <p:cNvGrpSpPr/>
              <p:nvPr/>
            </p:nvGrpSpPr>
            <p:grpSpPr>
              <a:xfrm>
                <a:off x="10369356" y="4845558"/>
                <a:ext cx="254173" cy="182572"/>
                <a:chOff x="8185150" y="3036368"/>
                <a:chExt cx="293635" cy="222935"/>
              </a:xfrm>
            </p:grpSpPr>
            <p:sp>
              <p:nvSpPr>
                <p:cNvPr id="963" name="月 962"/>
                <p:cNvSpPr/>
                <p:nvPr/>
              </p:nvSpPr>
              <p:spPr>
                <a:xfrm>
                  <a:off x="8235950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64" name="月 963"/>
                <p:cNvSpPr/>
                <p:nvPr/>
              </p:nvSpPr>
              <p:spPr>
                <a:xfrm>
                  <a:off x="8185150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65" name="月 964"/>
                <p:cNvSpPr/>
                <p:nvPr/>
              </p:nvSpPr>
              <p:spPr>
                <a:xfrm>
                  <a:off x="8331200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66" name="月 965"/>
                <p:cNvSpPr/>
                <p:nvPr/>
              </p:nvSpPr>
              <p:spPr>
                <a:xfrm>
                  <a:off x="8280400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67" name="月 966"/>
                <p:cNvSpPr/>
                <p:nvPr/>
              </p:nvSpPr>
              <p:spPr>
                <a:xfrm>
                  <a:off x="8429625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68" name="月 967"/>
                <p:cNvSpPr/>
                <p:nvPr/>
              </p:nvSpPr>
              <p:spPr>
                <a:xfrm>
                  <a:off x="8378825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960" name="月 959"/>
              <p:cNvSpPr/>
              <p:nvPr/>
            </p:nvSpPr>
            <p:spPr>
              <a:xfrm rot="5400000">
                <a:off x="10196004" y="4894005"/>
                <a:ext cx="45720" cy="182762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61" name="月 960"/>
              <p:cNvSpPr/>
              <p:nvPr/>
            </p:nvSpPr>
            <p:spPr>
              <a:xfrm rot="5400000">
                <a:off x="10486517" y="4894005"/>
                <a:ext cx="45720" cy="182762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62" name="円/楕円 4"/>
              <p:cNvSpPr/>
              <p:nvPr/>
            </p:nvSpPr>
            <p:spPr>
              <a:xfrm rot="10800000">
                <a:off x="10292036" y="5313020"/>
                <a:ext cx="148210" cy="45719"/>
              </a:xfrm>
              <a:custGeom>
                <a:avLst/>
                <a:gdLst/>
                <a:ahLst/>
                <a:cxnLst/>
                <a:rect l="l" t="t" r="r" b="b"/>
                <a:pathLst>
                  <a:path w="194934" h="36810">
                    <a:moveTo>
                      <a:pt x="0" y="0"/>
                    </a:moveTo>
                    <a:cubicBezTo>
                      <a:pt x="27202" y="6486"/>
                      <a:pt x="60957" y="9752"/>
                      <a:pt x="97467" y="9752"/>
                    </a:cubicBezTo>
                    <a:cubicBezTo>
                      <a:pt x="133977" y="9752"/>
                      <a:pt x="167732" y="6486"/>
                      <a:pt x="194934" y="0"/>
                    </a:cubicBezTo>
                    <a:cubicBezTo>
                      <a:pt x="186588" y="21408"/>
                      <a:pt x="146006" y="36810"/>
                      <a:pt x="97467" y="36810"/>
                    </a:cubicBezTo>
                    <a:cubicBezTo>
                      <a:pt x="48928" y="36810"/>
                      <a:pt x="8346" y="21408"/>
                      <a:pt x="0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929" name="グループ化 928"/>
            <p:cNvGrpSpPr/>
            <p:nvPr/>
          </p:nvGrpSpPr>
          <p:grpSpPr>
            <a:xfrm>
              <a:off x="9559052" y="2408085"/>
              <a:ext cx="1623561" cy="671374"/>
              <a:chOff x="5697393" y="2408085"/>
              <a:chExt cx="1623561" cy="671374"/>
            </a:xfrm>
          </p:grpSpPr>
          <p:grpSp>
            <p:nvGrpSpPr>
              <p:cNvPr id="932" name="グループ化 931"/>
              <p:cNvGrpSpPr/>
              <p:nvPr/>
            </p:nvGrpSpPr>
            <p:grpSpPr>
              <a:xfrm>
                <a:off x="5697393" y="2408085"/>
                <a:ext cx="645836" cy="671374"/>
                <a:chOff x="664686" y="1246087"/>
                <a:chExt cx="1326718" cy="1379179"/>
              </a:xfrm>
            </p:grpSpPr>
            <p:sp>
              <p:nvSpPr>
                <p:cNvPr id="941" name="角丸四角形 177"/>
                <p:cNvSpPr/>
                <p:nvPr/>
              </p:nvSpPr>
              <p:spPr>
                <a:xfrm rot="9347365" flipH="1">
                  <a:off x="1002820" y="2270014"/>
                  <a:ext cx="988584" cy="355252"/>
                </a:xfrm>
                <a:custGeom>
                  <a:avLst/>
                  <a:gdLst>
                    <a:gd name="connsiteX0" fmla="*/ 0 w 968115"/>
                    <a:gd name="connsiteY0" fmla="*/ 167734 h 335468"/>
                    <a:gd name="connsiteX1" fmla="*/ 167734 w 968115"/>
                    <a:gd name="connsiteY1" fmla="*/ 0 h 335468"/>
                    <a:gd name="connsiteX2" fmla="*/ 800381 w 968115"/>
                    <a:gd name="connsiteY2" fmla="*/ 0 h 335468"/>
                    <a:gd name="connsiteX3" fmla="*/ 968115 w 968115"/>
                    <a:gd name="connsiteY3" fmla="*/ 167734 h 335468"/>
                    <a:gd name="connsiteX4" fmla="*/ 968115 w 968115"/>
                    <a:gd name="connsiteY4" fmla="*/ 167734 h 335468"/>
                    <a:gd name="connsiteX5" fmla="*/ 800381 w 968115"/>
                    <a:gd name="connsiteY5" fmla="*/ 335468 h 335468"/>
                    <a:gd name="connsiteX6" fmla="*/ 167734 w 968115"/>
                    <a:gd name="connsiteY6" fmla="*/ 335468 h 335468"/>
                    <a:gd name="connsiteX7" fmla="*/ 0 w 968115"/>
                    <a:gd name="connsiteY7" fmla="*/ 167734 h 335468"/>
                    <a:gd name="connsiteX0" fmla="*/ 968115 w 1059555"/>
                    <a:gd name="connsiteY0" fmla="*/ 167734 h 335468"/>
                    <a:gd name="connsiteX1" fmla="*/ 800381 w 1059555"/>
                    <a:gd name="connsiteY1" fmla="*/ 335468 h 335468"/>
                    <a:gd name="connsiteX2" fmla="*/ 167734 w 1059555"/>
                    <a:gd name="connsiteY2" fmla="*/ 335468 h 335468"/>
                    <a:gd name="connsiteX3" fmla="*/ 0 w 1059555"/>
                    <a:gd name="connsiteY3" fmla="*/ 167734 h 335468"/>
                    <a:gd name="connsiteX4" fmla="*/ 167734 w 1059555"/>
                    <a:gd name="connsiteY4" fmla="*/ 0 h 335468"/>
                    <a:gd name="connsiteX5" fmla="*/ 800381 w 1059555"/>
                    <a:gd name="connsiteY5" fmla="*/ 0 h 335468"/>
                    <a:gd name="connsiteX6" fmla="*/ 968115 w 1059555"/>
                    <a:gd name="connsiteY6" fmla="*/ 167734 h 335468"/>
                    <a:gd name="connsiteX7" fmla="*/ 1059555 w 1059555"/>
                    <a:gd name="connsiteY7" fmla="*/ 259174 h 335468"/>
                    <a:gd name="connsiteX0" fmla="*/ 968115 w 1059555"/>
                    <a:gd name="connsiteY0" fmla="*/ 167734 h 335468"/>
                    <a:gd name="connsiteX1" fmla="*/ 800381 w 1059555"/>
                    <a:gd name="connsiteY1" fmla="*/ 335468 h 335468"/>
                    <a:gd name="connsiteX2" fmla="*/ 167734 w 1059555"/>
                    <a:gd name="connsiteY2" fmla="*/ 335468 h 335468"/>
                    <a:gd name="connsiteX3" fmla="*/ 0 w 1059555"/>
                    <a:gd name="connsiteY3" fmla="*/ 167734 h 335468"/>
                    <a:gd name="connsiteX4" fmla="*/ 167734 w 1059555"/>
                    <a:gd name="connsiteY4" fmla="*/ 0 h 335468"/>
                    <a:gd name="connsiteX5" fmla="*/ 800381 w 1059555"/>
                    <a:gd name="connsiteY5" fmla="*/ 0 h 335468"/>
                    <a:gd name="connsiteX6" fmla="*/ 1059555 w 1059555"/>
                    <a:gd name="connsiteY6" fmla="*/ 259174 h 335468"/>
                    <a:gd name="connsiteX0" fmla="*/ 968115 w 968115"/>
                    <a:gd name="connsiteY0" fmla="*/ 167734 h 335468"/>
                    <a:gd name="connsiteX1" fmla="*/ 800381 w 968115"/>
                    <a:gd name="connsiteY1" fmla="*/ 335468 h 335468"/>
                    <a:gd name="connsiteX2" fmla="*/ 167734 w 968115"/>
                    <a:gd name="connsiteY2" fmla="*/ 335468 h 335468"/>
                    <a:gd name="connsiteX3" fmla="*/ 0 w 968115"/>
                    <a:gd name="connsiteY3" fmla="*/ 167734 h 335468"/>
                    <a:gd name="connsiteX4" fmla="*/ 167734 w 968115"/>
                    <a:gd name="connsiteY4" fmla="*/ 0 h 335468"/>
                    <a:gd name="connsiteX5" fmla="*/ 800381 w 968115"/>
                    <a:gd name="connsiteY5" fmla="*/ 0 h 335468"/>
                    <a:gd name="connsiteX0" fmla="*/ 800381 w 800381"/>
                    <a:gd name="connsiteY0" fmla="*/ 335468 h 335468"/>
                    <a:gd name="connsiteX1" fmla="*/ 167734 w 800381"/>
                    <a:gd name="connsiteY1" fmla="*/ 335468 h 335468"/>
                    <a:gd name="connsiteX2" fmla="*/ 0 w 800381"/>
                    <a:gd name="connsiteY2" fmla="*/ 167734 h 335468"/>
                    <a:gd name="connsiteX3" fmla="*/ 167734 w 800381"/>
                    <a:gd name="connsiteY3" fmla="*/ 0 h 335468"/>
                    <a:gd name="connsiteX4" fmla="*/ 800381 w 800381"/>
                    <a:gd name="connsiteY4" fmla="*/ 0 h 335468"/>
                    <a:gd name="connsiteX0" fmla="*/ 800381 w 800381"/>
                    <a:gd name="connsiteY0" fmla="*/ 336218 h 336218"/>
                    <a:gd name="connsiteX1" fmla="*/ 167734 w 800381"/>
                    <a:gd name="connsiteY1" fmla="*/ 336218 h 336218"/>
                    <a:gd name="connsiteX2" fmla="*/ 0 w 800381"/>
                    <a:gd name="connsiteY2" fmla="*/ 168484 h 336218"/>
                    <a:gd name="connsiteX3" fmla="*/ 167734 w 800381"/>
                    <a:gd name="connsiteY3" fmla="*/ 750 h 336218"/>
                    <a:gd name="connsiteX4" fmla="*/ 625785 w 800381"/>
                    <a:gd name="connsiteY4" fmla="*/ 0 h 336218"/>
                    <a:gd name="connsiteX0" fmla="*/ 914761 w 914760"/>
                    <a:gd name="connsiteY0" fmla="*/ 299140 h 336218"/>
                    <a:gd name="connsiteX1" fmla="*/ 167734 w 914760"/>
                    <a:gd name="connsiteY1" fmla="*/ 336218 h 336218"/>
                    <a:gd name="connsiteX2" fmla="*/ 0 w 914760"/>
                    <a:gd name="connsiteY2" fmla="*/ 168484 h 336218"/>
                    <a:gd name="connsiteX3" fmla="*/ 167734 w 914760"/>
                    <a:gd name="connsiteY3" fmla="*/ 750 h 336218"/>
                    <a:gd name="connsiteX4" fmla="*/ 625785 w 914760"/>
                    <a:gd name="connsiteY4" fmla="*/ 0 h 336218"/>
                    <a:gd name="connsiteX0" fmla="*/ 914761 w 914762"/>
                    <a:gd name="connsiteY0" fmla="*/ 318175 h 355253"/>
                    <a:gd name="connsiteX1" fmla="*/ 167734 w 914762"/>
                    <a:gd name="connsiteY1" fmla="*/ 355253 h 355253"/>
                    <a:gd name="connsiteX2" fmla="*/ 0 w 914762"/>
                    <a:gd name="connsiteY2" fmla="*/ 187519 h 355253"/>
                    <a:gd name="connsiteX3" fmla="*/ 167734 w 914762"/>
                    <a:gd name="connsiteY3" fmla="*/ 19785 h 355253"/>
                    <a:gd name="connsiteX4" fmla="*/ 617668 w 914762"/>
                    <a:gd name="connsiteY4" fmla="*/ 0 h 355253"/>
                    <a:gd name="connsiteX0" fmla="*/ 937323 w 937323"/>
                    <a:gd name="connsiteY0" fmla="*/ 307478 h 355253"/>
                    <a:gd name="connsiteX1" fmla="*/ 167734 w 937323"/>
                    <a:gd name="connsiteY1" fmla="*/ 355253 h 355253"/>
                    <a:gd name="connsiteX2" fmla="*/ 0 w 937323"/>
                    <a:gd name="connsiteY2" fmla="*/ 187519 h 355253"/>
                    <a:gd name="connsiteX3" fmla="*/ 167734 w 937323"/>
                    <a:gd name="connsiteY3" fmla="*/ 19785 h 355253"/>
                    <a:gd name="connsiteX4" fmla="*/ 617668 w 937323"/>
                    <a:gd name="connsiteY4" fmla="*/ 0 h 3552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37323" h="355253">
                      <a:moveTo>
                        <a:pt x="937323" y="307478"/>
                      </a:moveTo>
                      <a:lnTo>
                        <a:pt x="167734" y="355253"/>
                      </a:lnTo>
                      <a:cubicBezTo>
                        <a:pt x="75097" y="355253"/>
                        <a:pt x="0" y="280156"/>
                        <a:pt x="0" y="187519"/>
                      </a:cubicBezTo>
                      <a:cubicBezTo>
                        <a:pt x="0" y="94882"/>
                        <a:pt x="75097" y="19785"/>
                        <a:pt x="167734" y="19785"/>
                      </a:cubicBezTo>
                      <a:lnTo>
                        <a:pt x="617668" y="0"/>
                      </a:lnTo>
                    </a:path>
                  </a:pathLst>
                </a:custGeom>
                <a:solidFill>
                  <a:srgbClr val="7030A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942" name="グループ化 941"/>
                <p:cNvGrpSpPr/>
                <p:nvPr/>
              </p:nvGrpSpPr>
              <p:grpSpPr>
                <a:xfrm rot="4045281" flipH="1">
                  <a:off x="747744" y="1163029"/>
                  <a:ext cx="1152123" cy="1318240"/>
                  <a:chOff x="3297620" y="2451645"/>
                  <a:chExt cx="1152123" cy="1318240"/>
                </a:xfrm>
              </p:grpSpPr>
              <p:grpSp>
                <p:nvGrpSpPr>
                  <p:cNvPr id="943" name="グループ化 942"/>
                  <p:cNvGrpSpPr/>
                  <p:nvPr/>
                </p:nvGrpSpPr>
                <p:grpSpPr>
                  <a:xfrm>
                    <a:off x="3695079" y="2451645"/>
                    <a:ext cx="754664" cy="446146"/>
                    <a:chOff x="5005719" y="1806039"/>
                    <a:chExt cx="754664" cy="446146"/>
                  </a:xfrm>
                </p:grpSpPr>
                <p:sp>
                  <p:nvSpPr>
                    <p:cNvPr id="945" name="角丸四角形 944"/>
                    <p:cNvSpPr/>
                    <p:nvPr/>
                  </p:nvSpPr>
                  <p:spPr>
                    <a:xfrm rot="19595564">
                      <a:off x="5439969" y="1865857"/>
                      <a:ext cx="320414" cy="10160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ED7D31">
                        <a:lumMod val="60000"/>
                        <a:lumOff val="40000"/>
                      </a:srgb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946" name="フリーフォーム 945"/>
                    <p:cNvSpPr/>
                    <p:nvPr/>
                  </p:nvSpPr>
                  <p:spPr>
                    <a:xfrm rot="11700000">
                      <a:off x="5091767" y="1806039"/>
                      <a:ext cx="548539" cy="446146"/>
                    </a:xfrm>
                    <a:custGeom>
                      <a:avLst/>
                      <a:gdLst>
                        <a:gd name="connsiteX0" fmla="*/ 720505 w 759541"/>
                        <a:gd name="connsiteY0" fmla="*/ 291453 h 426445"/>
                        <a:gd name="connsiteX1" fmla="*/ 663874 w 759541"/>
                        <a:gd name="connsiteY1" fmla="*/ 292877 h 426445"/>
                        <a:gd name="connsiteX2" fmla="*/ 467036 w 759541"/>
                        <a:gd name="connsiteY2" fmla="*/ 217085 h 426445"/>
                        <a:gd name="connsiteX3" fmla="*/ 460311 w 759541"/>
                        <a:gd name="connsiteY3" fmla="*/ 220425 h 426445"/>
                        <a:gd name="connsiteX4" fmla="*/ 244987 w 759541"/>
                        <a:gd name="connsiteY4" fmla="*/ 278121 h 426445"/>
                        <a:gd name="connsiteX5" fmla="*/ 116682 w 759541"/>
                        <a:gd name="connsiteY5" fmla="*/ 406426 h 426445"/>
                        <a:gd name="connsiteX6" fmla="*/ 20019 w 759541"/>
                        <a:gd name="connsiteY6" fmla="*/ 406426 h 426445"/>
                        <a:gd name="connsiteX7" fmla="*/ 20019 w 759541"/>
                        <a:gd name="connsiteY7" fmla="*/ 406425 h 426445"/>
                        <a:gd name="connsiteX8" fmla="*/ 20019 w 759541"/>
                        <a:gd name="connsiteY8" fmla="*/ 309762 h 426445"/>
                        <a:gd name="connsiteX9" fmla="*/ 159327 w 759541"/>
                        <a:gd name="connsiteY9" fmla="*/ 170455 h 426445"/>
                        <a:gd name="connsiteX10" fmla="*/ 181939 w 759541"/>
                        <a:gd name="connsiteY10" fmla="*/ 155440 h 426445"/>
                        <a:gd name="connsiteX11" fmla="*/ 195031 w 759541"/>
                        <a:gd name="connsiteY11" fmla="*/ 152893 h 426445"/>
                        <a:gd name="connsiteX12" fmla="*/ 207757 w 759541"/>
                        <a:gd name="connsiteY12" fmla="*/ 146571 h 426445"/>
                        <a:gd name="connsiteX13" fmla="*/ 284288 w 759541"/>
                        <a:gd name="connsiteY13" fmla="*/ 126065 h 426445"/>
                        <a:gd name="connsiteX14" fmla="*/ 284288 w 759541"/>
                        <a:gd name="connsiteY14" fmla="*/ 85297 h 426445"/>
                        <a:gd name="connsiteX15" fmla="*/ 369585 w 759541"/>
                        <a:gd name="connsiteY15" fmla="*/ 0 h 426445"/>
                        <a:gd name="connsiteX16" fmla="*/ 527838 w 759541"/>
                        <a:gd name="connsiteY16" fmla="*/ 0 h 426445"/>
                        <a:gd name="connsiteX17" fmla="*/ 613135 w 759541"/>
                        <a:gd name="connsiteY17" fmla="*/ 85297 h 426445"/>
                        <a:gd name="connsiteX18" fmla="*/ 613135 w 759541"/>
                        <a:gd name="connsiteY18" fmla="*/ 114716 h 426445"/>
                        <a:gd name="connsiteX19" fmla="*/ 717066 w 759541"/>
                        <a:gd name="connsiteY19" fmla="*/ 154735 h 426445"/>
                        <a:gd name="connsiteX20" fmla="*/ 758116 w 759541"/>
                        <a:gd name="connsiteY20" fmla="*/ 193772 h 426445"/>
                        <a:gd name="connsiteX21" fmla="*/ 759541 w 759541"/>
                        <a:gd name="connsiteY21" fmla="*/ 250402 h 426445"/>
                        <a:gd name="connsiteX22" fmla="*/ 743761 w 759541"/>
                        <a:gd name="connsiteY22" fmla="*/ 275197 h 426445"/>
                        <a:gd name="connsiteX23" fmla="*/ 720505 w 759541"/>
                        <a:gd name="connsiteY23" fmla="*/ 291453 h 426445"/>
                        <a:gd name="connsiteX0" fmla="*/ 720505 w 759541"/>
                        <a:gd name="connsiteY0" fmla="*/ 291453 h 426445"/>
                        <a:gd name="connsiteX1" fmla="*/ 663874 w 759541"/>
                        <a:gd name="connsiteY1" fmla="*/ 292877 h 426445"/>
                        <a:gd name="connsiteX2" fmla="*/ 467036 w 759541"/>
                        <a:gd name="connsiteY2" fmla="*/ 217085 h 426445"/>
                        <a:gd name="connsiteX3" fmla="*/ 460311 w 759541"/>
                        <a:gd name="connsiteY3" fmla="*/ 220425 h 426445"/>
                        <a:gd name="connsiteX4" fmla="*/ 244987 w 759541"/>
                        <a:gd name="connsiteY4" fmla="*/ 278121 h 426445"/>
                        <a:gd name="connsiteX5" fmla="*/ 116682 w 759541"/>
                        <a:gd name="connsiteY5" fmla="*/ 406426 h 426445"/>
                        <a:gd name="connsiteX6" fmla="*/ 20019 w 759541"/>
                        <a:gd name="connsiteY6" fmla="*/ 406426 h 426445"/>
                        <a:gd name="connsiteX7" fmla="*/ 20019 w 759541"/>
                        <a:gd name="connsiteY7" fmla="*/ 406425 h 426445"/>
                        <a:gd name="connsiteX8" fmla="*/ 20019 w 759541"/>
                        <a:gd name="connsiteY8" fmla="*/ 309762 h 426445"/>
                        <a:gd name="connsiteX9" fmla="*/ 159327 w 759541"/>
                        <a:gd name="connsiteY9" fmla="*/ 170455 h 426445"/>
                        <a:gd name="connsiteX10" fmla="*/ 181939 w 759541"/>
                        <a:gd name="connsiteY10" fmla="*/ 155440 h 426445"/>
                        <a:gd name="connsiteX11" fmla="*/ 195031 w 759541"/>
                        <a:gd name="connsiteY11" fmla="*/ 152893 h 426445"/>
                        <a:gd name="connsiteX12" fmla="*/ 207757 w 759541"/>
                        <a:gd name="connsiteY12" fmla="*/ 146571 h 426445"/>
                        <a:gd name="connsiteX13" fmla="*/ 284288 w 759541"/>
                        <a:gd name="connsiteY13" fmla="*/ 126065 h 426445"/>
                        <a:gd name="connsiteX14" fmla="*/ 284288 w 759541"/>
                        <a:gd name="connsiteY14" fmla="*/ 85297 h 426445"/>
                        <a:gd name="connsiteX15" fmla="*/ 527838 w 759541"/>
                        <a:gd name="connsiteY15" fmla="*/ 0 h 426445"/>
                        <a:gd name="connsiteX16" fmla="*/ 613135 w 759541"/>
                        <a:gd name="connsiteY16" fmla="*/ 85297 h 426445"/>
                        <a:gd name="connsiteX17" fmla="*/ 613135 w 759541"/>
                        <a:gd name="connsiteY17" fmla="*/ 114716 h 426445"/>
                        <a:gd name="connsiteX18" fmla="*/ 717066 w 759541"/>
                        <a:gd name="connsiteY18" fmla="*/ 154735 h 426445"/>
                        <a:gd name="connsiteX19" fmla="*/ 758116 w 759541"/>
                        <a:gd name="connsiteY19" fmla="*/ 193772 h 426445"/>
                        <a:gd name="connsiteX20" fmla="*/ 759541 w 759541"/>
                        <a:gd name="connsiteY20" fmla="*/ 250402 h 426445"/>
                        <a:gd name="connsiteX21" fmla="*/ 743761 w 759541"/>
                        <a:gd name="connsiteY21" fmla="*/ 275197 h 426445"/>
                        <a:gd name="connsiteX22" fmla="*/ 720505 w 759541"/>
                        <a:gd name="connsiteY22" fmla="*/ 291453 h 426445"/>
                        <a:gd name="connsiteX0" fmla="*/ 720505 w 759541"/>
                        <a:gd name="connsiteY0" fmla="*/ 291453 h 426445"/>
                        <a:gd name="connsiteX1" fmla="*/ 663874 w 759541"/>
                        <a:gd name="connsiteY1" fmla="*/ 292877 h 426445"/>
                        <a:gd name="connsiteX2" fmla="*/ 467036 w 759541"/>
                        <a:gd name="connsiteY2" fmla="*/ 217085 h 426445"/>
                        <a:gd name="connsiteX3" fmla="*/ 460311 w 759541"/>
                        <a:gd name="connsiteY3" fmla="*/ 220425 h 426445"/>
                        <a:gd name="connsiteX4" fmla="*/ 244987 w 759541"/>
                        <a:gd name="connsiteY4" fmla="*/ 278121 h 426445"/>
                        <a:gd name="connsiteX5" fmla="*/ 116682 w 759541"/>
                        <a:gd name="connsiteY5" fmla="*/ 406426 h 426445"/>
                        <a:gd name="connsiteX6" fmla="*/ 20019 w 759541"/>
                        <a:gd name="connsiteY6" fmla="*/ 406426 h 426445"/>
                        <a:gd name="connsiteX7" fmla="*/ 20019 w 759541"/>
                        <a:gd name="connsiteY7" fmla="*/ 406425 h 426445"/>
                        <a:gd name="connsiteX8" fmla="*/ 20019 w 759541"/>
                        <a:gd name="connsiteY8" fmla="*/ 309762 h 426445"/>
                        <a:gd name="connsiteX9" fmla="*/ 159327 w 759541"/>
                        <a:gd name="connsiteY9" fmla="*/ 170455 h 426445"/>
                        <a:gd name="connsiteX10" fmla="*/ 181939 w 759541"/>
                        <a:gd name="connsiteY10" fmla="*/ 155440 h 426445"/>
                        <a:gd name="connsiteX11" fmla="*/ 195031 w 759541"/>
                        <a:gd name="connsiteY11" fmla="*/ 152893 h 426445"/>
                        <a:gd name="connsiteX12" fmla="*/ 207757 w 759541"/>
                        <a:gd name="connsiteY12" fmla="*/ 146571 h 426445"/>
                        <a:gd name="connsiteX13" fmla="*/ 284288 w 759541"/>
                        <a:gd name="connsiteY13" fmla="*/ 126065 h 426445"/>
                        <a:gd name="connsiteX14" fmla="*/ 527838 w 759541"/>
                        <a:gd name="connsiteY14" fmla="*/ 0 h 426445"/>
                        <a:gd name="connsiteX15" fmla="*/ 613135 w 759541"/>
                        <a:gd name="connsiteY15" fmla="*/ 85297 h 426445"/>
                        <a:gd name="connsiteX16" fmla="*/ 613135 w 759541"/>
                        <a:gd name="connsiteY16" fmla="*/ 114716 h 426445"/>
                        <a:gd name="connsiteX17" fmla="*/ 717066 w 759541"/>
                        <a:gd name="connsiteY17" fmla="*/ 154735 h 426445"/>
                        <a:gd name="connsiteX18" fmla="*/ 758116 w 759541"/>
                        <a:gd name="connsiteY18" fmla="*/ 193772 h 426445"/>
                        <a:gd name="connsiteX19" fmla="*/ 759541 w 759541"/>
                        <a:gd name="connsiteY19" fmla="*/ 250402 h 426445"/>
                        <a:gd name="connsiteX20" fmla="*/ 743761 w 759541"/>
                        <a:gd name="connsiteY20" fmla="*/ 275197 h 426445"/>
                        <a:gd name="connsiteX21" fmla="*/ 720505 w 759541"/>
                        <a:gd name="connsiteY21" fmla="*/ 291453 h 426445"/>
                        <a:gd name="connsiteX0" fmla="*/ 720505 w 759541"/>
                        <a:gd name="connsiteY0" fmla="*/ 393142 h 528134"/>
                        <a:gd name="connsiteX1" fmla="*/ 663874 w 759541"/>
                        <a:gd name="connsiteY1" fmla="*/ 394566 h 528134"/>
                        <a:gd name="connsiteX2" fmla="*/ 467036 w 759541"/>
                        <a:gd name="connsiteY2" fmla="*/ 318774 h 528134"/>
                        <a:gd name="connsiteX3" fmla="*/ 460311 w 759541"/>
                        <a:gd name="connsiteY3" fmla="*/ 322114 h 528134"/>
                        <a:gd name="connsiteX4" fmla="*/ 244987 w 759541"/>
                        <a:gd name="connsiteY4" fmla="*/ 379810 h 528134"/>
                        <a:gd name="connsiteX5" fmla="*/ 116682 w 759541"/>
                        <a:gd name="connsiteY5" fmla="*/ 508115 h 528134"/>
                        <a:gd name="connsiteX6" fmla="*/ 20019 w 759541"/>
                        <a:gd name="connsiteY6" fmla="*/ 508115 h 528134"/>
                        <a:gd name="connsiteX7" fmla="*/ 20019 w 759541"/>
                        <a:gd name="connsiteY7" fmla="*/ 508114 h 528134"/>
                        <a:gd name="connsiteX8" fmla="*/ 20019 w 759541"/>
                        <a:gd name="connsiteY8" fmla="*/ 411451 h 528134"/>
                        <a:gd name="connsiteX9" fmla="*/ 159327 w 759541"/>
                        <a:gd name="connsiteY9" fmla="*/ 272144 h 528134"/>
                        <a:gd name="connsiteX10" fmla="*/ 181939 w 759541"/>
                        <a:gd name="connsiteY10" fmla="*/ 257129 h 528134"/>
                        <a:gd name="connsiteX11" fmla="*/ 195031 w 759541"/>
                        <a:gd name="connsiteY11" fmla="*/ 254582 h 528134"/>
                        <a:gd name="connsiteX12" fmla="*/ 207757 w 759541"/>
                        <a:gd name="connsiteY12" fmla="*/ 248260 h 528134"/>
                        <a:gd name="connsiteX13" fmla="*/ 284288 w 759541"/>
                        <a:gd name="connsiteY13" fmla="*/ 227754 h 528134"/>
                        <a:gd name="connsiteX14" fmla="*/ 392119 w 759541"/>
                        <a:gd name="connsiteY14" fmla="*/ 0 h 528134"/>
                        <a:gd name="connsiteX15" fmla="*/ 613135 w 759541"/>
                        <a:gd name="connsiteY15" fmla="*/ 186986 h 528134"/>
                        <a:gd name="connsiteX16" fmla="*/ 613135 w 759541"/>
                        <a:gd name="connsiteY16" fmla="*/ 216405 h 528134"/>
                        <a:gd name="connsiteX17" fmla="*/ 717066 w 759541"/>
                        <a:gd name="connsiteY17" fmla="*/ 256424 h 528134"/>
                        <a:gd name="connsiteX18" fmla="*/ 758116 w 759541"/>
                        <a:gd name="connsiteY18" fmla="*/ 295461 h 528134"/>
                        <a:gd name="connsiteX19" fmla="*/ 759541 w 759541"/>
                        <a:gd name="connsiteY19" fmla="*/ 352091 h 528134"/>
                        <a:gd name="connsiteX20" fmla="*/ 743761 w 759541"/>
                        <a:gd name="connsiteY20" fmla="*/ 376886 h 528134"/>
                        <a:gd name="connsiteX21" fmla="*/ 720505 w 759541"/>
                        <a:gd name="connsiteY21" fmla="*/ 393142 h 528134"/>
                        <a:gd name="connsiteX0" fmla="*/ 720505 w 759541"/>
                        <a:gd name="connsiteY0" fmla="*/ 393157 h 528149"/>
                        <a:gd name="connsiteX1" fmla="*/ 663874 w 759541"/>
                        <a:gd name="connsiteY1" fmla="*/ 394581 h 528149"/>
                        <a:gd name="connsiteX2" fmla="*/ 467036 w 759541"/>
                        <a:gd name="connsiteY2" fmla="*/ 318789 h 528149"/>
                        <a:gd name="connsiteX3" fmla="*/ 460311 w 759541"/>
                        <a:gd name="connsiteY3" fmla="*/ 322129 h 528149"/>
                        <a:gd name="connsiteX4" fmla="*/ 244987 w 759541"/>
                        <a:gd name="connsiteY4" fmla="*/ 379825 h 528149"/>
                        <a:gd name="connsiteX5" fmla="*/ 116682 w 759541"/>
                        <a:gd name="connsiteY5" fmla="*/ 508130 h 528149"/>
                        <a:gd name="connsiteX6" fmla="*/ 20019 w 759541"/>
                        <a:gd name="connsiteY6" fmla="*/ 508130 h 528149"/>
                        <a:gd name="connsiteX7" fmla="*/ 20019 w 759541"/>
                        <a:gd name="connsiteY7" fmla="*/ 508129 h 528149"/>
                        <a:gd name="connsiteX8" fmla="*/ 20019 w 759541"/>
                        <a:gd name="connsiteY8" fmla="*/ 411466 h 528149"/>
                        <a:gd name="connsiteX9" fmla="*/ 159327 w 759541"/>
                        <a:gd name="connsiteY9" fmla="*/ 272159 h 528149"/>
                        <a:gd name="connsiteX10" fmla="*/ 181939 w 759541"/>
                        <a:gd name="connsiteY10" fmla="*/ 257144 h 528149"/>
                        <a:gd name="connsiteX11" fmla="*/ 195031 w 759541"/>
                        <a:gd name="connsiteY11" fmla="*/ 254597 h 528149"/>
                        <a:gd name="connsiteX12" fmla="*/ 207757 w 759541"/>
                        <a:gd name="connsiteY12" fmla="*/ 248275 h 528149"/>
                        <a:gd name="connsiteX13" fmla="*/ 284288 w 759541"/>
                        <a:gd name="connsiteY13" fmla="*/ 227769 h 528149"/>
                        <a:gd name="connsiteX14" fmla="*/ 392119 w 759541"/>
                        <a:gd name="connsiteY14" fmla="*/ 15 h 528149"/>
                        <a:gd name="connsiteX15" fmla="*/ 613135 w 759541"/>
                        <a:gd name="connsiteY15" fmla="*/ 216420 h 528149"/>
                        <a:gd name="connsiteX16" fmla="*/ 717066 w 759541"/>
                        <a:gd name="connsiteY16" fmla="*/ 256439 h 528149"/>
                        <a:gd name="connsiteX17" fmla="*/ 758116 w 759541"/>
                        <a:gd name="connsiteY17" fmla="*/ 295476 h 528149"/>
                        <a:gd name="connsiteX18" fmla="*/ 759541 w 759541"/>
                        <a:gd name="connsiteY18" fmla="*/ 352106 h 528149"/>
                        <a:gd name="connsiteX19" fmla="*/ 743761 w 759541"/>
                        <a:gd name="connsiteY19" fmla="*/ 376901 h 528149"/>
                        <a:gd name="connsiteX20" fmla="*/ 720505 w 759541"/>
                        <a:gd name="connsiteY20" fmla="*/ 393157 h 528149"/>
                        <a:gd name="connsiteX0" fmla="*/ 720505 w 759541"/>
                        <a:gd name="connsiteY0" fmla="*/ 393157 h 528149"/>
                        <a:gd name="connsiteX1" fmla="*/ 663874 w 759541"/>
                        <a:gd name="connsiteY1" fmla="*/ 394581 h 528149"/>
                        <a:gd name="connsiteX2" fmla="*/ 467036 w 759541"/>
                        <a:gd name="connsiteY2" fmla="*/ 318789 h 528149"/>
                        <a:gd name="connsiteX3" fmla="*/ 460311 w 759541"/>
                        <a:gd name="connsiteY3" fmla="*/ 322129 h 528149"/>
                        <a:gd name="connsiteX4" fmla="*/ 244987 w 759541"/>
                        <a:gd name="connsiteY4" fmla="*/ 379825 h 528149"/>
                        <a:gd name="connsiteX5" fmla="*/ 116682 w 759541"/>
                        <a:gd name="connsiteY5" fmla="*/ 508130 h 528149"/>
                        <a:gd name="connsiteX6" fmla="*/ 20019 w 759541"/>
                        <a:gd name="connsiteY6" fmla="*/ 508130 h 528149"/>
                        <a:gd name="connsiteX7" fmla="*/ 20019 w 759541"/>
                        <a:gd name="connsiteY7" fmla="*/ 508129 h 528149"/>
                        <a:gd name="connsiteX8" fmla="*/ 20019 w 759541"/>
                        <a:gd name="connsiteY8" fmla="*/ 411466 h 528149"/>
                        <a:gd name="connsiteX9" fmla="*/ 159327 w 759541"/>
                        <a:gd name="connsiteY9" fmla="*/ 272159 h 528149"/>
                        <a:gd name="connsiteX10" fmla="*/ 181939 w 759541"/>
                        <a:gd name="connsiteY10" fmla="*/ 257144 h 528149"/>
                        <a:gd name="connsiteX11" fmla="*/ 195031 w 759541"/>
                        <a:gd name="connsiteY11" fmla="*/ 254597 h 528149"/>
                        <a:gd name="connsiteX12" fmla="*/ 207757 w 759541"/>
                        <a:gd name="connsiteY12" fmla="*/ 248275 h 528149"/>
                        <a:gd name="connsiteX13" fmla="*/ 298444 w 759541"/>
                        <a:gd name="connsiteY13" fmla="*/ 182795 h 528149"/>
                        <a:gd name="connsiteX14" fmla="*/ 392119 w 759541"/>
                        <a:gd name="connsiteY14" fmla="*/ 15 h 528149"/>
                        <a:gd name="connsiteX15" fmla="*/ 613135 w 759541"/>
                        <a:gd name="connsiteY15" fmla="*/ 216420 h 528149"/>
                        <a:gd name="connsiteX16" fmla="*/ 717066 w 759541"/>
                        <a:gd name="connsiteY16" fmla="*/ 256439 h 528149"/>
                        <a:gd name="connsiteX17" fmla="*/ 758116 w 759541"/>
                        <a:gd name="connsiteY17" fmla="*/ 295476 h 528149"/>
                        <a:gd name="connsiteX18" fmla="*/ 759541 w 759541"/>
                        <a:gd name="connsiteY18" fmla="*/ 352106 h 528149"/>
                        <a:gd name="connsiteX19" fmla="*/ 743761 w 759541"/>
                        <a:gd name="connsiteY19" fmla="*/ 376901 h 528149"/>
                        <a:gd name="connsiteX20" fmla="*/ 720505 w 759541"/>
                        <a:gd name="connsiteY20" fmla="*/ 393157 h 528149"/>
                        <a:gd name="connsiteX0" fmla="*/ 720505 w 759541"/>
                        <a:gd name="connsiteY0" fmla="*/ 393157 h 528149"/>
                        <a:gd name="connsiteX1" fmla="*/ 663874 w 759541"/>
                        <a:gd name="connsiteY1" fmla="*/ 394581 h 528149"/>
                        <a:gd name="connsiteX2" fmla="*/ 467036 w 759541"/>
                        <a:gd name="connsiteY2" fmla="*/ 318789 h 528149"/>
                        <a:gd name="connsiteX3" fmla="*/ 460311 w 759541"/>
                        <a:gd name="connsiteY3" fmla="*/ 322129 h 528149"/>
                        <a:gd name="connsiteX4" fmla="*/ 244987 w 759541"/>
                        <a:gd name="connsiteY4" fmla="*/ 379825 h 528149"/>
                        <a:gd name="connsiteX5" fmla="*/ 116682 w 759541"/>
                        <a:gd name="connsiteY5" fmla="*/ 508130 h 528149"/>
                        <a:gd name="connsiteX6" fmla="*/ 20019 w 759541"/>
                        <a:gd name="connsiteY6" fmla="*/ 508130 h 528149"/>
                        <a:gd name="connsiteX7" fmla="*/ 20019 w 759541"/>
                        <a:gd name="connsiteY7" fmla="*/ 508129 h 528149"/>
                        <a:gd name="connsiteX8" fmla="*/ 20019 w 759541"/>
                        <a:gd name="connsiteY8" fmla="*/ 411466 h 528149"/>
                        <a:gd name="connsiteX9" fmla="*/ 159327 w 759541"/>
                        <a:gd name="connsiteY9" fmla="*/ 272159 h 528149"/>
                        <a:gd name="connsiteX10" fmla="*/ 181939 w 759541"/>
                        <a:gd name="connsiteY10" fmla="*/ 257144 h 528149"/>
                        <a:gd name="connsiteX11" fmla="*/ 195031 w 759541"/>
                        <a:gd name="connsiteY11" fmla="*/ 254597 h 528149"/>
                        <a:gd name="connsiteX12" fmla="*/ 298444 w 759541"/>
                        <a:gd name="connsiteY12" fmla="*/ 182795 h 528149"/>
                        <a:gd name="connsiteX13" fmla="*/ 392119 w 759541"/>
                        <a:gd name="connsiteY13" fmla="*/ 15 h 528149"/>
                        <a:gd name="connsiteX14" fmla="*/ 613135 w 759541"/>
                        <a:gd name="connsiteY14" fmla="*/ 216420 h 528149"/>
                        <a:gd name="connsiteX15" fmla="*/ 717066 w 759541"/>
                        <a:gd name="connsiteY15" fmla="*/ 256439 h 528149"/>
                        <a:gd name="connsiteX16" fmla="*/ 758116 w 759541"/>
                        <a:gd name="connsiteY16" fmla="*/ 295476 h 528149"/>
                        <a:gd name="connsiteX17" fmla="*/ 759541 w 759541"/>
                        <a:gd name="connsiteY17" fmla="*/ 352106 h 528149"/>
                        <a:gd name="connsiteX18" fmla="*/ 743761 w 759541"/>
                        <a:gd name="connsiteY18" fmla="*/ 376901 h 528149"/>
                        <a:gd name="connsiteX19" fmla="*/ 720505 w 759541"/>
                        <a:gd name="connsiteY19" fmla="*/ 393157 h 528149"/>
                        <a:gd name="connsiteX0" fmla="*/ 720505 w 759541"/>
                        <a:gd name="connsiteY0" fmla="*/ 393157 h 528149"/>
                        <a:gd name="connsiteX1" fmla="*/ 663874 w 759541"/>
                        <a:gd name="connsiteY1" fmla="*/ 394581 h 528149"/>
                        <a:gd name="connsiteX2" fmla="*/ 467036 w 759541"/>
                        <a:gd name="connsiteY2" fmla="*/ 318789 h 528149"/>
                        <a:gd name="connsiteX3" fmla="*/ 460311 w 759541"/>
                        <a:gd name="connsiteY3" fmla="*/ 322129 h 528149"/>
                        <a:gd name="connsiteX4" fmla="*/ 244987 w 759541"/>
                        <a:gd name="connsiteY4" fmla="*/ 379825 h 528149"/>
                        <a:gd name="connsiteX5" fmla="*/ 116682 w 759541"/>
                        <a:gd name="connsiteY5" fmla="*/ 508130 h 528149"/>
                        <a:gd name="connsiteX6" fmla="*/ 20019 w 759541"/>
                        <a:gd name="connsiteY6" fmla="*/ 508130 h 528149"/>
                        <a:gd name="connsiteX7" fmla="*/ 20019 w 759541"/>
                        <a:gd name="connsiteY7" fmla="*/ 508129 h 528149"/>
                        <a:gd name="connsiteX8" fmla="*/ 20019 w 759541"/>
                        <a:gd name="connsiteY8" fmla="*/ 411466 h 528149"/>
                        <a:gd name="connsiteX9" fmla="*/ 159327 w 759541"/>
                        <a:gd name="connsiteY9" fmla="*/ 272159 h 528149"/>
                        <a:gd name="connsiteX10" fmla="*/ 181939 w 759541"/>
                        <a:gd name="connsiteY10" fmla="*/ 257144 h 528149"/>
                        <a:gd name="connsiteX11" fmla="*/ 298444 w 759541"/>
                        <a:gd name="connsiteY11" fmla="*/ 182795 h 528149"/>
                        <a:gd name="connsiteX12" fmla="*/ 392119 w 759541"/>
                        <a:gd name="connsiteY12" fmla="*/ 15 h 528149"/>
                        <a:gd name="connsiteX13" fmla="*/ 613135 w 759541"/>
                        <a:gd name="connsiteY13" fmla="*/ 216420 h 528149"/>
                        <a:gd name="connsiteX14" fmla="*/ 717066 w 759541"/>
                        <a:gd name="connsiteY14" fmla="*/ 256439 h 528149"/>
                        <a:gd name="connsiteX15" fmla="*/ 758116 w 759541"/>
                        <a:gd name="connsiteY15" fmla="*/ 295476 h 528149"/>
                        <a:gd name="connsiteX16" fmla="*/ 759541 w 759541"/>
                        <a:gd name="connsiteY16" fmla="*/ 352106 h 528149"/>
                        <a:gd name="connsiteX17" fmla="*/ 743761 w 759541"/>
                        <a:gd name="connsiteY17" fmla="*/ 376901 h 528149"/>
                        <a:gd name="connsiteX18" fmla="*/ 720505 w 759541"/>
                        <a:gd name="connsiteY18" fmla="*/ 393157 h 528149"/>
                        <a:gd name="connsiteX0" fmla="*/ 720505 w 759541"/>
                        <a:gd name="connsiteY0" fmla="*/ 393157 h 508130"/>
                        <a:gd name="connsiteX1" fmla="*/ 663874 w 759541"/>
                        <a:gd name="connsiteY1" fmla="*/ 394581 h 508130"/>
                        <a:gd name="connsiteX2" fmla="*/ 467036 w 759541"/>
                        <a:gd name="connsiteY2" fmla="*/ 318789 h 508130"/>
                        <a:gd name="connsiteX3" fmla="*/ 244987 w 759541"/>
                        <a:gd name="connsiteY3" fmla="*/ 379825 h 508130"/>
                        <a:gd name="connsiteX4" fmla="*/ 116682 w 759541"/>
                        <a:gd name="connsiteY4" fmla="*/ 508130 h 508130"/>
                        <a:gd name="connsiteX5" fmla="*/ 20019 w 759541"/>
                        <a:gd name="connsiteY5" fmla="*/ 508130 h 508130"/>
                        <a:gd name="connsiteX6" fmla="*/ 20019 w 759541"/>
                        <a:gd name="connsiteY6" fmla="*/ 508129 h 508130"/>
                        <a:gd name="connsiteX7" fmla="*/ 20019 w 759541"/>
                        <a:gd name="connsiteY7" fmla="*/ 411466 h 508130"/>
                        <a:gd name="connsiteX8" fmla="*/ 159327 w 759541"/>
                        <a:gd name="connsiteY8" fmla="*/ 272159 h 508130"/>
                        <a:gd name="connsiteX9" fmla="*/ 181939 w 759541"/>
                        <a:gd name="connsiteY9" fmla="*/ 257144 h 508130"/>
                        <a:gd name="connsiteX10" fmla="*/ 298444 w 759541"/>
                        <a:gd name="connsiteY10" fmla="*/ 182795 h 508130"/>
                        <a:gd name="connsiteX11" fmla="*/ 392119 w 759541"/>
                        <a:gd name="connsiteY11" fmla="*/ 15 h 508130"/>
                        <a:gd name="connsiteX12" fmla="*/ 613135 w 759541"/>
                        <a:gd name="connsiteY12" fmla="*/ 216420 h 508130"/>
                        <a:gd name="connsiteX13" fmla="*/ 717066 w 759541"/>
                        <a:gd name="connsiteY13" fmla="*/ 256439 h 508130"/>
                        <a:gd name="connsiteX14" fmla="*/ 758116 w 759541"/>
                        <a:gd name="connsiteY14" fmla="*/ 295476 h 508130"/>
                        <a:gd name="connsiteX15" fmla="*/ 759541 w 759541"/>
                        <a:gd name="connsiteY15" fmla="*/ 352106 h 508130"/>
                        <a:gd name="connsiteX16" fmla="*/ 743761 w 759541"/>
                        <a:gd name="connsiteY16" fmla="*/ 376901 h 508130"/>
                        <a:gd name="connsiteX17" fmla="*/ 720505 w 759541"/>
                        <a:gd name="connsiteY17" fmla="*/ 393157 h 508130"/>
                        <a:gd name="connsiteX0" fmla="*/ 720505 w 759541"/>
                        <a:gd name="connsiteY0" fmla="*/ 393157 h 508130"/>
                        <a:gd name="connsiteX1" fmla="*/ 467036 w 759541"/>
                        <a:gd name="connsiteY1" fmla="*/ 318789 h 508130"/>
                        <a:gd name="connsiteX2" fmla="*/ 244987 w 759541"/>
                        <a:gd name="connsiteY2" fmla="*/ 379825 h 508130"/>
                        <a:gd name="connsiteX3" fmla="*/ 116682 w 759541"/>
                        <a:gd name="connsiteY3" fmla="*/ 508130 h 508130"/>
                        <a:gd name="connsiteX4" fmla="*/ 20019 w 759541"/>
                        <a:gd name="connsiteY4" fmla="*/ 508130 h 508130"/>
                        <a:gd name="connsiteX5" fmla="*/ 20019 w 759541"/>
                        <a:gd name="connsiteY5" fmla="*/ 508129 h 508130"/>
                        <a:gd name="connsiteX6" fmla="*/ 20019 w 759541"/>
                        <a:gd name="connsiteY6" fmla="*/ 411466 h 508130"/>
                        <a:gd name="connsiteX7" fmla="*/ 159327 w 759541"/>
                        <a:gd name="connsiteY7" fmla="*/ 272159 h 508130"/>
                        <a:gd name="connsiteX8" fmla="*/ 181939 w 759541"/>
                        <a:gd name="connsiteY8" fmla="*/ 257144 h 508130"/>
                        <a:gd name="connsiteX9" fmla="*/ 298444 w 759541"/>
                        <a:gd name="connsiteY9" fmla="*/ 182795 h 508130"/>
                        <a:gd name="connsiteX10" fmla="*/ 392119 w 759541"/>
                        <a:gd name="connsiteY10" fmla="*/ 15 h 508130"/>
                        <a:gd name="connsiteX11" fmla="*/ 613135 w 759541"/>
                        <a:gd name="connsiteY11" fmla="*/ 216420 h 508130"/>
                        <a:gd name="connsiteX12" fmla="*/ 717066 w 759541"/>
                        <a:gd name="connsiteY12" fmla="*/ 256439 h 508130"/>
                        <a:gd name="connsiteX13" fmla="*/ 758116 w 759541"/>
                        <a:gd name="connsiteY13" fmla="*/ 295476 h 508130"/>
                        <a:gd name="connsiteX14" fmla="*/ 759541 w 759541"/>
                        <a:gd name="connsiteY14" fmla="*/ 352106 h 508130"/>
                        <a:gd name="connsiteX15" fmla="*/ 743761 w 759541"/>
                        <a:gd name="connsiteY15" fmla="*/ 376901 h 508130"/>
                        <a:gd name="connsiteX16" fmla="*/ 720505 w 759541"/>
                        <a:gd name="connsiteY16" fmla="*/ 393157 h 508130"/>
                        <a:gd name="connsiteX0" fmla="*/ 720505 w 759541"/>
                        <a:gd name="connsiteY0" fmla="*/ 393157 h 508130"/>
                        <a:gd name="connsiteX1" fmla="*/ 467036 w 759541"/>
                        <a:gd name="connsiteY1" fmla="*/ 318789 h 508130"/>
                        <a:gd name="connsiteX2" fmla="*/ 244987 w 759541"/>
                        <a:gd name="connsiteY2" fmla="*/ 379825 h 508130"/>
                        <a:gd name="connsiteX3" fmla="*/ 116682 w 759541"/>
                        <a:gd name="connsiteY3" fmla="*/ 508130 h 508130"/>
                        <a:gd name="connsiteX4" fmla="*/ 20019 w 759541"/>
                        <a:gd name="connsiteY4" fmla="*/ 508130 h 508130"/>
                        <a:gd name="connsiteX5" fmla="*/ 20019 w 759541"/>
                        <a:gd name="connsiteY5" fmla="*/ 508129 h 508130"/>
                        <a:gd name="connsiteX6" fmla="*/ 20019 w 759541"/>
                        <a:gd name="connsiteY6" fmla="*/ 411466 h 508130"/>
                        <a:gd name="connsiteX7" fmla="*/ 159327 w 759541"/>
                        <a:gd name="connsiteY7" fmla="*/ 272159 h 508130"/>
                        <a:gd name="connsiteX8" fmla="*/ 181939 w 759541"/>
                        <a:gd name="connsiteY8" fmla="*/ 257144 h 508130"/>
                        <a:gd name="connsiteX9" fmla="*/ 298444 w 759541"/>
                        <a:gd name="connsiteY9" fmla="*/ 182795 h 508130"/>
                        <a:gd name="connsiteX10" fmla="*/ 392119 w 759541"/>
                        <a:gd name="connsiteY10" fmla="*/ 15 h 508130"/>
                        <a:gd name="connsiteX11" fmla="*/ 613135 w 759541"/>
                        <a:gd name="connsiteY11" fmla="*/ 216420 h 508130"/>
                        <a:gd name="connsiteX12" fmla="*/ 758116 w 759541"/>
                        <a:gd name="connsiteY12" fmla="*/ 295476 h 508130"/>
                        <a:gd name="connsiteX13" fmla="*/ 759541 w 759541"/>
                        <a:gd name="connsiteY13" fmla="*/ 352106 h 508130"/>
                        <a:gd name="connsiteX14" fmla="*/ 743761 w 759541"/>
                        <a:gd name="connsiteY14" fmla="*/ 376901 h 508130"/>
                        <a:gd name="connsiteX15" fmla="*/ 720505 w 759541"/>
                        <a:gd name="connsiteY15" fmla="*/ 393157 h 508130"/>
                        <a:gd name="connsiteX0" fmla="*/ 720505 w 759541"/>
                        <a:gd name="connsiteY0" fmla="*/ 393157 h 508130"/>
                        <a:gd name="connsiteX1" fmla="*/ 467036 w 759541"/>
                        <a:gd name="connsiteY1" fmla="*/ 318789 h 508130"/>
                        <a:gd name="connsiteX2" fmla="*/ 244987 w 759541"/>
                        <a:gd name="connsiteY2" fmla="*/ 379825 h 508130"/>
                        <a:gd name="connsiteX3" fmla="*/ 116682 w 759541"/>
                        <a:gd name="connsiteY3" fmla="*/ 508130 h 508130"/>
                        <a:gd name="connsiteX4" fmla="*/ 20019 w 759541"/>
                        <a:gd name="connsiteY4" fmla="*/ 508130 h 508130"/>
                        <a:gd name="connsiteX5" fmla="*/ 20019 w 759541"/>
                        <a:gd name="connsiteY5" fmla="*/ 508129 h 508130"/>
                        <a:gd name="connsiteX6" fmla="*/ 20019 w 759541"/>
                        <a:gd name="connsiteY6" fmla="*/ 411466 h 508130"/>
                        <a:gd name="connsiteX7" fmla="*/ 159327 w 759541"/>
                        <a:gd name="connsiteY7" fmla="*/ 272159 h 508130"/>
                        <a:gd name="connsiteX8" fmla="*/ 181939 w 759541"/>
                        <a:gd name="connsiteY8" fmla="*/ 257144 h 508130"/>
                        <a:gd name="connsiteX9" fmla="*/ 298444 w 759541"/>
                        <a:gd name="connsiteY9" fmla="*/ 182795 h 508130"/>
                        <a:gd name="connsiteX10" fmla="*/ 392119 w 759541"/>
                        <a:gd name="connsiteY10" fmla="*/ 15 h 508130"/>
                        <a:gd name="connsiteX11" fmla="*/ 613135 w 759541"/>
                        <a:gd name="connsiteY11" fmla="*/ 216420 h 508130"/>
                        <a:gd name="connsiteX12" fmla="*/ 759541 w 759541"/>
                        <a:gd name="connsiteY12" fmla="*/ 352106 h 508130"/>
                        <a:gd name="connsiteX13" fmla="*/ 743761 w 759541"/>
                        <a:gd name="connsiteY13" fmla="*/ 376901 h 508130"/>
                        <a:gd name="connsiteX14" fmla="*/ 720505 w 759541"/>
                        <a:gd name="connsiteY14" fmla="*/ 393157 h 508130"/>
                        <a:gd name="connsiteX0" fmla="*/ 720505 w 743761"/>
                        <a:gd name="connsiteY0" fmla="*/ 393157 h 508130"/>
                        <a:gd name="connsiteX1" fmla="*/ 467036 w 743761"/>
                        <a:gd name="connsiteY1" fmla="*/ 318789 h 508130"/>
                        <a:gd name="connsiteX2" fmla="*/ 244987 w 743761"/>
                        <a:gd name="connsiteY2" fmla="*/ 379825 h 508130"/>
                        <a:gd name="connsiteX3" fmla="*/ 116682 w 743761"/>
                        <a:gd name="connsiteY3" fmla="*/ 508130 h 508130"/>
                        <a:gd name="connsiteX4" fmla="*/ 20019 w 743761"/>
                        <a:gd name="connsiteY4" fmla="*/ 508130 h 508130"/>
                        <a:gd name="connsiteX5" fmla="*/ 20019 w 743761"/>
                        <a:gd name="connsiteY5" fmla="*/ 508129 h 508130"/>
                        <a:gd name="connsiteX6" fmla="*/ 20019 w 743761"/>
                        <a:gd name="connsiteY6" fmla="*/ 411466 h 508130"/>
                        <a:gd name="connsiteX7" fmla="*/ 159327 w 743761"/>
                        <a:gd name="connsiteY7" fmla="*/ 272159 h 508130"/>
                        <a:gd name="connsiteX8" fmla="*/ 181939 w 743761"/>
                        <a:gd name="connsiteY8" fmla="*/ 257144 h 508130"/>
                        <a:gd name="connsiteX9" fmla="*/ 298444 w 743761"/>
                        <a:gd name="connsiteY9" fmla="*/ 182795 h 508130"/>
                        <a:gd name="connsiteX10" fmla="*/ 392119 w 743761"/>
                        <a:gd name="connsiteY10" fmla="*/ 15 h 508130"/>
                        <a:gd name="connsiteX11" fmla="*/ 613135 w 743761"/>
                        <a:gd name="connsiteY11" fmla="*/ 216420 h 508130"/>
                        <a:gd name="connsiteX12" fmla="*/ 743761 w 743761"/>
                        <a:gd name="connsiteY12" fmla="*/ 376901 h 508130"/>
                        <a:gd name="connsiteX13" fmla="*/ 720505 w 743761"/>
                        <a:gd name="connsiteY13" fmla="*/ 393157 h 508130"/>
                        <a:gd name="connsiteX0" fmla="*/ 720505 w 720505"/>
                        <a:gd name="connsiteY0" fmla="*/ 393157 h 508130"/>
                        <a:gd name="connsiteX1" fmla="*/ 467036 w 720505"/>
                        <a:gd name="connsiteY1" fmla="*/ 318789 h 508130"/>
                        <a:gd name="connsiteX2" fmla="*/ 244987 w 720505"/>
                        <a:gd name="connsiteY2" fmla="*/ 379825 h 508130"/>
                        <a:gd name="connsiteX3" fmla="*/ 116682 w 720505"/>
                        <a:gd name="connsiteY3" fmla="*/ 508130 h 508130"/>
                        <a:gd name="connsiteX4" fmla="*/ 20019 w 720505"/>
                        <a:gd name="connsiteY4" fmla="*/ 508130 h 508130"/>
                        <a:gd name="connsiteX5" fmla="*/ 20019 w 720505"/>
                        <a:gd name="connsiteY5" fmla="*/ 508129 h 508130"/>
                        <a:gd name="connsiteX6" fmla="*/ 20019 w 720505"/>
                        <a:gd name="connsiteY6" fmla="*/ 411466 h 508130"/>
                        <a:gd name="connsiteX7" fmla="*/ 159327 w 720505"/>
                        <a:gd name="connsiteY7" fmla="*/ 272159 h 508130"/>
                        <a:gd name="connsiteX8" fmla="*/ 181939 w 720505"/>
                        <a:gd name="connsiteY8" fmla="*/ 257144 h 508130"/>
                        <a:gd name="connsiteX9" fmla="*/ 298444 w 720505"/>
                        <a:gd name="connsiteY9" fmla="*/ 182795 h 508130"/>
                        <a:gd name="connsiteX10" fmla="*/ 392119 w 720505"/>
                        <a:gd name="connsiteY10" fmla="*/ 15 h 508130"/>
                        <a:gd name="connsiteX11" fmla="*/ 613135 w 720505"/>
                        <a:gd name="connsiteY11" fmla="*/ 216420 h 508130"/>
                        <a:gd name="connsiteX12" fmla="*/ 720505 w 720505"/>
                        <a:gd name="connsiteY12" fmla="*/ 393157 h 508130"/>
                        <a:gd name="connsiteX0" fmla="*/ 613135 w 613134"/>
                        <a:gd name="connsiteY0" fmla="*/ 216420 h 508130"/>
                        <a:gd name="connsiteX1" fmla="*/ 467036 w 613134"/>
                        <a:gd name="connsiteY1" fmla="*/ 318789 h 508130"/>
                        <a:gd name="connsiteX2" fmla="*/ 244987 w 613134"/>
                        <a:gd name="connsiteY2" fmla="*/ 379825 h 508130"/>
                        <a:gd name="connsiteX3" fmla="*/ 116682 w 613134"/>
                        <a:gd name="connsiteY3" fmla="*/ 508130 h 508130"/>
                        <a:gd name="connsiteX4" fmla="*/ 20019 w 613134"/>
                        <a:gd name="connsiteY4" fmla="*/ 508130 h 508130"/>
                        <a:gd name="connsiteX5" fmla="*/ 20019 w 613134"/>
                        <a:gd name="connsiteY5" fmla="*/ 508129 h 508130"/>
                        <a:gd name="connsiteX6" fmla="*/ 20019 w 613134"/>
                        <a:gd name="connsiteY6" fmla="*/ 411466 h 508130"/>
                        <a:gd name="connsiteX7" fmla="*/ 159327 w 613134"/>
                        <a:gd name="connsiteY7" fmla="*/ 272159 h 508130"/>
                        <a:gd name="connsiteX8" fmla="*/ 181939 w 613134"/>
                        <a:gd name="connsiteY8" fmla="*/ 257144 h 508130"/>
                        <a:gd name="connsiteX9" fmla="*/ 298444 w 613134"/>
                        <a:gd name="connsiteY9" fmla="*/ 182795 h 508130"/>
                        <a:gd name="connsiteX10" fmla="*/ 392119 w 613134"/>
                        <a:gd name="connsiteY10" fmla="*/ 15 h 508130"/>
                        <a:gd name="connsiteX11" fmla="*/ 613135 w 613134"/>
                        <a:gd name="connsiteY11" fmla="*/ 216420 h 508130"/>
                        <a:gd name="connsiteX0" fmla="*/ 624762 w 624762"/>
                        <a:gd name="connsiteY0" fmla="*/ 139039 h 508141"/>
                        <a:gd name="connsiteX1" fmla="*/ 467036 w 624762"/>
                        <a:gd name="connsiteY1" fmla="*/ 318800 h 508141"/>
                        <a:gd name="connsiteX2" fmla="*/ 244987 w 624762"/>
                        <a:gd name="connsiteY2" fmla="*/ 379836 h 508141"/>
                        <a:gd name="connsiteX3" fmla="*/ 116682 w 624762"/>
                        <a:gd name="connsiteY3" fmla="*/ 508141 h 508141"/>
                        <a:gd name="connsiteX4" fmla="*/ 20019 w 624762"/>
                        <a:gd name="connsiteY4" fmla="*/ 508141 h 508141"/>
                        <a:gd name="connsiteX5" fmla="*/ 20019 w 624762"/>
                        <a:gd name="connsiteY5" fmla="*/ 508140 h 508141"/>
                        <a:gd name="connsiteX6" fmla="*/ 20019 w 624762"/>
                        <a:gd name="connsiteY6" fmla="*/ 411477 h 508141"/>
                        <a:gd name="connsiteX7" fmla="*/ 159327 w 624762"/>
                        <a:gd name="connsiteY7" fmla="*/ 272170 h 508141"/>
                        <a:gd name="connsiteX8" fmla="*/ 181939 w 624762"/>
                        <a:gd name="connsiteY8" fmla="*/ 257155 h 508141"/>
                        <a:gd name="connsiteX9" fmla="*/ 298444 w 624762"/>
                        <a:gd name="connsiteY9" fmla="*/ 182806 h 508141"/>
                        <a:gd name="connsiteX10" fmla="*/ 392119 w 624762"/>
                        <a:gd name="connsiteY10" fmla="*/ 26 h 508141"/>
                        <a:gd name="connsiteX11" fmla="*/ 624762 w 624762"/>
                        <a:gd name="connsiteY11" fmla="*/ 139039 h 508141"/>
                        <a:gd name="connsiteX0" fmla="*/ 624762 w 624762"/>
                        <a:gd name="connsiteY0" fmla="*/ 139039 h 508141"/>
                        <a:gd name="connsiteX1" fmla="*/ 467036 w 624762"/>
                        <a:gd name="connsiteY1" fmla="*/ 318800 h 508141"/>
                        <a:gd name="connsiteX2" fmla="*/ 244987 w 624762"/>
                        <a:gd name="connsiteY2" fmla="*/ 379836 h 508141"/>
                        <a:gd name="connsiteX3" fmla="*/ 116682 w 624762"/>
                        <a:gd name="connsiteY3" fmla="*/ 508141 h 508141"/>
                        <a:gd name="connsiteX4" fmla="*/ 20019 w 624762"/>
                        <a:gd name="connsiteY4" fmla="*/ 508141 h 508141"/>
                        <a:gd name="connsiteX5" fmla="*/ 20019 w 624762"/>
                        <a:gd name="connsiteY5" fmla="*/ 508140 h 508141"/>
                        <a:gd name="connsiteX6" fmla="*/ 20019 w 624762"/>
                        <a:gd name="connsiteY6" fmla="*/ 411477 h 508141"/>
                        <a:gd name="connsiteX7" fmla="*/ 159327 w 624762"/>
                        <a:gd name="connsiteY7" fmla="*/ 272170 h 508141"/>
                        <a:gd name="connsiteX8" fmla="*/ 181939 w 624762"/>
                        <a:gd name="connsiteY8" fmla="*/ 257155 h 508141"/>
                        <a:gd name="connsiteX9" fmla="*/ 298444 w 624762"/>
                        <a:gd name="connsiteY9" fmla="*/ 182806 h 508141"/>
                        <a:gd name="connsiteX10" fmla="*/ 392119 w 624762"/>
                        <a:gd name="connsiteY10" fmla="*/ 26 h 508141"/>
                        <a:gd name="connsiteX11" fmla="*/ 624762 w 624762"/>
                        <a:gd name="connsiteY11" fmla="*/ 139039 h 508141"/>
                        <a:gd name="connsiteX0" fmla="*/ 624762 w 624762"/>
                        <a:gd name="connsiteY0" fmla="*/ 139039 h 508141"/>
                        <a:gd name="connsiteX1" fmla="*/ 467036 w 624762"/>
                        <a:gd name="connsiteY1" fmla="*/ 318800 h 508141"/>
                        <a:gd name="connsiteX2" fmla="*/ 244987 w 624762"/>
                        <a:gd name="connsiteY2" fmla="*/ 379836 h 508141"/>
                        <a:gd name="connsiteX3" fmla="*/ 116682 w 624762"/>
                        <a:gd name="connsiteY3" fmla="*/ 508141 h 508141"/>
                        <a:gd name="connsiteX4" fmla="*/ 20019 w 624762"/>
                        <a:gd name="connsiteY4" fmla="*/ 508141 h 508141"/>
                        <a:gd name="connsiteX5" fmla="*/ 20019 w 624762"/>
                        <a:gd name="connsiteY5" fmla="*/ 508140 h 508141"/>
                        <a:gd name="connsiteX6" fmla="*/ 20019 w 624762"/>
                        <a:gd name="connsiteY6" fmla="*/ 411477 h 508141"/>
                        <a:gd name="connsiteX7" fmla="*/ 159327 w 624762"/>
                        <a:gd name="connsiteY7" fmla="*/ 272170 h 508141"/>
                        <a:gd name="connsiteX8" fmla="*/ 181939 w 624762"/>
                        <a:gd name="connsiteY8" fmla="*/ 257155 h 508141"/>
                        <a:gd name="connsiteX9" fmla="*/ 298444 w 624762"/>
                        <a:gd name="connsiteY9" fmla="*/ 182806 h 508141"/>
                        <a:gd name="connsiteX10" fmla="*/ 392119 w 624762"/>
                        <a:gd name="connsiteY10" fmla="*/ 26 h 508141"/>
                        <a:gd name="connsiteX11" fmla="*/ 624762 w 624762"/>
                        <a:gd name="connsiteY11" fmla="*/ 139039 h 50814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</a:cxnLst>
                      <a:rect l="l" t="t" r="r" b="b"/>
                      <a:pathLst>
                        <a:path w="624762" h="508141">
                          <a:moveTo>
                            <a:pt x="624762" y="139039"/>
                          </a:moveTo>
                          <a:cubicBezTo>
                            <a:pt x="572187" y="198959"/>
                            <a:pt x="549227" y="259412"/>
                            <a:pt x="467036" y="318800"/>
                          </a:cubicBezTo>
                          <a:cubicBezTo>
                            <a:pt x="404110" y="364268"/>
                            <a:pt x="319003" y="359491"/>
                            <a:pt x="244987" y="379836"/>
                          </a:cubicBezTo>
                          <a:lnTo>
                            <a:pt x="116682" y="508141"/>
                          </a:lnTo>
                          <a:cubicBezTo>
                            <a:pt x="89990" y="534834"/>
                            <a:pt x="46711" y="534834"/>
                            <a:pt x="20019" y="508141"/>
                          </a:cubicBezTo>
                          <a:lnTo>
                            <a:pt x="20019" y="508140"/>
                          </a:lnTo>
                          <a:cubicBezTo>
                            <a:pt x="-6674" y="481448"/>
                            <a:pt x="-6673" y="438169"/>
                            <a:pt x="20019" y="411477"/>
                          </a:cubicBezTo>
                          <a:lnTo>
                            <a:pt x="159327" y="272170"/>
                          </a:lnTo>
                          <a:cubicBezTo>
                            <a:pt x="166000" y="265497"/>
                            <a:pt x="173711" y="260491"/>
                            <a:pt x="181939" y="257155"/>
                          </a:cubicBezTo>
                          <a:lnTo>
                            <a:pt x="298444" y="182806"/>
                          </a:lnTo>
                          <a:lnTo>
                            <a:pt x="392119" y="26"/>
                          </a:lnTo>
                          <a:cubicBezTo>
                            <a:pt x="446927" y="-1866"/>
                            <a:pt x="570604" y="96302"/>
                            <a:pt x="624762" y="139039"/>
                          </a:cubicBezTo>
                          <a:close/>
                        </a:path>
                      </a:pathLst>
                    </a:cu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947" name="台形 946"/>
                    <p:cNvSpPr/>
                    <p:nvPr/>
                  </p:nvSpPr>
                  <p:spPr>
                    <a:xfrm rot="2503523">
                      <a:off x="5005719" y="2083409"/>
                      <a:ext cx="314324" cy="158511"/>
                    </a:xfrm>
                    <a:prstGeom prst="trapezoid">
                      <a:avLst>
                        <a:gd name="adj" fmla="val 13602"/>
                      </a:avLst>
                    </a:prstGeom>
                    <a:solidFill>
                      <a:srgbClr val="7030A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944" name="片側の 2 つの角を丸めた四角形 943"/>
                  <p:cNvSpPr/>
                  <p:nvPr/>
                </p:nvSpPr>
                <p:spPr>
                  <a:xfrm rot="13287502">
                    <a:off x="3297620" y="2724846"/>
                    <a:ext cx="337709" cy="1045039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7030A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933" name="グループ化 932"/>
              <p:cNvGrpSpPr/>
              <p:nvPr/>
            </p:nvGrpSpPr>
            <p:grpSpPr>
              <a:xfrm flipH="1">
                <a:off x="6675118" y="2408085"/>
                <a:ext cx="645836" cy="671374"/>
                <a:chOff x="664686" y="1246087"/>
                <a:chExt cx="1326718" cy="1379179"/>
              </a:xfrm>
            </p:grpSpPr>
            <p:sp>
              <p:nvSpPr>
                <p:cNvPr id="934" name="角丸四角形 177"/>
                <p:cNvSpPr/>
                <p:nvPr/>
              </p:nvSpPr>
              <p:spPr>
                <a:xfrm rot="9347365" flipH="1">
                  <a:off x="1002820" y="2270014"/>
                  <a:ext cx="988584" cy="355252"/>
                </a:xfrm>
                <a:custGeom>
                  <a:avLst/>
                  <a:gdLst>
                    <a:gd name="connsiteX0" fmla="*/ 0 w 968115"/>
                    <a:gd name="connsiteY0" fmla="*/ 167734 h 335468"/>
                    <a:gd name="connsiteX1" fmla="*/ 167734 w 968115"/>
                    <a:gd name="connsiteY1" fmla="*/ 0 h 335468"/>
                    <a:gd name="connsiteX2" fmla="*/ 800381 w 968115"/>
                    <a:gd name="connsiteY2" fmla="*/ 0 h 335468"/>
                    <a:gd name="connsiteX3" fmla="*/ 968115 w 968115"/>
                    <a:gd name="connsiteY3" fmla="*/ 167734 h 335468"/>
                    <a:gd name="connsiteX4" fmla="*/ 968115 w 968115"/>
                    <a:gd name="connsiteY4" fmla="*/ 167734 h 335468"/>
                    <a:gd name="connsiteX5" fmla="*/ 800381 w 968115"/>
                    <a:gd name="connsiteY5" fmla="*/ 335468 h 335468"/>
                    <a:gd name="connsiteX6" fmla="*/ 167734 w 968115"/>
                    <a:gd name="connsiteY6" fmla="*/ 335468 h 335468"/>
                    <a:gd name="connsiteX7" fmla="*/ 0 w 968115"/>
                    <a:gd name="connsiteY7" fmla="*/ 167734 h 335468"/>
                    <a:gd name="connsiteX0" fmla="*/ 968115 w 1059555"/>
                    <a:gd name="connsiteY0" fmla="*/ 167734 h 335468"/>
                    <a:gd name="connsiteX1" fmla="*/ 800381 w 1059555"/>
                    <a:gd name="connsiteY1" fmla="*/ 335468 h 335468"/>
                    <a:gd name="connsiteX2" fmla="*/ 167734 w 1059555"/>
                    <a:gd name="connsiteY2" fmla="*/ 335468 h 335468"/>
                    <a:gd name="connsiteX3" fmla="*/ 0 w 1059555"/>
                    <a:gd name="connsiteY3" fmla="*/ 167734 h 335468"/>
                    <a:gd name="connsiteX4" fmla="*/ 167734 w 1059555"/>
                    <a:gd name="connsiteY4" fmla="*/ 0 h 335468"/>
                    <a:gd name="connsiteX5" fmla="*/ 800381 w 1059555"/>
                    <a:gd name="connsiteY5" fmla="*/ 0 h 335468"/>
                    <a:gd name="connsiteX6" fmla="*/ 968115 w 1059555"/>
                    <a:gd name="connsiteY6" fmla="*/ 167734 h 335468"/>
                    <a:gd name="connsiteX7" fmla="*/ 1059555 w 1059555"/>
                    <a:gd name="connsiteY7" fmla="*/ 259174 h 335468"/>
                    <a:gd name="connsiteX0" fmla="*/ 968115 w 1059555"/>
                    <a:gd name="connsiteY0" fmla="*/ 167734 h 335468"/>
                    <a:gd name="connsiteX1" fmla="*/ 800381 w 1059555"/>
                    <a:gd name="connsiteY1" fmla="*/ 335468 h 335468"/>
                    <a:gd name="connsiteX2" fmla="*/ 167734 w 1059555"/>
                    <a:gd name="connsiteY2" fmla="*/ 335468 h 335468"/>
                    <a:gd name="connsiteX3" fmla="*/ 0 w 1059555"/>
                    <a:gd name="connsiteY3" fmla="*/ 167734 h 335468"/>
                    <a:gd name="connsiteX4" fmla="*/ 167734 w 1059555"/>
                    <a:gd name="connsiteY4" fmla="*/ 0 h 335468"/>
                    <a:gd name="connsiteX5" fmla="*/ 800381 w 1059555"/>
                    <a:gd name="connsiteY5" fmla="*/ 0 h 335468"/>
                    <a:gd name="connsiteX6" fmla="*/ 1059555 w 1059555"/>
                    <a:gd name="connsiteY6" fmla="*/ 259174 h 335468"/>
                    <a:gd name="connsiteX0" fmla="*/ 968115 w 968115"/>
                    <a:gd name="connsiteY0" fmla="*/ 167734 h 335468"/>
                    <a:gd name="connsiteX1" fmla="*/ 800381 w 968115"/>
                    <a:gd name="connsiteY1" fmla="*/ 335468 h 335468"/>
                    <a:gd name="connsiteX2" fmla="*/ 167734 w 968115"/>
                    <a:gd name="connsiteY2" fmla="*/ 335468 h 335468"/>
                    <a:gd name="connsiteX3" fmla="*/ 0 w 968115"/>
                    <a:gd name="connsiteY3" fmla="*/ 167734 h 335468"/>
                    <a:gd name="connsiteX4" fmla="*/ 167734 w 968115"/>
                    <a:gd name="connsiteY4" fmla="*/ 0 h 335468"/>
                    <a:gd name="connsiteX5" fmla="*/ 800381 w 968115"/>
                    <a:gd name="connsiteY5" fmla="*/ 0 h 335468"/>
                    <a:gd name="connsiteX0" fmla="*/ 800381 w 800381"/>
                    <a:gd name="connsiteY0" fmla="*/ 335468 h 335468"/>
                    <a:gd name="connsiteX1" fmla="*/ 167734 w 800381"/>
                    <a:gd name="connsiteY1" fmla="*/ 335468 h 335468"/>
                    <a:gd name="connsiteX2" fmla="*/ 0 w 800381"/>
                    <a:gd name="connsiteY2" fmla="*/ 167734 h 335468"/>
                    <a:gd name="connsiteX3" fmla="*/ 167734 w 800381"/>
                    <a:gd name="connsiteY3" fmla="*/ 0 h 335468"/>
                    <a:gd name="connsiteX4" fmla="*/ 800381 w 800381"/>
                    <a:gd name="connsiteY4" fmla="*/ 0 h 335468"/>
                    <a:gd name="connsiteX0" fmla="*/ 800381 w 800381"/>
                    <a:gd name="connsiteY0" fmla="*/ 336218 h 336218"/>
                    <a:gd name="connsiteX1" fmla="*/ 167734 w 800381"/>
                    <a:gd name="connsiteY1" fmla="*/ 336218 h 336218"/>
                    <a:gd name="connsiteX2" fmla="*/ 0 w 800381"/>
                    <a:gd name="connsiteY2" fmla="*/ 168484 h 336218"/>
                    <a:gd name="connsiteX3" fmla="*/ 167734 w 800381"/>
                    <a:gd name="connsiteY3" fmla="*/ 750 h 336218"/>
                    <a:gd name="connsiteX4" fmla="*/ 625785 w 800381"/>
                    <a:gd name="connsiteY4" fmla="*/ 0 h 336218"/>
                    <a:gd name="connsiteX0" fmla="*/ 914761 w 914760"/>
                    <a:gd name="connsiteY0" fmla="*/ 299140 h 336218"/>
                    <a:gd name="connsiteX1" fmla="*/ 167734 w 914760"/>
                    <a:gd name="connsiteY1" fmla="*/ 336218 h 336218"/>
                    <a:gd name="connsiteX2" fmla="*/ 0 w 914760"/>
                    <a:gd name="connsiteY2" fmla="*/ 168484 h 336218"/>
                    <a:gd name="connsiteX3" fmla="*/ 167734 w 914760"/>
                    <a:gd name="connsiteY3" fmla="*/ 750 h 336218"/>
                    <a:gd name="connsiteX4" fmla="*/ 625785 w 914760"/>
                    <a:gd name="connsiteY4" fmla="*/ 0 h 336218"/>
                    <a:gd name="connsiteX0" fmla="*/ 914761 w 914762"/>
                    <a:gd name="connsiteY0" fmla="*/ 318175 h 355253"/>
                    <a:gd name="connsiteX1" fmla="*/ 167734 w 914762"/>
                    <a:gd name="connsiteY1" fmla="*/ 355253 h 355253"/>
                    <a:gd name="connsiteX2" fmla="*/ 0 w 914762"/>
                    <a:gd name="connsiteY2" fmla="*/ 187519 h 355253"/>
                    <a:gd name="connsiteX3" fmla="*/ 167734 w 914762"/>
                    <a:gd name="connsiteY3" fmla="*/ 19785 h 355253"/>
                    <a:gd name="connsiteX4" fmla="*/ 617668 w 914762"/>
                    <a:gd name="connsiteY4" fmla="*/ 0 h 355253"/>
                    <a:gd name="connsiteX0" fmla="*/ 937323 w 937323"/>
                    <a:gd name="connsiteY0" fmla="*/ 307478 h 355253"/>
                    <a:gd name="connsiteX1" fmla="*/ 167734 w 937323"/>
                    <a:gd name="connsiteY1" fmla="*/ 355253 h 355253"/>
                    <a:gd name="connsiteX2" fmla="*/ 0 w 937323"/>
                    <a:gd name="connsiteY2" fmla="*/ 187519 h 355253"/>
                    <a:gd name="connsiteX3" fmla="*/ 167734 w 937323"/>
                    <a:gd name="connsiteY3" fmla="*/ 19785 h 355253"/>
                    <a:gd name="connsiteX4" fmla="*/ 617668 w 937323"/>
                    <a:gd name="connsiteY4" fmla="*/ 0 h 3552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37323" h="355253">
                      <a:moveTo>
                        <a:pt x="937323" y="307478"/>
                      </a:moveTo>
                      <a:lnTo>
                        <a:pt x="167734" y="355253"/>
                      </a:lnTo>
                      <a:cubicBezTo>
                        <a:pt x="75097" y="355253"/>
                        <a:pt x="0" y="280156"/>
                        <a:pt x="0" y="187519"/>
                      </a:cubicBezTo>
                      <a:cubicBezTo>
                        <a:pt x="0" y="94882"/>
                        <a:pt x="75097" y="19785"/>
                        <a:pt x="167734" y="19785"/>
                      </a:cubicBezTo>
                      <a:lnTo>
                        <a:pt x="617668" y="0"/>
                      </a:lnTo>
                    </a:path>
                  </a:pathLst>
                </a:custGeom>
                <a:solidFill>
                  <a:srgbClr val="7030A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935" name="グループ化 934"/>
                <p:cNvGrpSpPr/>
                <p:nvPr/>
              </p:nvGrpSpPr>
              <p:grpSpPr>
                <a:xfrm rot="4045281" flipH="1">
                  <a:off x="747744" y="1163029"/>
                  <a:ext cx="1152123" cy="1318240"/>
                  <a:chOff x="3297620" y="2451645"/>
                  <a:chExt cx="1152123" cy="1318240"/>
                </a:xfrm>
              </p:grpSpPr>
              <p:grpSp>
                <p:nvGrpSpPr>
                  <p:cNvPr id="936" name="グループ化 935"/>
                  <p:cNvGrpSpPr/>
                  <p:nvPr/>
                </p:nvGrpSpPr>
                <p:grpSpPr>
                  <a:xfrm>
                    <a:off x="3695079" y="2451645"/>
                    <a:ext cx="754664" cy="446146"/>
                    <a:chOff x="5005719" y="1806039"/>
                    <a:chExt cx="754664" cy="446146"/>
                  </a:xfrm>
                </p:grpSpPr>
                <p:sp>
                  <p:nvSpPr>
                    <p:cNvPr id="938" name="角丸四角形 937"/>
                    <p:cNvSpPr/>
                    <p:nvPr/>
                  </p:nvSpPr>
                  <p:spPr>
                    <a:xfrm rot="19595564">
                      <a:off x="5439969" y="1865857"/>
                      <a:ext cx="320414" cy="10160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ED7D31">
                        <a:lumMod val="60000"/>
                        <a:lumOff val="40000"/>
                      </a:srgb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939" name="フリーフォーム 938"/>
                    <p:cNvSpPr/>
                    <p:nvPr/>
                  </p:nvSpPr>
                  <p:spPr>
                    <a:xfrm rot="11700000">
                      <a:off x="5091767" y="1806039"/>
                      <a:ext cx="548539" cy="446146"/>
                    </a:xfrm>
                    <a:custGeom>
                      <a:avLst/>
                      <a:gdLst>
                        <a:gd name="connsiteX0" fmla="*/ 720505 w 759541"/>
                        <a:gd name="connsiteY0" fmla="*/ 291453 h 426445"/>
                        <a:gd name="connsiteX1" fmla="*/ 663874 w 759541"/>
                        <a:gd name="connsiteY1" fmla="*/ 292877 h 426445"/>
                        <a:gd name="connsiteX2" fmla="*/ 467036 w 759541"/>
                        <a:gd name="connsiteY2" fmla="*/ 217085 h 426445"/>
                        <a:gd name="connsiteX3" fmla="*/ 460311 w 759541"/>
                        <a:gd name="connsiteY3" fmla="*/ 220425 h 426445"/>
                        <a:gd name="connsiteX4" fmla="*/ 244987 w 759541"/>
                        <a:gd name="connsiteY4" fmla="*/ 278121 h 426445"/>
                        <a:gd name="connsiteX5" fmla="*/ 116682 w 759541"/>
                        <a:gd name="connsiteY5" fmla="*/ 406426 h 426445"/>
                        <a:gd name="connsiteX6" fmla="*/ 20019 w 759541"/>
                        <a:gd name="connsiteY6" fmla="*/ 406426 h 426445"/>
                        <a:gd name="connsiteX7" fmla="*/ 20019 w 759541"/>
                        <a:gd name="connsiteY7" fmla="*/ 406425 h 426445"/>
                        <a:gd name="connsiteX8" fmla="*/ 20019 w 759541"/>
                        <a:gd name="connsiteY8" fmla="*/ 309762 h 426445"/>
                        <a:gd name="connsiteX9" fmla="*/ 159327 w 759541"/>
                        <a:gd name="connsiteY9" fmla="*/ 170455 h 426445"/>
                        <a:gd name="connsiteX10" fmla="*/ 181939 w 759541"/>
                        <a:gd name="connsiteY10" fmla="*/ 155440 h 426445"/>
                        <a:gd name="connsiteX11" fmla="*/ 195031 w 759541"/>
                        <a:gd name="connsiteY11" fmla="*/ 152893 h 426445"/>
                        <a:gd name="connsiteX12" fmla="*/ 207757 w 759541"/>
                        <a:gd name="connsiteY12" fmla="*/ 146571 h 426445"/>
                        <a:gd name="connsiteX13" fmla="*/ 284288 w 759541"/>
                        <a:gd name="connsiteY13" fmla="*/ 126065 h 426445"/>
                        <a:gd name="connsiteX14" fmla="*/ 284288 w 759541"/>
                        <a:gd name="connsiteY14" fmla="*/ 85297 h 426445"/>
                        <a:gd name="connsiteX15" fmla="*/ 369585 w 759541"/>
                        <a:gd name="connsiteY15" fmla="*/ 0 h 426445"/>
                        <a:gd name="connsiteX16" fmla="*/ 527838 w 759541"/>
                        <a:gd name="connsiteY16" fmla="*/ 0 h 426445"/>
                        <a:gd name="connsiteX17" fmla="*/ 613135 w 759541"/>
                        <a:gd name="connsiteY17" fmla="*/ 85297 h 426445"/>
                        <a:gd name="connsiteX18" fmla="*/ 613135 w 759541"/>
                        <a:gd name="connsiteY18" fmla="*/ 114716 h 426445"/>
                        <a:gd name="connsiteX19" fmla="*/ 717066 w 759541"/>
                        <a:gd name="connsiteY19" fmla="*/ 154735 h 426445"/>
                        <a:gd name="connsiteX20" fmla="*/ 758116 w 759541"/>
                        <a:gd name="connsiteY20" fmla="*/ 193772 h 426445"/>
                        <a:gd name="connsiteX21" fmla="*/ 759541 w 759541"/>
                        <a:gd name="connsiteY21" fmla="*/ 250402 h 426445"/>
                        <a:gd name="connsiteX22" fmla="*/ 743761 w 759541"/>
                        <a:gd name="connsiteY22" fmla="*/ 275197 h 426445"/>
                        <a:gd name="connsiteX23" fmla="*/ 720505 w 759541"/>
                        <a:gd name="connsiteY23" fmla="*/ 291453 h 426445"/>
                        <a:gd name="connsiteX0" fmla="*/ 720505 w 759541"/>
                        <a:gd name="connsiteY0" fmla="*/ 291453 h 426445"/>
                        <a:gd name="connsiteX1" fmla="*/ 663874 w 759541"/>
                        <a:gd name="connsiteY1" fmla="*/ 292877 h 426445"/>
                        <a:gd name="connsiteX2" fmla="*/ 467036 w 759541"/>
                        <a:gd name="connsiteY2" fmla="*/ 217085 h 426445"/>
                        <a:gd name="connsiteX3" fmla="*/ 460311 w 759541"/>
                        <a:gd name="connsiteY3" fmla="*/ 220425 h 426445"/>
                        <a:gd name="connsiteX4" fmla="*/ 244987 w 759541"/>
                        <a:gd name="connsiteY4" fmla="*/ 278121 h 426445"/>
                        <a:gd name="connsiteX5" fmla="*/ 116682 w 759541"/>
                        <a:gd name="connsiteY5" fmla="*/ 406426 h 426445"/>
                        <a:gd name="connsiteX6" fmla="*/ 20019 w 759541"/>
                        <a:gd name="connsiteY6" fmla="*/ 406426 h 426445"/>
                        <a:gd name="connsiteX7" fmla="*/ 20019 w 759541"/>
                        <a:gd name="connsiteY7" fmla="*/ 406425 h 426445"/>
                        <a:gd name="connsiteX8" fmla="*/ 20019 w 759541"/>
                        <a:gd name="connsiteY8" fmla="*/ 309762 h 426445"/>
                        <a:gd name="connsiteX9" fmla="*/ 159327 w 759541"/>
                        <a:gd name="connsiteY9" fmla="*/ 170455 h 426445"/>
                        <a:gd name="connsiteX10" fmla="*/ 181939 w 759541"/>
                        <a:gd name="connsiteY10" fmla="*/ 155440 h 426445"/>
                        <a:gd name="connsiteX11" fmla="*/ 195031 w 759541"/>
                        <a:gd name="connsiteY11" fmla="*/ 152893 h 426445"/>
                        <a:gd name="connsiteX12" fmla="*/ 207757 w 759541"/>
                        <a:gd name="connsiteY12" fmla="*/ 146571 h 426445"/>
                        <a:gd name="connsiteX13" fmla="*/ 284288 w 759541"/>
                        <a:gd name="connsiteY13" fmla="*/ 126065 h 426445"/>
                        <a:gd name="connsiteX14" fmla="*/ 284288 w 759541"/>
                        <a:gd name="connsiteY14" fmla="*/ 85297 h 426445"/>
                        <a:gd name="connsiteX15" fmla="*/ 527838 w 759541"/>
                        <a:gd name="connsiteY15" fmla="*/ 0 h 426445"/>
                        <a:gd name="connsiteX16" fmla="*/ 613135 w 759541"/>
                        <a:gd name="connsiteY16" fmla="*/ 85297 h 426445"/>
                        <a:gd name="connsiteX17" fmla="*/ 613135 w 759541"/>
                        <a:gd name="connsiteY17" fmla="*/ 114716 h 426445"/>
                        <a:gd name="connsiteX18" fmla="*/ 717066 w 759541"/>
                        <a:gd name="connsiteY18" fmla="*/ 154735 h 426445"/>
                        <a:gd name="connsiteX19" fmla="*/ 758116 w 759541"/>
                        <a:gd name="connsiteY19" fmla="*/ 193772 h 426445"/>
                        <a:gd name="connsiteX20" fmla="*/ 759541 w 759541"/>
                        <a:gd name="connsiteY20" fmla="*/ 250402 h 426445"/>
                        <a:gd name="connsiteX21" fmla="*/ 743761 w 759541"/>
                        <a:gd name="connsiteY21" fmla="*/ 275197 h 426445"/>
                        <a:gd name="connsiteX22" fmla="*/ 720505 w 759541"/>
                        <a:gd name="connsiteY22" fmla="*/ 291453 h 426445"/>
                        <a:gd name="connsiteX0" fmla="*/ 720505 w 759541"/>
                        <a:gd name="connsiteY0" fmla="*/ 291453 h 426445"/>
                        <a:gd name="connsiteX1" fmla="*/ 663874 w 759541"/>
                        <a:gd name="connsiteY1" fmla="*/ 292877 h 426445"/>
                        <a:gd name="connsiteX2" fmla="*/ 467036 w 759541"/>
                        <a:gd name="connsiteY2" fmla="*/ 217085 h 426445"/>
                        <a:gd name="connsiteX3" fmla="*/ 460311 w 759541"/>
                        <a:gd name="connsiteY3" fmla="*/ 220425 h 426445"/>
                        <a:gd name="connsiteX4" fmla="*/ 244987 w 759541"/>
                        <a:gd name="connsiteY4" fmla="*/ 278121 h 426445"/>
                        <a:gd name="connsiteX5" fmla="*/ 116682 w 759541"/>
                        <a:gd name="connsiteY5" fmla="*/ 406426 h 426445"/>
                        <a:gd name="connsiteX6" fmla="*/ 20019 w 759541"/>
                        <a:gd name="connsiteY6" fmla="*/ 406426 h 426445"/>
                        <a:gd name="connsiteX7" fmla="*/ 20019 w 759541"/>
                        <a:gd name="connsiteY7" fmla="*/ 406425 h 426445"/>
                        <a:gd name="connsiteX8" fmla="*/ 20019 w 759541"/>
                        <a:gd name="connsiteY8" fmla="*/ 309762 h 426445"/>
                        <a:gd name="connsiteX9" fmla="*/ 159327 w 759541"/>
                        <a:gd name="connsiteY9" fmla="*/ 170455 h 426445"/>
                        <a:gd name="connsiteX10" fmla="*/ 181939 w 759541"/>
                        <a:gd name="connsiteY10" fmla="*/ 155440 h 426445"/>
                        <a:gd name="connsiteX11" fmla="*/ 195031 w 759541"/>
                        <a:gd name="connsiteY11" fmla="*/ 152893 h 426445"/>
                        <a:gd name="connsiteX12" fmla="*/ 207757 w 759541"/>
                        <a:gd name="connsiteY12" fmla="*/ 146571 h 426445"/>
                        <a:gd name="connsiteX13" fmla="*/ 284288 w 759541"/>
                        <a:gd name="connsiteY13" fmla="*/ 126065 h 426445"/>
                        <a:gd name="connsiteX14" fmla="*/ 527838 w 759541"/>
                        <a:gd name="connsiteY14" fmla="*/ 0 h 426445"/>
                        <a:gd name="connsiteX15" fmla="*/ 613135 w 759541"/>
                        <a:gd name="connsiteY15" fmla="*/ 85297 h 426445"/>
                        <a:gd name="connsiteX16" fmla="*/ 613135 w 759541"/>
                        <a:gd name="connsiteY16" fmla="*/ 114716 h 426445"/>
                        <a:gd name="connsiteX17" fmla="*/ 717066 w 759541"/>
                        <a:gd name="connsiteY17" fmla="*/ 154735 h 426445"/>
                        <a:gd name="connsiteX18" fmla="*/ 758116 w 759541"/>
                        <a:gd name="connsiteY18" fmla="*/ 193772 h 426445"/>
                        <a:gd name="connsiteX19" fmla="*/ 759541 w 759541"/>
                        <a:gd name="connsiteY19" fmla="*/ 250402 h 426445"/>
                        <a:gd name="connsiteX20" fmla="*/ 743761 w 759541"/>
                        <a:gd name="connsiteY20" fmla="*/ 275197 h 426445"/>
                        <a:gd name="connsiteX21" fmla="*/ 720505 w 759541"/>
                        <a:gd name="connsiteY21" fmla="*/ 291453 h 426445"/>
                        <a:gd name="connsiteX0" fmla="*/ 720505 w 759541"/>
                        <a:gd name="connsiteY0" fmla="*/ 393142 h 528134"/>
                        <a:gd name="connsiteX1" fmla="*/ 663874 w 759541"/>
                        <a:gd name="connsiteY1" fmla="*/ 394566 h 528134"/>
                        <a:gd name="connsiteX2" fmla="*/ 467036 w 759541"/>
                        <a:gd name="connsiteY2" fmla="*/ 318774 h 528134"/>
                        <a:gd name="connsiteX3" fmla="*/ 460311 w 759541"/>
                        <a:gd name="connsiteY3" fmla="*/ 322114 h 528134"/>
                        <a:gd name="connsiteX4" fmla="*/ 244987 w 759541"/>
                        <a:gd name="connsiteY4" fmla="*/ 379810 h 528134"/>
                        <a:gd name="connsiteX5" fmla="*/ 116682 w 759541"/>
                        <a:gd name="connsiteY5" fmla="*/ 508115 h 528134"/>
                        <a:gd name="connsiteX6" fmla="*/ 20019 w 759541"/>
                        <a:gd name="connsiteY6" fmla="*/ 508115 h 528134"/>
                        <a:gd name="connsiteX7" fmla="*/ 20019 w 759541"/>
                        <a:gd name="connsiteY7" fmla="*/ 508114 h 528134"/>
                        <a:gd name="connsiteX8" fmla="*/ 20019 w 759541"/>
                        <a:gd name="connsiteY8" fmla="*/ 411451 h 528134"/>
                        <a:gd name="connsiteX9" fmla="*/ 159327 w 759541"/>
                        <a:gd name="connsiteY9" fmla="*/ 272144 h 528134"/>
                        <a:gd name="connsiteX10" fmla="*/ 181939 w 759541"/>
                        <a:gd name="connsiteY10" fmla="*/ 257129 h 528134"/>
                        <a:gd name="connsiteX11" fmla="*/ 195031 w 759541"/>
                        <a:gd name="connsiteY11" fmla="*/ 254582 h 528134"/>
                        <a:gd name="connsiteX12" fmla="*/ 207757 w 759541"/>
                        <a:gd name="connsiteY12" fmla="*/ 248260 h 528134"/>
                        <a:gd name="connsiteX13" fmla="*/ 284288 w 759541"/>
                        <a:gd name="connsiteY13" fmla="*/ 227754 h 528134"/>
                        <a:gd name="connsiteX14" fmla="*/ 392119 w 759541"/>
                        <a:gd name="connsiteY14" fmla="*/ 0 h 528134"/>
                        <a:gd name="connsiteX15" fmla="*/ 613135 w 759541"/>
                        <a:gd name="connsiteY15" fmla="*/ 186986 h 528134"/>
                        <a:gd name="connsiteX16" fmla="*/ 613135 w 759541"/>
                        <a:gd name="connsiteY16" fmla="*/ 216405 h 528134"/>
                        <a:gd name="connsiteX17" fmla="*/ 717066 w 759541"/>
                        <a:gd name="connsiteY17" fmla="*/ 256424 h 528134"/>
                        <a:gd name="connsiteX18" fmla="*/ 758116 w 759541"/>
                        <a:gd name="connsiteY18" fmla="*/ 295461 h 528134"/>
                        <a:gd name="connsiteX19" fmla="*/ 759541 w 759541"/>
                        <a:gd name="connsiteY19" fmla="*/ 352091 h 528134"/>
                        <a:gd name="connsiteX20" fmla="*/ 743761 w 759541"/>
                        <a:gd name="connsiteY20" fmla="*/ 376886 h 528134"/>
                        <a:gd name="connsiteX21" fmla="*/ 720505 w 759541"/>
                        <a:gd name="connsiteY21" fmla="*/ 393142 h 528134"/>
                        <a:gd name="connsiteX0" fmla="*/ 720505 w 759541"/>
                        <a:gd name="connsiteY0" fmla="*/ 393157 h 528149"/>
                        <a:gd name="connsiteX1" fmla="*/ 663874 w 759541"/>
                        <a:gd name="connsiteY1" fmla="*/ 394581 h 528149"/>
                        <a:gd name="connsiteX2" fmla="*/ 467036 w 759541"/>
                        <a:gd name="connsiteY2" fmla="*/ 318789 h 528149"/>
                        <a:gd name="connsiteX3" fmla="*/ 460311 w 759541"/>
                        <a:gd name="connsiteY3" fmla="*/ 322129 h 528149"/>
                        <a:gd name="connsiteX4" fmla="*/ 244987 w 759541"/>
                        <a:gd name="connsiteY4" fmla="*/ 379825 h 528149"/>
                        <a:gd name="connsiteX5" fmla="*/ 116682 w 759541"/>
                        <a:gd name="connsiteY5" fmla="*/ 508130 h 528149"/>
                        <a:gd name="connsiteX6" fmla="*/ 20019 w 759541"/>
                        <a:gd name="connsiteY6" fmla="*/ 508130 h 528149"/>
                        <a:gd name="connsiteX7" fmla="*/ 20019 w 759541"/>
                        <a:gd name="connsiteY7" fmla="*/ 508129 h 528149"/>
                        <a:gd name="connsiteX8" fmla="*/ 20019 w 759541"/>
                        <a:gd name="connsiteY8" fmla="*/ 411466 h 528149"/>
                        <a:gd name="connsiteX9" fmla="*/ 159327 w 759541"/>
                        <a:gd name="connsiteY9" fmla="*/ 272159 h 528149"/>
                        <a:gd name="connsiteX10" fmla="*/ 181939 w 759541"/>
                        <a:gd name="connsiteY10" fmla="*/ 257144 h 528149"/>
                        <a:gd name="connsiteX11" fmla="*/ 195031 w 759541"/>
                        <a:gd name="connsiteY11" fmla="*/ 254597 h 528149"/>
                        <a:gd name="connsiteX12" fmla="*/ 207757 w 759541"/>
                        <a:gd name="connsiteY12" fmla="*/ 248275 h 528149"/>
                        <a:gd name="connsiteX13" fmla="*/ 284288 w 759541"/>
                        <a:gd name="connsiteY13" fmla="*/ 227769 h 528149"/>
                        <a:gd name="connsiteX14" fmla="*/ 392119 w 759541"/>
                        <a:gd name="connsiteY14" fmla="*/ 15 h 528149"/>
                        <a:gd name="connsiteX15" fmla="*/ 613135 w 759541"/>
                        <a:gd name="connsiteY15" fmla="*/ 216420 h 528149"/>
                        <a:gd name="connsiteX16" fmla="*/ 717066 w 759541"/>
                        <a:gd name="connsiteY16" fmla="*/ 256439 h 528149"/>
                        <a:gd name="connsiteX17" fmla="*/ 758116 w 759541"/>
                        <a:gd name="connsiteY17" fmla="*/ 295476 h 528149"/>
                        <a:gd name="connsiteX18" fmla="*/ 759541 w 759541"/>
                        <a:gd name="connsiteY18" fmla="*/ 352106 h 528149"/>
                        <a:gd name="connsiteX19" fmla="*/ 743761 w 759541"/>
                        <a:gd name="connsiteY19" fmla="*/ 376901 h 528149"/>
                        <a:gd name="connsiteX20" fmla="*/ 720505 w 759541"/>
                        <a:gd name="connsiteY20" fmla="*/ 393157 h 528149"/>
                        <a:gd name="connsiteX0" fmla="*/ 720505 w 759541"/>
                        <a:gd name="connsiteY0" fmla="*/ 393157 h 528149"/>
                        <a:gd name="connsiteX1" fmla="*/ 663874 w 759541"/>
                        <a:gd name="connsiteY1" fmla="*/ 394581 h 528149"/>
                        <a:gd name="connsiteX2" fmla="*/ 467036 w 759541"/>
                        <a:gd name="connsiteY2" fmla="*/ 318789 h 528149"/>
                        <a:gd name="connsiteX3" fmla="*/ 460311 w 759541"/>
                        <a:gd name="connsiteY3" fmla="*/ 322129 h 528149"/>
                        <a:gd name="connsiteX4" fmla="*/ 244987 w 759541"/>
                        <a:gd name="connsiteY4" fmla="*/ 379825 h 528149"/>
                        <a:gd name="connsiteX5" fmla="*/ 116682 w 759541"/>
                        <a:gd name="connsiteY5" fmla="*/ 508130 h 528149"/>
                        <a:gd name="connsiteX6" fmla="*/ 20019 w 759541"/>
                        <a:gd name="connsiteY6" fmla="*/ 508130 h 528149"/>
                        <a:gd name="connsiteX7" fmla="*/ 20019 w 759541"/>
                        <a:gd name="connsiteY7" fmla="*/ 508129 h 528149"/>
                        <a:gd name="connsiteX8" fmla="*/ 20019 w 759541"/>
                        <a:gd name="connsiteY8" fmla="*/ 411466 h 528149"/>
                        <a:gd name="connsiteX9" fmla="*/ 159327 w 759541"/>
                        <a:gd name="connsiteY9" fmla="*/ 272159 h 528149"/>
                        <a:gd name="connsiteX10" fmla="*/ 181939 w 759541"/>
                        <a:gd name="connsiteY10" fmla="*/ 257144 h 528149"/>
                        <a:gd name="connsiteX11" fmla="*/ 195031 w 759541"/>
                        <a:gd name="connsiteY11" fmla="*/ 254597 h 528149"/>
                        <a:gd name="connsiteX12" fmla="*/ 207757 w 759541"/>
                        <a:gd name="connsiteY12" fmla="*/ 248275 h 528149"/>
                        <a:gd name="connsiteX13" fmla="*/ 298444 w 759541"/>
                        <a:gd name="connsiteY13" fmla="*/ 182795 h 528149"/>
                        <a:gd name="connsiteX14" fmla="*/ 392119 w 759541"/>
                        <a:gd name="connsiteY14" fmla="*/ 15 h 528149"/>
                        <a:gd name="connsiteX15" fmla="*/ 613135 w 759541"/>
                        <a:gd name="connsiteY15" fmla="*/ 216420 h 528149"/>
                        <a:gd name="connsiteX16" fmla="*/ 717066 w 759541"/>
                        <a:gd name="connsiteY16" fmla="*/ 256439 h 528149"/>
                        <a:gd name="connsiteX17" fmla="*/ 758116 w 759541"/>
                        <a:gd name="connsiteY17" fmla="*/ 295476 h 528149"/>
                        <a:gd name="connsiteX18" fmla="*/ 759541 w 759541"/>
                        <a:gd name="connsiteY18" fmla="*/ 352106 h 528149"/>
                        <a:gd name="connsiteX19" fmla="*/ 743761 w 759541"/>
                        <a:gd name="connsiteY19" fmla="*/ 376901 h 528149"/>
                        <a:gd name="connsiteX20" fmla="*/ 720505 w 759541"/>
                        <a:gd name="connsiteY20" fmla="*/ 393157 h 528149"/>
                        <a:gd name="connsiteX0" fmla="*/ 720505 w 759541"/>
                        <a:gd name="connsiteY0" fmla="*/ 393157 h 528149"/>
                        <a:gd name="connsiteX1" fmla="*/ 663874 w 759541"/>
                        <a:gd name="connsiteY1" fmla="*/ 394581 h 528149"/>
                        <a:gd name="connsiteX2" fmla="*/ 467036 w 759541"/>
                        <a:gd name="connsiteY2" fmla="*/ 318789 h 528149"/>
                        <a:gd name="connsiteX3" fmla="*/ 460311 w 759541"/>
                        <a:gd name="connsiteY3" fmla="*/ 322129 h 528149"/>
                        <a:gd name="connsiteX4" fmla="*/ 244987 w 759541"/>
                        <a:gd name="connsiteY4" fmla="*/ 379825 h 528149"/>
                        <a:gd name="connsiteX5" fmla="*/ 116682 w 759541"/>
                        <a:gd name="connsiteY5" fmla="*/ 508130 h 528149"/>
                        <a:gd name="connsiteX6" fmla="*/ 20019 w 759541"/>
                        <a:gd name="connsiteY6" fmla="*/ 508130 h 528149"/>
                        <a:gd name="connsiteX7" fmla="*/ 20019 w 759541"/>
                        <a:gd name="connsiteY7" fmla="*/ 508129 h 528149"/>
                        <a:gd name="connsiteX8" fmla="*/ 20019 w 759541"/>
                        <a:gd name="connsiteY8" fmla="*/ 411466 h 528149"/>
                        <a:gd name="connsiteX9" fmla="*/ 159327 w 759541"/>
                        <a:gd name="connsiteY9" fmla="*/ 272159 h 528149"/>
                        <a:gd name="connsiteX10" fmla="*/ 181939 w 759541"/>
                        <a:gd name="connsiteY10" fmla="*/ 257144 h 528149"/>
                        <a:gd name="connsiteX11" fmla="*/ 195031 w 759541"/>
                        <a:gd name="connsiteY11" fmla="*/ 254597 h 528149"/>
                        <a:gd name="connsiteX12" fmla="*/ 298444 w 759541"/>
                        <a:gd name="connsiteY12" fmla="*/ 182795 h 528149"/>
                        <a:gd name="connsiteX13" fmla="*/ 392119 w 759541"/>
                        <a:gd name="connsiteY13" fmla="*/ 15 h 528149"/>
                        <a:gd name="connsiteX14" fmla="*/ 613135 w 759541"/>
                        <a:gd name="connsiteY14" fmla="*/ 216420 h 528149"/>
                        <a:gd name="connsiteX15" fmla="*/ 717066 w 759541"/>
                        <a:gd name="connsiteY15" fmla="*/ 256439 h 528149"/>
                        <a:gd name="connsiteX16" fmla="*/ 758116 w 759541"/>
                        <a:gd name="connsiteY16" fmla="*/ 295476 h 528149"/>
                        <a:gd name="connsiteX17" fmla="*/ 759541 w 759541"/>
                        <a:gd name="connsiteY17" fmla="*/ 352106 h 528149"/>
                        <a:gd name="connsiteX18" fmla="*/ 743761 w 759541"/>
                        <a:gd name="connsiteY18" fmla="*/ 376901 h 528149"/>
                        <a:gd name="connsiteX19" fmla="*/ 720505 w 759541"/>
                        <a:gd name="connsiteY19" fmla="*/ 393157 h 528149"/>
                        <a:gd name="connsiteX0" fmla="*/ 720505 w 759541"/>
                        <a:gd name="connsiteY0" fmla="*/ 393157 h 528149"/>
                        <a:gd name="connsiteX1" fmla="*/ 663874 w 759541"/>
                        <a:gd name="connsiteY1" fmla="*/ 394581 h 528149"/>
                        <a:gd name="connsiteX2" fmla="*/ 467036 w 759541"/>
                        <a:gd name="connsiteY2" fmla="*/ 318789 h 528149"/>
                        <a:gd name="connsiteX3" fmla="*/ 460311 w 759541"/>
                        <a:gd name="connsiteY3" fmla="*/ 322129 h 528149"/>
                        <a:gd name="connsiteX4" fmla="*/ 244987 w 759541"/>
                        <a:gd name="connsiteY4" fmla="*/ 379825 h 528149"/>
                        <a:gd name="connsiteX5" fmla="*/ 116682 w 759541"/>
                        <a:gd name="connsiteY5" fmla="*/ 508130 h 528149"/>
                        <a:gd name="connsiteX6" fmla="*/ 20019 w 759541"/>
                        <a:gd name="connsiteY6" fmla="*/ 508130 h 528149"/>
                        <a:gd name="connsiteX7" fmla="*/ 20019 w 759541"/>
                        <a:gd name="connsiteY7" fmla="*/ 508129 h 528149"/>
                        <a:gd name="connsiteX8" fmla="*/ 20019 w 759541"/>
                        <a:gd name="connsiteY8" fmla="*/ 411466 h 528149"/>
                        <a:gd name="connsiteX9" fmla="*/ 159327 w 759541"/>
                        <a:gd name="connsiteY9" fmla="*/ 272159 h 528149"/>
                        <a:gd name="connsiteX10" fmla="*/ 181939 w 759541"/>
                        <a:gd name="connsiteY10" fmla="*/ 257144 h 528149"/>
                        <a:gd name="connsiteX11" fmla="*/ 298444 w 759541"/>
                        <a:gd name="connsiteY11" fmla="*/ 182795 h 528149"/>
                        <a:gd name="connsiteX12" fmla="*/ 392119 w 759541"/>
                        <a:gd name="connsiteY12" fmla="*/ 15 h 528149"/>
                        <a:gd name="connsiteX13" fmla="*/ 613135 w 759541"/>
                        <a:gd name="connsiteY13" fmla="*/ 216420 h 528149"/>
                        <a:gd name="connsiteX14" fmla="*/ 717066 w 759541"/>
                        <a:gd name="connsiteY14" fmla="*/ 256439 h 528149"/>
                        <a:gd name="connsiteX15" fmla="*/ 758116 w 759541"/>
                        <a:gd name="connsiteY15" fmla="*/ 295476 h 528149"/>
                        <a:gd name="connsiteX16" fmla="*/ 759541 w 759541"/>
                        <a:gd name="connsiteY16" fmla="*/ 352106 h 528149"/>
                        <a:gd name="connsiteX17" fmla="*/ 743761 w 759541"/>
                        <a:gd name="connsiteY17" fmla="*/ 376901 h 528149"/>
                        <a:gd name="connsiteX18" fmla="*/ 720505 w 759541"/>
                        <a:gd name="connsiteY18" fmla="*/ 393157 h 528149"/>
                        <a:gd name="connsiteX0" fmla="*/ 720505 w 759541"/>
                        <a:gd name="connsiteY0" fmla="*/ 393157 h 508130"/>
                        <a:gd name="connsiteX1" fmla="*/ 663874 w 759541"/>
                        <a:gd name="connsiteY1" fmla="*/ 394581 h 508130"/>
                        <a:gd name="connsiteX2" fmla="*/ 467036 w 759541"/>
                        <a:gd name="connsiteY2" fmla="*/ 318789 h 508130"/>
                        <a:gd name="connsiteX3" fmla="*/ 244987 w 759541"/>
                        <a:gd name="connsiteY3" fmla="*/ 379825 h 508130"/>
                        <a:gd name="connsiteX4" fmla="*/ 116682 w 759541"/>
                        <a:gd name="connsiteY4" fmla="*/ 508130 h 508130"/>
                        <a:gd name="connsiteX5" fmla="*/ 20019 w 759541"/>
                        <a:gd name="connsiteY5" fmla="*/ 508130 h 508130"/>
                        <a:gd name="connsiteX6" fmla="*/ 20019 w 759541"/>
                        <a:gd name="connsiteY6" fmla="*/ 508129 h 508130"/>
                        <a:gd name="connsiteX7" fmla="*/ 20019 w 759541"/>
                        <a:gd name="connsiteY7" fmla="*/ 411466 h 508130"/>
                        <a:gd name="connsiteX8" fmla="*/ 159327 w 759541"/>
                        <a:gd name="connsiteY8" fmla="*/ 272159 h 508130"/>
                        <a:gd name="connsiteX9" fmla="*/ 181939 w 759541"/>
                        <a:gd name="connsiteY9" fmla="*/ 257144 h 508130"/>
                        <a:gd name="connsiteX10" fmla="*/ 298444 w 759541"/>
                        <a:gd name="connsiteY10" fmla="*/ 182795 h 508130"/>
                        <a:gd name="connsiteX11" fmla="*/ 392119 w 759541"/>
                        <a:gd name="connsiteY11" fmla="*/ 15 h 508130"/>
                        <a:gd name="connsiteX12" fmla="*/ 613135 w 759541"/>
                        <a:gd name="connsiteY12" fmla="*/ 216420 h 508130"/>
                        <a:gd name="connsiteX13" fmla="*/ 717066 w 759541"/>
                        <a:gd name="connsiteY13" fmla="*/ 256439 h 508130"/>
                        <a:gd name="connsiteX14" fmla="*/ 758116 w 759541"/>
                        <a:gd name="connsiteY14" fmla="*/ 295476 h 508130"/>
                        <a:gd name="connsiteX15" fmla="*/ 759541 w 759541"/>
                        <a:gd name="connsiteY15" fmla="*/ 352106 h 508130"/>
                        <a:gd name="connsiteX16" fmla="*/ 743761 w 759541"/>
                        <a:gd name="connsiteY16" fmla="*/ 376901 h 508130"/>
                        <a:gd name="connsiteX17" fmla="*/ 720505 w 759541"/>
                        <a:gd name="connsiteY17" fmla="*/ 393157 h 508130"/>
                        <a:gd name="connsiteX0" fmla="*/ 720505 w 759541"/>
                        <a:gd name="connsiteY0" fmla="*/ 393157 h 508130"/>
                        <a:gd name="connsiteX1" fmla="*/ 467036 w 759541"/>
                        <a:gd name="connsiteY1" fmla="*/ 318789 h 508130"/>
                        <a:gd name="connsiteX2" fmla="*/ 244987 w 759541"/>
                        <a:gd name="connsiteY2" fmla="*/ 379825 h 508130"/>
                        <a:gd name="connsiteX3" fmla="*/ 116682 w 759541"/>
                        <a:gd name="connsiteY3" fmla="*/ 508130 h 508130"/>
                        <a:gd name="connsiteX4" fmla="*/ 20019 w 759541"/>
                        <a:gd name="connsiteY4" fmla="*/ 508130 h 508130"/>
                        <a:gd name="connsiteX5" fmla="*/ 20019 w 759541"/>
                        <a:gd name="connsiteY5" fmla="*/ 508129 h 508130"/>
                        <a:gd name="connsiteX6" fmla="*/ 20019 w 759541"/>
                        <a:gd name="connsiteY6" fmla="*/ 411466 h 508130"/>
                        <a:gd name="connsiteX7" fmla="*/ 159327 w 759541"/>
                        <a:gd name="connsiteY7" fmla="*/ 272159 h 508130"/>
                        <a:gd name="connsiteX8" fmla="*/ 181939 w 759541"/>
                        <a:gd name="connsiteY8" fmla="*/ 257144 h 508130"/>
                        <a:gd name="connsiteX9" fmla="*/ 298444 w 759541"/>
                        <a:gd name="connsiteY9" fmla="*/ 182795 h 508130"/>
                        <a:gd name="connsiteX10" fmla="*/ 392119 w 759541"/>
                        <a:gd name="connsiteY10" fmla="*/ 15 h 508130"/>
                        <a:gd name="connsiteX11" fmla="*/ 613135 w 759541"/>
                        <a:gd name="connsiteY11" fmla="*/ 216420 h 508130"/>
                        <a:gd name="connsiteX12" fmla="*/ 717066 w 759541"/>
                        <a:gd name="connsiteY12" fmla="*/ 256439 h 508130"/>
                        <a:gd name="connsiteX13" fmla="*/ 758116 w 759541"/>
                        <a:gd name="connsiteY13" fmla="*/ 295476 h 508130"/>
                        <a:gd name="connsiteX14" fmla="*/ 759541 w 759541"/>
                        <a:gd name="connsiteY14" fmla="*/ 352106 h 508130"/>
                        <a:gd name="connsiteX15" fmla="*/ 743761 w 759541"/>
                        <a:gd name="connsiteY15" fmla="*/ 376901 h 508130"/>
                        <a:gd name="connsiteX16" fmla="*/ 720505 w 759541"/>
                        <a:gd name="connsiteY16" fmla="*/ 393157 h 508130"/>
                        <a:gd name="connsiteX0" fmla="*/ 720505 w 759541"/>
                        <a:gd name="connsiteY0" fmla="*/ 393157 h 508130"/>
                        <a:gd name="connsiteX1" fmla="*/ 467036 w 759541"/>
                        <a:gd name="connsiteY1" fmla="*/ 318789 h 508130"/>
                        <a:gd name="connsiteX2" fmla="*/ 244987 w 759541"/>
                        <a:gd name="connsiteY2" fmla="*/ 379825 h 508130"/>
                        <a:gd name="connsiteX3" fmla="*/ 116682 w 759541"/>
                        <a:gd name="connsiteY3" fmla="*/ 508130 h 508130"/>
                        <a:gd name="connsiteX4" fmla="*/ 20019 w 759541"/>
                        <a:gd name="connsiteY4" fmla="*/ 508130 h 508130"/>
                        <a:gd name="connsiteX5" fmla="*/ 20019 w 759541"/>
                        <a:gd name="connsiteY5" fmla="*/ 508129 h 508130"/>
                        <a:gd name="connsiteX6" fmla="*/ 20019 w 759541"/>
                        <a:gd name="connsiteY6" fmla="*/ 411466 h 508130"/>
                        <a:gd name="connsiteX7" fmla="*/ 159327 w 759541"/>
                        <a:gd name="connsiteY7" fmla="*/ 272159 h 508130"/>
                        <a:gd name="connsiteX8" fmla="*/ 181939 w 759541"/>
                        <a:gd name="connsiteY8" fmla="*/ 257144 h 508130"/>
                        <a:gd name="connsiteX9" fmla="*/ 298444 w 759541"/>
                        <a:gd name="connsiteY9" fmla="*/ 182795 h 508130"/>
                        <a:gd name="connsiteX10" fmla="*/ 392119 w 759541"/>
                        <a:gd name="connsiteY10" fmla="*/ 15 h 508130"/>
                        <a:gd name="connsiteX11" fmla="*/ 613135 w 759541"/>
                        <a:gd name="connsiteY11" fmla="*/ 216420 h 508130"/>
                        <a:gd name="connsiteX12" fmla="*/ 758116 w 759541"/>
                        <a:gd name="connsiteY12" fmla="*/ 295476 h 508130"/>
                        <a:gd name="connsiteX13" fmla="*/ 759541 w 759541"/>
                        <a:gd name="connsiteY13" fmla="*/ 352106 h 508130"/>
                        <a:gd name="connsiteX14" fmla="*/ 743761 w 759541"/>
                        <a:gd name="connsiteY14" fmla="*/ 376901 h 508130"/>
                        <a:gd name="connsiteX15" fmla="*/ 720505 w 759541"/>
                        <a:gd name="connsiteY15" fmla="*/ 393157 h 508130"/>
                        <a:gd name="connsiteX0" fmla="*/ 720505 w 759541"/>
                        <a:gd name="connsiteY0" fmla="*/ 393157 h 508130"/>
                        <a:gd name="connsiteX1" fmla="*/ 467036 w 759541"/>
                        <a:gd name="connsiteY1" fmla="*/ 318789 h 508130"/>
                        <a:gd name="connsiteX2" fmla="*/ 244987 w 759541"/>
                        <a:gd name="connsiteY2" fmla="*/ 379825 h 508130"/>
                        <a:gd name="connsiteX3" fmla="*/ 116682 w 759541"/>
                        <a:gd name="connsiteY3" fmla="*/ 508130 h 508130"/>
                        <a:gd name="connsiteX4" fmla="*/ 20019 w 759541"/>
                        <a:gd name="connsiteY4" fmla="*/ 508130 h 508130"/>
                        <a:gd name="connsiteX5" fmla="*/ 20019 w 759541"/>
                        <a:gd name="connsiteY5" fmla="*/ 508129 h 508130"/>
                        <a:gd name="connsiteX6" fmla="*/ 20019 w 759541"/>
                        <a:gd name="connsiteY6" fmla="*/ 411466 h 508130"/>
                        <a:gd name="connsiteX7" fmla="*/ 159327 w 759541"/>
                        <a:gd name="connsiteY7" fmla="*/ 272159 h 508130"/>
                        <a:gd name="connsiteX8" fmla="*/ 181939 w 759541"/>
                        <a:gd name="connsiteY8" fmla="*/ 257144 h 508130"/>
                        <a:gd name="connsiteX9" fmla="*/ 298444 w 759541"/>
                        <a:gd name="connsiteY9" fmla="*/ 182795 h 508130"/>
                        <a:gd name="connsiteX10" fmla="*/ 392119 w 759541"/>
                        <a:gd name="connsiteY10" fmla="*/ 15 h 508130"/>
                        <a:gd name="connsiteX11" fmla="*/ 613135 w 759541"/>
                        <a:gd name="connsiteY11" fmla="*/ 216420 h 508130"/>
                        <a:gd name="connsiteX12" fmla="*/ 759541 w 759541"/>
                        <a:gd name="connsiteY12" fmla="*/ 352106 h 508130"/>
                        <a:gd name="connsiteX13" fmla="*/ 743761 w 759541"/>
                        <a:gd name="connsiteY13" fmla="*/ 376901 h 508130"/>
                        <a:gd name="connsiteX14" fmla="*/ 720505 w 759541"/>
                        <a:gd name="connsiteY14" fmla="*/ 393157 h 508130"/>
                        <a:gd name="connsiteX0" fmla="*/ 720505 w 743761"/>
                        <a:gd name="connsiteY0" fmla="*/ 393157 h 508130"/>
                        <a:gd name="connsiteX1" fmla="*/ 467036 w 743761"/>
                        <a:gd name="connsiteY1" fmla="*/ 318789 h 508130"/>
                        <a:gd name="connsiteX2" fmla="*/ 244987 w 743761"/>
                        <a:gd name="connsiteY2" fmla="*/ 379825 h 508130"/>
                        <a:gd name="connsiteX3" fmla="*/ 116682 w 743761"/>
                        <a:gd name="connsiteY3" fmla="*/ 508130 h 508130"/>
                        <a:gd name="connsiteX4" fmla="*/ 20019 w 743761"/>
                        <a:gd name="connsiteY4" fmla="*/ 508130 h 508130"/>
                        <a:gd name="connsiteX5" fmla="*/ 20019 w 743761"/>
                        <a:gd name="connsiteY5" fmla="*/ 508129 h 508130"/>
                        <a:gd name="connsiteX6" fmla="*/ 20019 w 743761"/>
                        <a:gd name="connsiteY6" fmla="*/ 411466 h 508130"/>
                        <a:gd name="connsiteX7" fmla="*/ 159327 w 743761"/>
                        <a:gd name="connsiteY7" fmla="*/ 272159 h 508130"/>
                        <a:gd name="connsiteX8" fmla="*/ 181939 w 743761"/>
                        <a:gd name="connsiteY8" fmla="*/ 257144 h 508130"/>
                        <a:gd name="connsiteX9" fmla="*/ 298444 w 743761"/>
                        <a:gd name="connsiteY9" fmla="*/ 182795 h 508130"/>
                        <a:gd name="connsiteX10" fmla="*/ 392119 w 743761"/>
                        <a:gd name="connsiteY10" fmla="*/ 15 h 508130"/>
                        <a:gd name="connsiteX11" fmla="*/ 613135 w 743761"/>
                        <a:gd name="connsiteY11" fmla="*/ 216420 h 508130"/>
                        <a:gd name="connsiteX12" fmla="*/ 743761 w 743761"/>
                        <a:gd name="connsiteY12" fmla="*/ 376901 h 508130"/>
                        <a:gd name="connsiteX13" fmla="*/ 720505 w 743761"/>
                        <a:gd name="connsiteY13" fmla="*/ 393157 h 508130"/>
                        <a:gd name="connsiteX0" fmla="*/ 720505 w 720505"/>
                        <a:gd name="connsiteY0" fmla="*/ 393157 h 508130"/>
                        <a:gd name="connsiteX1" fmla="*/ 467036 w 720505"/>
                        <a:gd name="connsiteY1" fmla="*/ 318789 h 508130"/>
                        <a:gd name="connsiteX2" fmla="*/ 244987 w 720505"/>
                        <a:gd name="connsiteY2" fmla="*/ 379825 h 508130"/>
                        <a:gd name="connsiteX3" fmla="*/ 116682 w 720505"/>
                        <a:gd name="connsiteY3" fmla="*/ 508130 h 508130"/>
                        <a:gd name="connsiteX4" fmla="*/ 20019 w 720505"/>
                        <a:gd name="connsiteY4" fmla="*/ 508130 h 508130"/>
                        <a:gd name="connsiteX5" fmla="*/ 20019 w 720505"/>
                        <a:gd name="connsiteY5" fmla="*/ 508129 h 508130"/>
                        <a:gd name="connsiteX6" fmla="*/ 20019 w 720505"/>
                        <a:gd name="connsiteY6" fmla="*/ 411466 h 508130"/>
                        <a:gd name="connsiteX7" fmla="*/ 159327 w 720505"/>
                        <a:gd name="connsiteY7" fmla="*/ 272159 h 508130"/>
                        <a:gd name="connsiteX8" fmla="*/ 181939 w 720505"/>
                        <a:gd name="connsiteY8" fmla="*/ 257144 h 508130"/>
                        <a:gd name="connsiteX9" fmla="*/ 298444 w 720505"/>
                        <a:gd name="connsiteY9" fmla="*/ 182795 h 508130"/>
                        <a:gd name="connsiteX10" fmla="*/ 392119 w 720505"/>
                        <a:gd name="connsiteY10" fmla="*/ 15 h 508130"/>
                        <a:gd name="connsiteX11" fmla="*/ 613135 w 720505"/>
                        <a:gd name="connsiteY11" fmla="*/ 216420 h 508130"/>
                        <a:gd name="connsiteX12" fmla="*/ 720505 w 720505"/>
                        <a:gd name="connsiteY12" fmla="*/ 393157 h 508130"/>
                        <a:gd name="connsiteX0" fmla="*/ 613135 w 613134"/>
                        <a:gd name="connsiteY0" fmla="*/ 216420 h 508130"/>
                        <a:gd name="connsiteX1" fmla="*/ 467036 w 613134"/>
                        <a:gd name="connsiteY1" fmla="*/ 318789 h 508130"/>
                        <a:gd name="connsiteX2" fmla="*/ 244987 w 613134"/>
                        <a:gd name="connsiteY2" fmla="*/ 379825 h 508130"/>
                        <a:gd name="connsiteX3" fmla="*/ 116682 w 613134"/>
                        <a:gd name="connsiteY3" fmla="*/ 508130 h 508130"/>
                        <a:gd name="connsiteX4" fmla="*/ 20019 w 613134"/>
                        <a:gd name="connsiteY4" fmla="*/ 508130 h 508130"/>
                        <a:gd name="connsiteX5" fmla="*/ 20019 w 613134"/>
                        <a:gd name="connsiteY5" fmla="*/ 508129 h 508130"/>
                        <a:gd name="connsiteX6" fmla="*/ 20019 w 613134"/>
                        <a:gd name="connsiteY6" fmla="*/ 411466 h 508130"/>
                        <a:gd name="connsiteX7" fmla="*/ 159327 w 613134"/>
                        <a:gd name="connsiteY7" fmla="*/ 272159 h 508130"/>
                        <a:gd name="connsiteX8" fmla="*/ 181939 w 613134"/>
                        <a:gd name="connsiteY8" fmla="*/ 257144 h 508130"/>
                        <a:gd name="connsiteX9" fmla="*/ 298444 w 613134"/>
                        <a:gd name="connsiteY9" fmla="*/ 182795 h 508130"/>
                        <a:gd name="connsiteX10" fmla="*/ 392119 w 613134"/>
                        <a:gd name="connsiteY10" fmla="*/ 15 h 508130"/>
                        <a:gd name="connsiteX11" fmla="*/ 613135 w 613134"/>
                        <a:gd name="connsiteY11" fmla="*/ 216420 h 508130"/>
                        <a:gd name="connsiteX0" fmla="*/ 624762 w 624762"/>
                        <a:gd name="connsiteY0" fmla="*/ 139039 h 508141"/>
                        <a:gd name="connsiteX1" fmla="*/ 467036 w 624762"/>
                        <a:gd name="connsiteY1" fmla="*/ 318800 h 508141"/>
                        <a:gd name="connsiteX2" fmla="*/ 244987 w 624762"/>
                        <a:gd name="connsiteY2" fmla="*/ 379836 h 508141"/>
                        <a:gd name="connsiteX3" fmla="*/ 116682 w 624762"/>
                        <a:gd name="connsiteY3" fmla="*/ 508141 h 508141"/>
                        <a:gd name="connsiteX4" fmla="*/ 20019 w 624762"/>
                        <a:gd name="connsiteY4" fmla="*/ 508141 h 508141"/>
                        <a:gd name="connsiteX5" fmla="*/ 20019 w 624762"/>
                        <a:gd name="connsiteY5" fmla="*/ 508140 h 508141"/>
                        <a:gd name="connsiteX6" fmla="*/ 20019 w 624762"/>
                        <a:gd name="connsiteY6" fmla="*/ 411477 h 508141"/>
                        <a:gd name="connsiteX7" fmla="*/ 159327 w 624762"/>
                        <a:gd name="connsiteY7" fmla="*/ 272170 h 508141"/>
                        <a:gd name="connsiteX8" fmla="*/ 181939 w 624762"/>
                        <a:gd name="connsiteY8" fmla="*/ 257155 h 508141"/>
                        <a:gd name="connsiteX9" fmla="*/ 298444 w 624762"/>
                        <a:gd name="connsiteY9" fmla="*/ 182806 h 508141"/>
                        <a:gd name="connsiteX10" fmla="*/ 392119 w 624762"/>
                        <a:gd name="connsiteY10" fmla="*/ 26 h 508141"/>
                        <a:gd name="connsiteX11" fmla="*/ 624762 w 624762"/>
                        <a:gd name="connsiteY11" fmla="*/ 139039 h 508141"/>
                        <a:gd name="connsiteX0" fmla="*/ 624762 w 624762"/>
                        <a:gd name="connsiteY0" fmla="*/ 139039 h 508141"/>
                        <a:gd name="connsiteX1" fmla="*/ 467036 w 624762"/>
                        <a:gd name="connsiteY1" fmla="*/ 318800 h 508141"/>
                        <a:gd name="connsiteX2" fmla="*/ 244987 w 624762"/>
                        <a:gd name="connsiteY2" fmla="*/ 379836 h 508141"/>
                        <a:gd name="connsiteX3" fmla="*/ 116682 w 624762"/>
                        <a:gd name="connsiteY3" fmla="*/ 508141 h 508141"/>
                        <a:gd name="connsiteX4" fmla="*/ 20019 w 624762"/>
                        <a:gd name="connsiteY4" fmla="*/ 508141 h 508141"/>
                        <a:gd name="connsiteX5" fmla="*/ 20019 w 624762"/>
                        <a:gd name="connsiteY5" fmla="*/ 508140 h 508141"/>
                        <a:gd name="connsiteX6" fmla="*/ 20019 w 624762"/>
                        <a:gd name="connsiteY6" fmla="*/ 411477 h 508141"/>
                        <a:gd name="connsiteX7" fmla="*/ 159327 w 624762"/>
                        <a:gd name="connsiteY7" fmla="*/ 272170 h 508141"/>
                        <a:gd name="connsiteX8" fmla="*/ 181939 w 624762"/>
                        <a:gd name="connsiteY8" fmla="*/ 257155 h 508141"/>
                        <a:gd name="connsiteX9" fmla="*/ 298444 w 624762"/>
                        <a:gd name="connsiteY9" fmla="*/ 182806 h 508141"/>
                        <a:gd name="connsiteX10" fmla="*/ 392119 w 624762"/>
                        <a:gd name="connsiteY10" fmla="*/ 26 h 508141"/>
                        <a:gd name="connsiteX11" fmla="*/ 624762 w 624762"/>
                        <a:gd name="connsiteY11" fmla="*/ 139039 h 508141"/>
                        <a:gd name="connsiteX0" fmla="*/ 624762 w 624762"/>
                        <a:gd name="connsiteY0" fmla="*/ 139039 h 508141"/>
                        <a:gd name="connsiteX1" fmla="*/ 467036 w 624762"/>
                        <a:gd name="connsiteY1" fmla="*/ 318800 h 508141"/>
                        <a:gd name="connsiteX2" fmla="*/ 244987 w 624762"/>
                        <a:gd name="connsiteY2" fmla="*/ 379836 h 508141"/>
                        <a:gd name="connsiteX3" fmla="*/ 116682 w 624762"/>
                        <a:gd name="connsiteY3" fmla="*/ 508141 h 508141"/>
                        <a:gd name="connsiteX4" fmla="*/ 20019 w 624762"/>
                        <a:gd name="connsiteY4" fmla="*/ 508141 h 508141"/>
                        <a:gd name="connsiteX5" fmla="*/ 20019 w 624762"/>
                        <a:gd name="connsiteY5" fmla="*/ 508140 h 508141"/>
                        <a:gd name="connsiteX6" fmla="*/ 20019 w 624762"/>
                        <a:gd name="connsiteY6" fmla="*/ 411477 h 508141"/>
                        <a:gd name="connsiteX7" fmla="*/ 159327 w 624762"/>
                        <a:gd name="connsiteY7" fmla="*/ 272170 h 508141"/>
                        <a:gd name="connsiteX8" fmla="*/ 181939 w 624762"/>
                        <a:gd name="connsiteY8" fmla="*/ 257155 h 508141"/>
                        <a:gd name="connsiteX9" fmla="*/ 298444 w 624762"/>
                        <a:gd name="connsiteY9" fmla="*/ 182806 h 508141"/>
                        <a:gd name="connsiteX10" fmla="*/ 392119 w 624762"/>
                        <a:gd name="connsiteY10" fmla="*/ 26 h 508141"/>
                        <a:gd name="connsiteX11" fmla="*/ 624762 w 624762"/>
                        <a:gd name="connsiteY11" fmla="*/ 139039 h 50814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</a:cxnLst>
                      <a:rect l="l" t="t" r="r" b="b"/>
                      <a:pathLst>
                        <a:path w="624762" h="508141">
                          <a:moveTo>
                            <a:pt x="624762" y="139039"/>
                          </a:moveTo>
                          <a:cubicBezTo>
                            <a:pt x="572187" y="198959"/>
                            <a:pt x="549227" y="259412"/>
                            <a:pt x="467036" y="318800"/>
                          </a:cubicBezTo>
                          <a:cubicBezTo>
                            <a:pt x="404110" y="364268"/>
                            <a:pt x="319003" y="359491"/>
                            <a:pt x="244987" y="379836"/>
                          </a:cubicBezTo>
                          <a:lnTo>
                            <a:pt x="116682" y="508141"/>
                          </a:lnTo>
                          <a:cubicBezTo>
                            <a:pt x="89990" y="534834"/>
                            <a:pt x="46711" y="534834"/>
                            <a:pt x="20019" y="508141"/>
                          </a:cubicBezTo>
                          <a:lnTo>
                            <a:pt x="20019" y="508140"/>
                          </a:lnTo>
                          <a:cubicBezTo>
                            <a:pt x="-6674" y="481448"/>
                            <a:pt x="-6673" y="438169"/>
                            <a:pt x="20019" y="411477"/>
                          </a:cubicBezTo>
                          <a:lnTo>
                            <a:pt x="159327" y="272170"/>
                          </a:lnTo>
                          <a:cubicBezTo>
                            <a:pt x="166000" y="265497"/>
                            <a:pt x="173711" y="260491"/>
                            <a:pt x="181939" y="257155"/>
                          </a:cubicBezTo>
                          <a:lnTo>
                            <a:pt x="298444" y="182806"/>
                          </a:lnTo>
                          <a:lnTo>
                            <a:pt x="392119" y="26"/>
                          </a:lnTo>
                          <a:cubicBezTo>
                            <a:pt x="446927" y="-1866"/>
                            <a:pt x="570604" y="96302"/>
                            <a:pt x="624762" y="139039"/>
                          </a:cubicBezTo>
                          <a:close/>
                        </a:path>
                      </a:pathLst>
                    </a:cu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940" name="台形 939"/>
                    <p:cNvSpPr/>
                    <p:nvPr/>
                  </p:nvSpPr>
                  <p:spPr>
                    <a:xfrm rot="2503523">
                      <a:off x="5005719" y="2083409"/>
                      <a:ext cx="314324" cy="158511"/>
                    </a:xfrm>
                    <a:prstGeom prst="trapezoid">
                      <a:avLst>
                        <a:gd name="adj" fmla="val 13602"/>
                      </a:avLst>
                    </a:prstGeom>
                    <a:solidFill>
                      <a:srgbClr val="7030A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937" name="片側の 2 つの角を丸めた四角形 936"/>
                  <p:cNvSpPr/>
                  <p:nvPr/>
                </p:nvSpPr>
                <p:spPr>
                  <a:xfrm rot="13287502">
                    <a:off x="3297620" y="2724846"/>
                    <a:ext cx="337709" cy="1045039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7030A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</p:grpSp>
        <p:sp>
          <p:nvSpPr>
            <p:cNvPr id="930" name="山形 929"/>
            <p:cNvSpPr/>
            <p:nvPr/>
          </p:nvSpPr>
          <p:spPr>
            <a:xfrm rot="508905">
              <a:off x="10191177" y="2411767"/>
              <a:ext cx="100873" cy="68658"/>
            </a:xfrm>
            <a:prstGeom prst="chevron">
              <a:avLst>
                <a:gd name="adj" fmla="val 91297"/>
              </a:avLst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931" name="山形 930"/>
            <p:cNvSpPr/>
            <p:nvPr/>
          </p:nvSpPr>
          <p:spPr>
            <a:xfrm rot="21091095" flipH="1">
              <a:off x="10448177" y="2411768"/>
              <a:ext cx="100873" cy="68658"/>
            </a:xfrm>
            <a:prstGeom prst="chevron">
              <a:avLst>
                <a:gd name="adj" fmla="val 91297"/>
              </a:avLst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975" name="グループ化 974"/>
          <p:cNvGrpSpPr/>
          <p:nvPr/>
        </p:nvGrpSpPr>
        <p:grpSpPr>
          <a:xfrm>
            <a:off x="484622" y="4551392"/>
            <a:ext cx="1390996" cy="1738473"/>
            <a:chOff x="5839527" y="5219032"/>
            <a:chExt cx="1219380" cy="1523987"/>
          </a:xfrm>
        </p:grpSpPr>
        <p:grpSp>
          <p:nvGrpSpPr>
            <p:cNvPr id="976" name="グループ化 975"/>
            <p:cNvGrpSpPr/>
            <p:nvPr/>
          </p:nvGrpSpPr>
          <p:grpSpPr>
            <a:xfrm>
              <a:off x="6150075" y="5445224"/>
              <a:ext cx="719603" cy="1297795"/>
              <a:chOff x="6150075" y="4718582"/>
              <a:chExt cx="719603" cy="1297795"/>
            </a:xfrm>
          </p:grpSpPr>
          <p:sp>
            <p:nvSpPr>
              <p:cNvPr id="993" name="円/楕円 539"/>
              <p:cNvSpPr/>
              <p:nvPr/>
            </p:nvSpPr>
            <p:spPr>
              <a:xfrm>
                <a:off x="6202834" y="4899542"/>
                <a:ext cx="614082" cy="777653"/>
              </a:xfrm>
              <a:prstGeom prst="ellipse">
                <a:avLst/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94" name="円/楕円 540"/>
              <p:cNvSpPr/>
              <p:nvPr/>
            </p:nvSpPr>
            <p:spPr>
              <a:xfrm>
                <a:off x="6336754" y="4886783"/>
                <a:ext cx="346242" cy="745902"/>
              </a:xfrm>
              <a:prstGeom prst="ellipse">
                <a:avLst/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95" name="フリーフォーム 994"/>
              <p:cNvSpPr/>
              <p:nvPr/>
            </p:nvSpPr>
            <p:spPr>
              <a:xfrm>
                <a:off x="6179548" y="4718582"/>
                <a:ext cx="656620" cy="546108"/>
              </a:xfrm>
              <a:custGeom>
                <a:avLst/>
                <a:gdLst>
                  <a:gd name="connsiteX0" fmla="*/ 261635 w 656620"/>
                  <a:gd name="connsiteY0" fmla="*/ 0 h 546108"/>
                  <a:gd name="connsiteX1" fmla="*/ 314364 w 656620"/>
                  <a:gd name="connsiteY1" fmla="*/ 5548 h 546108"/>
                  <a:gd name="connsiteX2" fmla="*/ 328310 w 656620"/>
                  <a:gd name="connsiteY2" fmla="*/ 10066 h 546108"/>
                  <a:gd name="connsiteX3" fmla="*/ 342257 w 656620"/>
                  <a:gd name="connsiteY3" fmla="*/ 5548 h 546108"/>
                  <a:gd name="connsiteX4" fmla="*/ 394985 w 656620"/>
                  <a:gd name="connsiteY4" fmla="*/ 0 h 546108"/>
                  <a:gd name="connsiteX5" fmla="*/ 656620 w 656620"/>
                  <a:gd name="connsiteY5" fmla="*/ 273054 h 546108"/>
                  <a:gd name="connsiteX6" fmla="*/ 394985 w 656620"/>
                  <a:gd name="connsiteY6" fmla="*/ 546108 h 546108"/>
                  <a:gd name="connsiteX7" fmla="*/ 342257 w 656620"/>
                  <a:gd name="connsiteY7" fmla="*/ 540561 h 546108"/>
                  <a:gd name="connsiteX8" fmla="*/ 328310 w 656620"/>
                  <a:gd name="connsiteY8" fmla="*/ 536043 h 546108"/>
                  <a:gd name="connsiteX9" fmla="*/ 314364 w 656620"/>
                  <a:gd name="connsiteY9" fmla="*/ 540561 h 546108"/>
                  <a:gd name="connsiteX10" fmla="*/ 261635 w 656620"/>
                  <a:gd name="connsiteY10" fmla="*/ 546108 h 546108"/>
                  <a:gd name="connsiteX11" fmla="*/ 0 w 656620"/>
                  <a:gd name="connsiteY11" fmla="*/ 273054 h 546108"/>
                  <a:gd name="connsiteX12" fmla="*/ 261635 w 656620"/>
                  <a:gd name="connsiteY12" fmla="*/ 0 h 5461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656620" h="546108">
                    <a:moveTo>
                      <a:pt x="261635" y="0"/>
                    </a:moveTo>
                    <a:cubicBezTo>
                      <a:pt x="279697" y="0"/>
                      <a:pt x="297332" y="1910"/>
                      <a:pt x="314364" y="5548"/>
                    </a:cubicBezTo>
                    <a:lnTo>
                      <a:pt x="328310" y="10066"/>
                    </a:lnTo>
                    <a:lnTo>
                      <a:pt x="342257" y="5548"/>
                    </a:lnTo>
                    <a:cubicBezTo>
                      <a:pt x="359288" y="1910"/>
                      <a:pt x="376923" y="0"/>
                      <a:pt x="394985" y="0"/>
                    </a:cubicBezTo>
                    <a:cubicBezTo>
                      <a:pt x="539482" y="0"/>
                      <a:pt x="656620" y="122250"/>
                      <a:pt x="656620" y="273054"/>
                    </a:cubicBezTo>
                    <a:cubicBezTo>
                      <a:pt x="656620" y="423858"/>
                      <a:pt x="539482" y="546108"/>
                      <a:pt x="394985" y="546108"/>
                    </a:cubicBezTo>
                    <a:cubicBezTo>
                      <a:pt x="376923" y="546108"/>
                      <a:pt x="359288" y="544198"/>
                      <a:pt x="342257" y="540561"/>
                    </a:cubicBezTo>
                    <a:lnTo>
                      <a:pt x="328310" y="536043"/>
                    </a:lnTo>
                    <a:lnTo>
                      <a:pt x="314364" y="540561"/>
                    </a:lnTo>
                    <a:cubicBezTo>
                      <a:pt x="297332" y="544198"/>
                      <a:pt x="279697" y="546108"/>
                      <a:pt x="261635" y="546108"/>
                    </a:cubicBezTo>
                    <a:cubicBezTo>
                      <a:pt x="117138" y="546108"/>
                      <a:pt x="0" y="423858"/>
                      <a:pt x="0" y="273054"/>
                    </a:cubicBezTo>
                    <a:cubicBezTo>
                      <a:pt x="0" y="122250"/>
                      <a:pt x="117138" y="0"/>
                      <a:pt x="261635" y="0"/>
                    </a:cubicBez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96" name="片側の 2 つの角を丸めた四角形 995"/>
              <p:cNvSpPr/>
              <p:nvPr/>
            </p:nvSpPr>
            <p:spPr>
              <a:xfrm rot="10800000">
                <a:off x="6439886" y="5319902"/>
                <a:ext cx="139982" cy="24436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9966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97" name="円/楕円 544"/>
              <p:cNvSpPr/>
              <p:nvPr/>
            </p:nvSpPr>
            <p:spPr>
              <a:xfrm rot="20700000">
                <a:off x="6150075" y="5036229"/>
                <a:ext cx="174935" cy="214313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98" name="円/楕円 545"/>
              <p:cNvSpPr/>
              <p:nvPr/>
            </p:nvSpPr>
            <p:spPr>
              <a:xfrm rot="900000" flipH="1">
                <a:off x="6694743" y="5036230"/>
                <a:ext cx="174935" cy="214313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99" name="円/楕円 546"/>
              <p:cNvSpPr/>
              <p:nvPr/>
            </p:nvSpPr>
            <p:spPr>
              <a:xfrm>
                <a:off x="6233569" y="4795543"/>
                <a:ext cx="552614" cy="633231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00" name="月 999"/>
              <p:cNvSpPr/>
              <p:nvPr/>
            </p:nvSpPr>
            <p:spPr>
              <a:xfrm>
                <a:off x="6215740" y="4864617"/>
                <a:ext cx="80658" cy="572828"/>
              </a:xfrm>
              <a:prstGeom prst="moon">
                <a:avLst>
                  <a:gd name="adj" fmla="val 57905"/>
                </a:avLst>
              </a:pr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01" name="月 1000"/>
              <p:cNvSpPr/>
              <p:nvPr/>
            </p:nvSpPr>
            <p:spPr>
              <a:xfrm flipH="1">
                <a:off x="6724504" y="4864617"/>
                <a:ext cx="80658" cy="572828"/>
              </a:xfrm>
              <a:prstGeom prst="moon">
                <a:avLst>
                  <a:gd name="adj" fmla="val 57905"/>
                </a:avLst>
              </a:pr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02" name="月 1001"/>
              <p:cNvSpPr/>
              <p:nvPr/>
            </p:nvSpPr>
            <p:spPr>
              <a:xfrm rot="1800000">
                <a:off x="6224597" y="4735908"/>
                <a:ext cx="128812" cy="409509"/>
              </a:xfrm>
              <a:prstGeom prst="moon">
                <a:avLst>
                  <a:gd name="adj" fmla="val 51501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03" name="月 1002"/>
              <p:cNvSpPr/>
              <p:nvPr/>
            </p:nvSpPr>
            <p:spPr>
              <a:xfrm rot="19800000" flipH="1">
                <a:off x="6668840" y="4735908"/>
                <a:ext cx="128812" cy="409509"/>
              </a:xfrm>
              <a:prstGeom prst="moon">
                <a:avLst>
                  <a:gd name="adj" fmla="val 51501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04" name="月 1003"/>
              <p:cNvSpPr/>
              <p:nvPr/>
            </p:nvSpPr>
            <p:spPr>
              <a:xfrm rot="1800000">
                <a:off x="6301626" y="4739653"/>
                <a:ext cx="102413" cy="343879"/>
              </a:xfrm>
              <a:prstGeom prst="moon">
                <a:avLst>
                  <a:gd name="adj" fmla="val 68666"/>
                </a:avLst>
              </a:pr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05" name="月 1004"/>
              <p:cNvSpPr/>
              <p:nvPr/>
            </p:nvSpPr>
            <p:spPr>
              <a:xfrm rot="19800000" flipH="1">
                <a:off x="6613858" y="4739651"/>
                <a:ext cx="102413" cy="343879"/>
              </a:xfrm>
              <a:prstGeom prst="moon">
                <a:avLst>
                  <a:gd name="adj" fmla="val 68666"/>
                </a:avLst>
              </a:pr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06" name="月 1005"/>
              <p:cNvSpPr/>
              <p:nvPr/>
            </p:nvSpPr>
            <p:spPr>
              <a:xfrm rot="1800000">
                <a:off x="6368834" y="4748661"/>
                <a:ext cx="85804" cy="255580"/>
              </a:xfrm>
              <a:prstGeom prst="moon">
                <a:avLst>
                  <a:gd name="adj" fmla="val 68666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07" name="月 1006"/>
              <p:cNvSpPr/>
              <p:nvPr/>
            </p:nvSpPr>
            <p:spPr>
              <a:xfrm rot="19800000" flipH="1">
                <a:off x="6565996" y="4748663"/>
                <a:ext cx="85804" cy="255580"/>
              </a:xfrm>
              <a:prstGeom prst="moon">
                <a:avLst>
                  <a:gd name="adj" fmla="val 68666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08" name="月 1007"/>
              <p:cNvSpPr/>
              <p:nvPr/>
            </p:nvSpPr>
            <p:spPr>
              <a:xfrm rot="5400000">
                <a:off x="6352922" y="4863952"/>
                <a:ext cx="60416" cy="204442"/>
              </a:xfrm>
              <a:prstGeom prst="moon">
                <a:avLst/>
              </a:prstGeom>
              <a:solidFill>
                <a:srgbClr val="CC66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09" name="円/楕円 609"/>
              <p:cNvSpPr/>
              <p:nvPr/>
            </p:nvSpPr>
            <p:spPr>
              <a:xfrm>
                <a:off x="6308072" y="5036445"/>
                <a:ext cx="150117" cy="105826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10" name="円/楕円 612"/>
              <p:cNvSpPr/>
              <p:nvPr/>
            </p:nvSpPr>
            <p:spPr>
              <a:xfrm>
                <a:off x="6338059" y="5054279"/>
                <a:ext cx="90142" cy="71366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11" name="円/楕円 616"/>
              <p:cNvSpPr/>
              <p:nvPr/>
            </p:nvSpPr>
            <p:spPr>
              <a:xfrm>
                <a:off x="6359074" y="5073511"/>
                <a:ext cx="48112" cy="45719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12" name="月 1011"/>
              <p:cNvSpPr/>
              <p:nvPr/>
            </p:nvSpPr>
            <p:spPr>
              <a:xfrm rot="5400000">
                <a:off x="6626766" y="4863952"/>
                <a:ext cx="60416" cy="204442"/>
              </a:xfrm>
              <a:prstGeom prst="moon">
                <a:avLst/>
              </a:prstGeom>
              <a:solidFill>
                <a:srgbClr val="CC66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13" name="円/楕円 619"/>
              <p:cNvSpPr/>
              <p:nvPr/>
            </p:nvSpPr>
            <p:spPr>
              <a:xfrm>
                <a:off x="6581916" y="5036445"/>
                <a:ext cx="150117" cy="105826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14" name="円/楕円 631"/>
              <p:cNvSpPr/>
              <p:nvPr/>
            </p:nvSpPr>
            <p:spPr>
              <a:xfrm>
                <a:off x="6611903" y="5054279"/>
                <a:ext cx="90142" cy="71366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15" name="円/楕円 641"/>
              <p:cNvSpPr/>
              <p:nvPr/>
            </p:nvSpPr>
            <p:spPr>
              <a:xfrm>
                <a:off x="6632918" y="5073511"/>
                <a:ext cx="48112" cy="45719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16" name="円/楕円 632"/>
              <p:cNvSpPr/>
              <p:nvPr/>
            </p:nvSpPr>
            <p:spPr>
              <a:xfrm>
                <a:off x="6467592" y="5230743"/>
                <a:ext cx="84568" cy="27721"/>
              </a:xfrm>
              <a:custGeom>
                <a:avLst/>
                <a:gdLst>
                  <a:gd name="connsiteX0" fmla="*/ 0 w 84568"/>
                  <a:gd name="connsiteY0" fmla="*/ 22860 h 45719"/>
                  <a:gd name="connsiteX1" fmla="*/ 42284 w 84568"/>
                  <a:gd name="connsiteY1" fmla="*/ 0 h 45719"/>
                  <a:gd name="connsiteX2" fmla="*/ 84568 w 84568"/>
                  <a:gd name="connsiteY2" fmla="*/ 22860 h 45719"/>
                  <a:gd name="connsiteX3" fmla="*/ 42284 w 84568"/>
                  <a:gd name="connsiteY3" fmla="*/ 45720 h 45719"/>
                  <a:gd name="connsiteX4" fmla="*/ 0 w 84568"/>
                  <a:gd name="connsiteY4" fmla="*/ 22860 h 45719"/>
                  <a:gd name="connsiteX0" fmla="*/ 0 w 84568"/>
                  <a:gd name="connsiteY0" fmla="*/ 22860 h 45720"/>
                  <a:gd name="connsiteX1" fmla="*/ 42284 w 84568"/>
                  <a:gd name="connsiteY1" fmla="*/ 0 h 45720"/>
                  <a:gd name="connsiteX2" fmla="*/ 84568 w 84568"/>
                  <a:gd name="connsiteY2" fmla="*/ 22860 h 45720"/>
                  <a:gd name="connsiteX3" fmla="*/ 42284 w 84568"/>
                  <a:gd name="connsiteY3" fmla="*/ 45720 h 45720"/>
                  <a:gd name="connsiteX4" fmla="*/ 0 w 84568"/>
                  <a:gd name="connsiteY4" fmla="*/ 22860 h 45720"/>
                  <a:gd name="connsiteX0" fmla="*/ 0 w 84568"/>
                  <a:gd name="connsiteY0" fmla="*/ 22860 h 45720"/>
                  <a:gd name="connsiteX1" fmla="*/ 42284 w 84568"/>
                  <a:gd name="connsiteY1" fmla="*/ 0 h 45720"/>
                  <a:gd name="connsiteX2" fmla="*/ 84568 w 84568"/>
                  <a:gd name="connsiteY2" fmla="*/ 22860 h 45720"/>
                  <a:gd name="connsiteX3" fmla="*/ 42284 w 84568"/>
                  <a:gd name="connsiteY3" fmla="*/ 45720 h 45720"/>
                  <a:gd name="connsiteX4" fmla="*/ 0 w 84568"/>
                  <a:gd name="connsiteY4" fmla="*/ 22860 h 45720"/>
                  <a:gd name="connsiteX0" fmla="*/ 0 w 84568"/>
                  <a:gd name="connsiteY0" fmla="*/ 4861 h 27721"/>
                  <a:gd name="connsiteX1" fmla="*/ 42284 w 84568"/>
                  <a:gd name="connsiteY1" fmla="*/ 8195 h 27721"/>
                  <a:gd name="connsiteX2" fmla="*/ 84568 w 84568"/>
                  <a:gd name="connsiteY2" fmla="*/ 4861 h 27721"/>
                  <a:gd name="connsiteX3" fmla="*/ 42284 w 84568"/>
                  <a:gd name="connsiteY3" fmla="*/ 27721 h 27721"/>
                  <a:gd name="connsiteX4" fmla="*/ 0 w 84568"/>
                  <a:gd name="connsiteY4" fmla="*/ 4861 h 277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4568" h="27721">
                    <a:moveTo>
                      <a:pt x="0" y="4861"/>
                    </a:moveTo>
                    <a:cubicBezTo>
                      <a:pt x="0" y="-7764"/>
                      <a:pt x="18931" y="8195"/>
                      <a:pt x="42284" y="8195"/>
                    </a:cubicBezTo>
                    <a:cubicBezTo>
                      <a:pt x="65637" y="8195"/>
                      <a:pt x="84568" y="-7764"/>
                      <a:pt x="84568" y="4861"/>
                    </a:cubicBezTo>
                    <a:cubicBezTo>
                      <a:pt x="84568" y="17486"/>
                      <a:pt x="65637" y="27721"/>
                      <a:pt x="42284" y="27721"/>
                    </a:cubicBezTo>
                    <a:cubicBezTo>
                      <a:pt x="18931" y="27721"/>
                      <a:pt x="0" y="17486"/>
                      <a:pt x="0" y="4861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17" name="片側の 2 つの角を丸めた四角形 1016"/>
              <p:cNvSpPr/>
              <p:nvPr/>
            </p:nvSpPr>
            <p:spPr>
              <a:xfrm>
                <a:off x="6230227" y="5473933"/>
                <a:ext cx="562934" cy="502092"/>
              </a:xfrm>
              <a:prstGeom prst="round2SameRect">
                <a:avLst>
                  <a:gd name="adj1" fmla="val 41975"/>
                  <a:gd name="adj2" fmla="val 0"/>
                </a:avLst>
              </a:prstGeom>
              <a:solidFill>
                <a:srgbClr val="FFCCCC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18" name="フリーフォーム 1017"/>
              <p:cNvSpPr/>
              <p:nvPr/>
            </p:nvSpPr>
            <p:spPr>
              <a:xfrm>
                <a:off x="6209261" y="5490174"/>
                <a:ext cx="604867" cy="526203"/>
              </a:xfrm>
              <a:custGeom>
                <a:avLst/>
                <a:gdLst>
                  <a:gd name="connsiteX0" fmla="*/ 141626 w 604867"/>
                  <a:gd name="connsiteY0" fmla="*/ 0 h 526203"/>
                  <a:gd name="connsiteX1" fmla="*/ 302434 w 604867"/>
                  <a:gd name="connsiteY1" fmla="*/ 456550 h 526203"/>
                  <a:gd name="connsiteX2" fmla="*/ 463242 w 604867"/>
                  <a:gd name="connsiteY2" fmla="*/ 1 h 526203"/>
                  <a:gd name="connsiteX3" fmla="*/ 476513 w 604867"/>
                  <a:gd name="connsiteY3" fmla="*/ 4120 h 526203"/>
                  <a:gd name="connsiteX4" fmla="*/ 604867 w 604867"/>
                  <a:gd name="connsiteY4" fmla="*/ 197761 h 526203"/>
                  <a:gd name="connsiteX5" fmla="*/ 604867 w 604867"/>
                  <a:gd name="connsiteY5" fmla="*/ 526203 h 526203"/>
                  <a:gd name="connsiteX6" fmla="*/ 0 w 604867"/>
                  <a:gd name="connsiteY6" fmla="*/ 526203 h 526203"/>
                  <a:gd name="connsiteX7" fmla="*/ 0 w 604867"/>
                  <a:gd name="connsiteY7" fmla="*/ 197761 h 526203"/>
                  <a:gd name="connsiteX8" fmla="*/ 128354 w 604867"/>
                  <a:gd name="connsiteY8" fmla="*/ 4120 h 5262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04867" h="526203">
                    <a:moveTo>
                      <a:pt x="141626" y="0"/>
                    </a:moveTo>
                    <a:lnTo>
                      <a:pt x="302434" y="456550"/>
                    </a:lnTo>
                    <a:lnTo>
                      <a:pt x="463242" y="1"/>
                    </a:lnTo>
                    <a:lnTo>
                      <a:pt x="476513" y="4120"/>
                    </a:lnTo>
                    <a:cubicBezTo>
                      <a:pt x="551942" y="36024"/>
                      <a:pt x="604867" y="110712"/>
                      <a:pt x="604867" y="197761"/>
                    </a:cubicBezTo>
                    <a:lnTo>
                      <a:pt x="604867" y="526203"/>
                    </a:lnTo>
                    <a:lnTo>
                      <a:pt x="0" y="526203"/>
                    </a:lnTo>
                    <a:lnTo>
                      <a:pt x="0" y="197761"/>
                    </a:lnTo>
                    <a:cubicBezTo>
                      <a:pt x="0" y="110712"/>
                      <a:pt x="52926" y="36024"/>
                      <a:pt x="128354" y="4120"/>
                    </a:cubicBezTo>
                    <a:close/>
                  </a:path>
                </a:pathLst>
              </a:custGeom>
              <a:solidFill>
                <a:srgbClr val="FF33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19" name="直角三角形 1018"/>
              <p:cNvSpPr/>
              <p:nvPr/>
            </p:nvSpPr>
            <p:spPr>
              <a:xfrm rot="5400000">
                <a:off x="6346055" y="5481430"/>
                <a:ext cx="166542" cy="149231"/>
              </a:xfrm>
              <a:prstGeom prst="rtTriangle">
                <a:avLst/>
              </a:prstGeom>
              <a:solidFill>
                <a:srgbClr val="FFCCCC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20" name="直角三角形 1019"/>
              <p:cNvSpPr/>
              <p:nvPr/>
            </p:nvSpPr>
            <p:spPr>
              <a:xfrm rot="16200000" flipH="1">
                <a:off x="6510792" y="5481430"/>
                <a:ext cx="166542" cy="149231"/>
              </a:xfrm>
              <a:prstGeom prst="rtTriangle">
                <a:avLst/>
              </a:prstGeom>
              <a:solidFill>
                <a:srgbClr val="FFCCCC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21" name="円/楕円 4"/>
              <p:cNvSpPr/>
              <p:nvPr/>
            </p:nvSpPr>
            <p:spPr>
              <a:xfrm>
                <a:off x="6435771" y="5313020"/>
                <a:ext cx="148210" cy="45719"/>
              </a:xfrm>
              <a:custGeom>
                <a:avLst/>
                <a:gdLst/>
                <a:ahLst/>
                <a:cxnLst/>
                <a:rect l="l" t="t" r="r" b="b"/>
                <a:pathLst>
                  <a:path w="194934" h="36810">
                    <a:moveTo>
                      <a:pt x="0" y="0"/>
                    </a:moveTo>
                    <a:cubicBezTo>
                      <a:pt x="27202" y="6486"/>
                      <a:pt x="60957" y="9752"/>
                      <a:pt x="97467" y="9752"/>
                    </a:cubicBezTo>
                    <a:cubicBezTo>
                      <a:pt x="133977" y="9752"/>
                      <a:pt x="167732" y="6486"/>
                      <a:pt x="194934" y="0"/>
                    </a:cubicBezTo>
                    <a:cubicBezTo>
                      <a:pt x="186588" y="21408"/>
                      <a:pt x="146006" y="36810"/>
                      <a:pt x="97467" y="36810"/>
                    </a:cubicBezTo>
                    <a:cubicBezTo>
                      <a:pt x="48928" y="36810"/>
                      <a:pt x="8346" y="21408"/>
                      <a:pt x="0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977" name="月 976"/>
            <p:cNvSpPr/>
            <p:nvPr/>
          </p:nvSpPr>
          <p:spPr>
            <a:xfrm rot="5400000">
              <a:off x="6349600" y="5715794"/>
              <a:ext cx="67057" cy="146551"/>
            </a:xfrm>
            <a:prstGeom prst="moon">
              <a:avLst>
                <a:gd name="adj" fmla="val 69887"/>
              </a:avLst>
            </a:prstGeom>
            <a:solidFill>
              <a:srgbClr val="00B0F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978" name="月 977"/>
            <p:cNvSpPr/>
            <p:nvPr/>
          </p:nvSpPr>
          <p:spPr>
            <a:xfrm rot="5400000">
              <a:off x="6623444" y="5715794"/>
              <a:ext cx="67057" cy="146551"/>
            </a:xfrm>
            <a:prstGeom prst="moon">
              <a:avLst>
                <a:gd name="adj" fmla="val 64205"/>
              </a:avLst>
            </a:prstGeom>
            <a:solidFill>
              <a:srgbClr val="00B0F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979" name="グループ化 978"/>
            <p:cNvGrpSpPr/>
            <p:nvPr/>
          </p:nvGrpSpPr>
          <p:grpSpPr>
            <a:xfrm>
              <a:off x="5969636" y="5509304"/>
              <a:ext cx="1089271" cy="784558"/>
              <a:chOff x="5969636" y="5509304"/>
              <a:chExt cx="1089271" cy="784558"/>
            </a:xfrm>
          </p:grpSpPr>
          <p:grpSp>
            <p:nvGrpSpPr>
              <p:cNvPr id="985" name="グループ化 984"/>
              <p:cNvGrpSpPr/>
              <p:nvPr/>
            </p:nvGrpSpPr>
            <p:grpSpPr>
              <a:xfrm>
                <a:off x="6383129" y="5545187"/>
                <a:ext cx="675778" cy="748675"/>
                <a:chOff x="5130621" y="3211895"/>
                <a:chExt cx="675778" cy="748675"/>
              </a:xfrm>
            </p:grpSpPr>
            <p:sp>
              <p:nvSpPr>
                <p:cNvPr id="990" name="角丸四角形 4"/>
                <p:cNvSpPr/>
                <p:nvPr/>
              </p:nvSpPr>
              <p:spPr>
                <a:xfrm rot="8735253" flipH="1">
                  <a:off x="5130621" y="3211895"/>
                  <a:ext cx="321292" cy="286027"/>
                </a:xfrm>
                <a:custGeom>
                  <a:avLst/>
                  <a:gdLst>
                    <a:gd name="connsiteX0" fmla="*/ 1806 w 838017"/>
                    <a:gd name="connsiteY0" fmla="*/ 546257 h 675821"/>
                    <a:gd name="connsiteX1" fmla="*/ 12952 w 838017"/>
                    <a:gd name="connsiteY1" fmla="*/ 525074 h 675821"/>
                    <a:gd name="connsiteX2" fmla="*/ 59067 w 838017"/>
                    <a:gd name="connsiteY2" fmla="*/ 497678 h 675821"/>
                    <a:gd name="connsiteX3" fmla="*/ 100244 w 838017"/>
                    <a:gd name="connsiteY3" fmla="*/ 488628 h 675821"/>
                    <a:gd name="connsiteX4" fmla="*/ 54928 w 838017"/>
                    <a:gd name="connsiteY4" fmla="*/ 448841 h 675821"/>
                    <a:gd name="connsiteX5" fmla="*/ 55646 w 838017"/>
                    <a:gd name="connsiteY5" fmla="*/ 425743 h 675821"/>
                    <a:gd name="connsiteX6" fmla="*/ 66792 w 838017"/>
                    <a:gd name="connsiteY6" fmla="*/ 404560 h 675821"/>
                    <a:gd name="connsiteX7" fmla="*/ 112907 w 838017"/>
                    <a:gd name="connsiteY7" fmla="*/ 377164 h 675821"/>
                    <a:gd name="connsiteX8" fmla="*/ 269211 w 838017"/>
                    <a:gd name="connsiteY8" fmla="*/ 342814 h 675821"/>
                    <a:gd name="connsiteX9" fmla="*/ 382846 w 838017"/>
                    <a:gd name="connsiteY9" fmla="*/ 271062 h 675821"/>
                    <a:gd name="connsiteX10" fmla="*/ 390224 w 838017"/>
                    <a:gd name="connsiteY10" fmla="*/ 262465 h 675821"/>
                    <a:gd name="connsiteX11" fmla="*/ 282312 w 838017"/>
                    <a:gd name="connsiteY11" fmla="*/ 262465 h 675821"/>
                    <a:gd name="connsiteX12" fmla="*/ 282312 w 838017"/>
                    <a:gd name="connsiteY12" fmla="*/ 130311 h 675821"/>
                    <a:gd name="connsiteX13" fmla="*/ 503642 w 838017"/>
                    <a:gd name="connsiteY13" fmla="*/ 130311 h 675821"/>
                    <a:gd name="connsiteX14" fmla="*/ 569841 w 838017"/>
                    <a:gd name="connsiteY14" fmla="*/ 53175 h 675821"/>
                    <a:gd name="connsiteX15" fmla="*/ 784843 w 838017"/>
                    <a:gd name="connsiteY15" fmla="*/ 36770 h 675821"/>
                    <a:gd name="connsiteX16" fmla="*/ 801247 w 838017"/>
                    <a:gd name="connsiteY16" fmla="*/ 251772 h 675821"/>
                    <a:gd name="connsiteX17" fmla="*/ 681089 w 838017"/>
                    <a:gd name="connsiteY17" fmla="*/ 391780 h 675821"/>
                    <a:gd name="connsiteX18" fmla="*/ 673163 w 838017"/>
                    <a:gd name="connsiteY18" fmla="*/ 404611 h 675821"/>
                    <a:gd name="connsiteX19" fmla="*/ 617412 w 838017"/>
                    <a:gd name="connsiteY19" fmla="*/ 465976 h 675821"/>
                    <a:gd name="connsiteX20" fmla="*/ 602855 w 838017"/>
                    <a:gd name="connsiteY20" fmla="*/ 482938 h 675821"/>
                    <a:gd name="connsiteX21" fmla="*/ 602376 w 838017"/>
                    <a:gd name="connsiteY21" fmla="*/ 482526 h 675821"/>
                    <a:gd name="connsiteX22" fmla="*/ 509362 w 838017"/>
                    <a:gd name="connsiteY22" fmla="*/ 584907 h 675821"/>
                    <a:gd name="connsiteX23" fmla="*/ 503806 w 838017"/>
                    <a:gd name="connsiteY23" fmla="*/ 589185 h 675821"/>
                    <a:gd name="connsiteX24" fmla="*/ 503527 w 838017"/>
                    <a:gd name="connsiteY24" fmla="*/ 589400 h 675821"/>
                    <a:gd name="connsiteX25" fmla="*/ 488983 w 838017"/>
                    <a:gd name="connsiteY25" fmla="*/ 600075 h 675821"/>
                    <a:gd name="connsiteX26" fmla="*/ 484229 w 838017"/>
                    <a:gd name="connsiteY26" fmla="*/ 603564 h 675821"/>
                    <a:gd name="connsiteX27" fmla="*/ 353095 w 838017"/>
                    <a:gd name="connsiteY27" fmla="*/ 668557 h 675821"/>
                    <a:gd name="connsiteX28" fmla="*/ 274455 w 838017"/>
                    <a:gd name="connsiteY28" fmla="*/ 648193 h 675821"/>
                    <a:gd name="connsiteX29" fmla="*/ 271614 w 838017"/>
                    <a:gd name="connsiteY29" fmla="*/ 636113 h 675821"/>
                    <a:gd name="connsiteX30" fmla="*/ 211767 w 838017"/>
                    <a:gd name="connsiteY30" fmla="*/ 663394 h 675821"/>
                    <a:gd name="connsiteX31" fmla="*/ 122366 w 838017"/>
                    <a:gd name="connsiteY31" fmla="*/ 640886 h 675821"/>
                    <a:gd name="connsiteX32" fmla="*/ 122875 w 838017"/>
                    <a:gd name="connsiteY32" fmla="*/ 601528 h 675821"/>
                    <a:gd name="connsiteX33" fmla="*/ 83777 w 838017"/>
                    <a:gd name="connsiteY33" fmla="*/ 610120 h 675821"/>
                    <a:gd name="connsiteX34" fmla="*/ 1088 w 838017"/>
                    <a:gd name="connsiteY34" fmla="*/ 569355 h 675821"/>
                    <a:gd name="connsiteX35" fmla="*/ 1806 w 838017"/>
                    <a:gd name="connsiteY35" fmla="*/ 546257 h 675821"/>
                    <a:gd name="connsiteX0" fmla="*/ 1806 w 838017"/>
                    <a:gd name="connsiteY0" fmla="*/ 546257 h 675821"/>
                    <a:gd name="connsiteX1" fmla="*/ 12952 w 838017"/>
                    <a:gd name="connsiteY1" fmla="*/ 525074 h 675821"/>
                    <a:gd name="connsiteX2" fmla="*/ 59067 w 838017"/>
                    <a:gd name="connsiteY2" fmla="*/ 497678 h 675821"/>
                    <a:gd name="connsiteX3" fmla="*/ 100244 w 838017"/>
                    <a:gd name="connsiteY3" fmla="*/ 488628 h 675821"/>
                    <a:gd name="connsiteX4" fmla="*/ 54928 w 838017"/>
                    <a:gd name="connsiteY4" fmla="*/ 448841 h 675821"/>
                    <a:gd name="connsiteX5" fmla="*/ 55646 w 838017"/>
                    <a:gd name="connsiteY5" fmla="*/ 425743 h 675821"/>
                    <a:gd name="connsiteX6" fmla="*/ 66792 w 838017"/>
                    <a:gd name="connsiteY6" fmla="*/ 404560 h 675821"/>
                    <a:gd name="connsiteX7" fmla="*/ 112907 w 838017"/>
                    <a:gd name="connsiteY7" fmla="*/ 377164 h 675821"/>
                    <a:gd name="connsiteX8" fmla="*/ 269211 w 838017"/>
                    <a:gd name="connsiteY8" fmla="*/ 342814 h 675821"/>
                    <a:gd name="connsiteX9" fmla="*/ 382846 w 838017"/>
                    <a:gd name="connsiteY9" fmla="*/ 271062 h 675821"/>
                    <a:gd name="connsiteX10" fmla="*/ 390224 w 838017"/>
                    <a:gd name="connsiteY10" fmla="*/ 262465 h 675821"/>
                    <a:gd name="connsiteX11" fmla="*/ 282312 w 838017"/>
                    <a:gd name="connsiteY11" fmla="*/ 130311 h 675821"/>
                    <a:gd name="connsiteX12" fmla="*/ 503642 w 838017"/>
                    <a:gd name="connsiteY12" fmla="*/ 130311 h 675821"/>
                    <a:gd name="connsiteX13" fmla="*/ 569841 w 838017"/>
                    <a:gd name="connsiteY13" fmla="*/ 53175 h 675821"/>
                    <a:gd name="connsiteX14" fmla="*/ 784843 w 838017"/>
                    <a:gd name="connsiteY14" fmla="*/ 36770 h 675821"/>
                    <a:gd name="connsiteX15" fmla="*/ 801247 w 838017"/>
                    <a:gd name="connsiteY15" fmla="*/ 251772 h 675821"/>
                    <a:gd name="connsiteX16" fmla="*/ 681089 w 838017"/>
                    <a:gd name="connsiteY16" fmla="*/ 391780 h 675821"/>
                    <a:gd name="connsiteX17" fmla="*/ 673163 w 838017"/>
                    <a:gd name="connsiteY17" fmla="*/ 404611 h 675821"/>
                    <a:gd name="connsiteX18" fmla="*/ 617412 w 838017"/>
                    <a:gd name="connsiteY18" fmla="*/ 465976 h 675821"/>
                    <a:gd name="connsiteX19" fmla="*/ 602855 w 838017"/>
                    <a:gd name="connsiteY19" fmla="*/ 482938 h 675821"/>
                    <a:gd name="connsiteX20" fmla="*/ 602376 w 838017"/>
                    <a:gd name="connsiteY20" fmla="*/ 482526 h 675821"/>
                    <a:gd name="connsiteX21" fmla="*/ 509362 w 838017"/>
                    <a:gd name="connsiteY21" fmla="*/ 584907 h 675821"/>
                    <a:gd name="connsiteX22" fmla="*/ 503806 w 838017"/>
                    <a:gd name="connsiteY22" fmla="*/ 589185 h 675821"/>
                    <a:gd name="connsiteX23" fmla="*/ 503527 w 838017"/>
                    <a:gd name="connsiteY23" fmla="*/ 589400 h 675821"/>
                    <a:gd name="connsiteX24" fmla="*/ 488983 w 838017"/>
                    <a:gd name="connsiteY24" fmla="*/ 600075 h 675821"/>
                    <a:gd name="connsiteX25" fmla="*/ 484229 w 838017"/>
                    <a:gd name="connsiteY25" fmla="*/ 603564 h 675821"/>
                    <a:gd name="connsiteX26" fmla="*/ 353095 w 838017"/>
                    <a:gd name="connsiteY26" fmla="*/ 668557 h 675821"/>
                    <a:gd name="connsiteX27" fmla="*/ 274455 w 838017"/>
                    <a:gd name="connsiteY27" fmla="*/ 648193 h 675821"/>
                    <a:gd name="connsiteX28" fmla="*/ 271614 w 838017"/>
                    <a:gd name="connsiteY28" fmla="*/ 636113 h 675821"/>
                    <a:gd name="connsiteX29" fmla="*/ 211767 w 838017"/>
                    <a:gd name="connsiteY29" fmla="*/ 663394 h 675821"/>
                    <a:gd name="connsiteX30" fmla="*/ 122366 w 838017"/>
                    <a:gd name="connsiteY30" fmla="*/ 640886 h 675821"/>
                    <a:gd name="connsiteX31" fmla="*/ 122875 w 838017"/>
                    <a:gd name="connsiteY31" fmla="*/ 601528 h 675821"/>
                    <a:gd name="connsiteX32" fmla="*/ 83777 w 838017"/>
                    <a:gd name="connsiteY32" fmla="*/ 610120 h 675821"/>
                    <a:gd name="connsiteX33" fmla="*/ 1088 w 838017"/>
                    <a:gd name="connsiteY33" fmla="*/ 569355 h 675821"/>
                    <a:gd name="connsiteX34" fmla="*/ 1806 w 838017"/>
                    <a:gd name="connsiteY34" fmla="*/ 546257 h 675821"/>
                    <a:gd name="connsiteX0" fmla="*/ 1806 w 838017"/>
                    <a:gd name="connsiteY0" fmla="*/ 546257 h 675821"/>
                    <a:gd name="connsiteX1" fmla="*/ 12952 w 838017"/>
                    <a:gd name="connsiteY1" fmla="*/ 525074 h 675821"/>
                    <a:gd name="connsiteX2" fmla="*/ 59067 w 838017"/>
                    <a:gd name="connsiteY2" fmla="*/ 497678 h 675821"/>
                    <a:gd name="connsiteX3" fmla="*/ 100244 w 838017"/>
                    <a:gd name="connsiteY3" fmla="*/ 488628 h 675821"/>
                    <a:gd name="connsiteX4" fmla="*/ 54928 w 838017"/>
                    <a:gd name="connsiteY4" fmla="*/ 448841 h 675821"/>
                    <a:gd name="connsiteX5" fmla="*/ 55646 w 838017"/>
                    <a:gd name="connsiteY5" fmla="*/ 425743 h 675821"/>
                    <a:gd name="connsiteX6" fmla="*/ 66792 w 838017"/>
                    <a:gd name="connsiteY6" fmla="*/ 404560 h 675821"/>
                    <a:gd name="connsiteX7" fmla="*/ 112907 w 838017"/>
                    <a:gd name="connsiteY7" fmla="*/ 377164 h 675821"/>
                    <a:gd name="connsiteX8" fmla="*/ 269211 w 838017"/>
                    <a:gd name="connsiteY8" fmla="*/ 342814 h 675821"/>
                    <a:gd name="connsiteX9" fmla="*/ 382846 w 838017"/>
                    <a:gd name="connsiteY9" fmla="*/ 271062 h 675821"/>
                    <a:gd name="connsiteX10" fmla="*/ 390224 w 838017"/>
                    <a:gd name="connsiteY10" fmla="*/ 262465 h 675821"/>
                    <a:gd name="connsiteX11" fmla="*/ 503642 w 838017"/>
                    <a:gd name="connsiteY11" fmla="*/ 130311 h 675821"/>
                    <a:gd name="connsiteX12" fmla="*/ 569841 w 838017"/>
                    <a:gd name="connsiteY12" fmla="*/ 53175 h 675821"/>
                    <a:gd name="connsiteX13" fmla="*/ 784843 w 838017"/>
                    <a:gd name="connsiteY13" fmla="*/ 36770 h 675821"/>
                    <a:gd name="connsiteX14" fmla="*/ 801247 w 838017"/>
                    <a:gd name="connsiteY14" fmla="*/ 251772 h 675821"/>
                    <a:gd name="connsiteX15" fmla="*/ 681089 w 838017"/>
                    <a:gd name="connsiteY15" fmla="*/ 391780 h 675821"/>
                    <a:gd name="connsiteX16" fmla="*/ 673163 w 838017"/>
                    <a:gd name="connsiteY16" fmla="*/ 404611 h 675821"/>
                    <a:gd name="connsiteX17" fmla="*/ 617412 w 838017"/>
                    <a:gd name="connsiteY17" fmla="*/ 465976 h 675821"/>
                    <a:gd name="connsiteX18" fmla="*/ 602855 w 838017"/>
                    <a:gd name="connsiteY18" fmla="*/ 482938 h 675821"/>
                    <a:gd name="connsiteX19" fmla="*/ 602376 w 838017"/>
                    <a:gd name="connsiteY19" fmla="*/ 482526 h 675821"/>
                    <a:gd name="connsiteX20" fmla="*/ 509362 w 838017"/>
                    <a:gd name="connsiteY20" fmla="*/ 584907 h 675821"/>
                    <a:gd name="connsiteX21" fmla="*/ 503806 w 838017"/>
                    <a:gd name="connsiteY21" fmla="*/ 589185 h 675821"/>
                    <a:gd name="connsiteX22" fmla="*/ 503527 w 838017"/>
                    <a:gd name="connsiteY22" fmla="*/ 589400 h 675821"/>
                    <a:gd name="connsiteX23" fmla="*/ 488983 w 838017"/>
                    <a:gd name="connsiteY23" fmla="*/ 600075 h 675821"/>
                    <a:gd name="connsiteX24" fmla="*/ 484229 w 838017"/>
                    <a:gd name="connsiteY24" fmla="*/ 603564 h 675821"/>
                    <a:gd name="connsiteX25" fmla="*/ 353095 w 838017"/>
                    <a:gd name="connsiteY25" fmla="*/ 668557 h 675821"/>
                    <a:gd name="connsiteX26" fmla="*/ 274455 w 838017"/>
                    <a:gd name="connsiteY26" fmla="*/ 648193 h 675821"/>
                    <a:gd name="connsiteX27" fmla="*/ 271614 w 838017"/>
                    <a:gd name="connsiteY27" fmla="*/ 636113 h 675821"/>
                    <a:gd name="connsiteX28" fmla="*/ 211767 w 838017"/>
                    <a:gd name="connsiteY28" fmla="*/ 663394 h 675821"/>
                    <a:gd name="connsiteX29" fmla="*/ 122366 w 838017"/>
                    <a:gd name="connsiteY29" fmla="*/ 640886 h 675821"/>
                    <a:gd name="connsiteX30" fmla="*/ 122875 w 838017"/>
                    <a:gd name="connsiteY30" fmla="*/ 601528 h 675821"/>
                    <a:gd name="connsiteX31" fmla="*/ 83777 w 838017"/>
                    <a:gd name="connsiteY31" fmla="*/ 610120 h 675821"/>
                    <a:gd name="connsiteX32" fmla="*/ 1088 w 838017"/>
                    <a:gd name="connsiteY32" fmla="*/ 569355 h 675821"/>
                    <a:gd name="connsiteX33" fmla="*/ 1806 w 838017"/>
                    <a:gd name="connsiteY33" fmla="*/ 546257 h 675821"/>
                    <a:gd name="connsiteX0" fmla="*/ 1806 w 838017"/>
                    <a:gd name="connsiteY0" fmla="*/ 546257 h 675821"/>
                    <a:gd name="connsiteX1" fmla="*/ 12952 w 838017"/>
                    <a:gd name="connsiteY1" fmla="*/ 525074 h 675821"/>
                    <a:gd name="connsiteX2" fmla="*/ 59067 w 838017"/>
                    <a:gd name="connsiteY2" fmla="*/ 497678 h 675821"/>
                    <a:gd name="connsiteX3" fmla="*/ 100244 w 838017"/>
                    <a:gd name="connsiteY3" fmla="*/ 488628 h 675821"/>
                    <a:gd name="connsiteX4" fmla="*/ 54928 w 838017"/>
                    <a:gd name="connsiteY4" fmla="*/ 448841 h 675821"/>
                    <a:gd name="connsiteX5" fmla="*/ 55646 w 838017"/>
                    <a:gd name="connsiteY5" fmla="*/ 425743 h 675821"/>
                    <a:gd name="connsiteX6" fmla="*/ 66792 w 838017"/>
                    <a:gd name="connsiteY6" fmla="*/ 404560 h 675821"/>
                    <a:gd name="connsiteX7" fmla="*/ 112907 w 838017"/>
                    <a:gd name="connsiteY7" fmla="*/ 377164 h 675821"/>
                    <a:gd name="connsiteX8" fmla="*/ 269211 w 838017"/>
                    <a:gd name="connsiteY8" fmla="*/ 342814 h 675821"/>
                    <a:gd name="connsiteX9" fmla="*/ 382846 w 838017"/>
                    <a:gd name="connsiteY9" fmla="*/ 271062 h 675821"/>
                    <a:gd name="connsiteX10" fmla="*/ 503642 w 838017"/>
                    <a:gd name="connsiteY10" fmla="*/ 130311 h 675821"/>
                    <a:gd name="connsiteX11" fmla="*/ 569841 w 838017"/>
                    <a:gd name="connsiteY11" fmla="*/ 53175 h 675821"/>
                    <a:gd name="connsiteX12" fmla="*/ 784843 w 838017"/>
                    <a:gd name="connsiteY12" fmla="*/ 36770 h 675821"/>
                    <a:gd name="connsiteX13" fmla="*/ 801247 w 838017"/>
                    <a:gd name="connsiteY13" fmla="*/ 251772 h 675821"/>
                    <a:gd name="connsiteX14" fmla="*/ 681089 w 838017"/>
                    <a:gd name="connsiteY14" fmla="*/ 391780 h 675821"/>
                    <a:gd name="connsiteX15" fmla="*/ 673163 w 838017"/>
                    <a:gd name="connsiteY15" fmla="*/ 404611 h 675821"/>
                    <a:gd name="connsiteX16" fmla="*/ 617412 w 838017"/>
                    <a:gd name="connsiteY16" fmla="*/ 465976 h 675821"/>
                    <a:gd name="connsiteX17" fmla="*/ 602855 w 838017"/>
                    <a:gd name="connsiteY17" fmla="*/ 482938 h 675821"/>
                    <a:gd name="connsiteX18" fmla="*/ 602376 w 838017"/>
                    <a:gd name="connsiteY18" fmla="*/ 482526 h 675821"/>
                    <a:gd name="connsiteX19" fmla="*/ 509362 w 838017"/>
                    <a:gd name="connsiteY19" fmla="*/ 584907 h 675821"/>
                    <a:gd name="connsiteX20" fmla="*/ 503806 w 838017"/>
                    <a:gd name="connsiteY20" fmla="*/ 589185 h 675821"/>
                    <a:gd name="connsiteX21" fmla="*/ 503527 w 838017"/>
                    <a:gd name="connsiteY21" fmla="*/ 589400 h 675821"/>
                    <a:gd name="connsiteX22" fmla="*/ 488983 w 838017"/>
                    <a:gd name="connsiteY22" fmla="*/ 600075 h 675821"/>
                    <a:gd name="connsiteX23" fmla="*/ 484229 w 838017"/>
                    <a:gd name="connsiteY23" fmla="*/ 603564 h 675821"/>
                    <a:gd name="connsiteX24" fmla="*/ 353095 w 838017"/>
                    <a:gd name="connsiteY24" fmla="*/ 668557 h 675821"/>
                    <a:gd name="connsiteX25" fmla="*/ 274455 w 838017"/>
                    <a:gd name="connsiteY25" fmla="*/ 648193 h 675821"/>
                    <a:gd name="connsiteX26" fmla="*/ 271614 w 838017"/>
                    <a:gd name="connsiteY26" fmla="*/ 636113 h 675821"/>
                    <a:gd name="connsiteX27" fmla="*/ 211767 w 838017"/>
                    <a:gd name="connsiteY27" fmla="*/ 663394 h 675821"/>
                    <a:gd name="connsiteX28" fmla="*/ 122366 w 838017"/>
                    <a:gd name="connsiteY28" fmla="*/ 640886 h 675821"/>
                    <a:gd name="connsiteX29" fmla="*/ 122875 w 838017"/>
                    <a:gd name="connsiteY29" fmla="*/ 601528 h 675821"/>
                    <a:gd name="connsiteX30" fmla="*/ 83777 w 838017"/>
                    <a:gd name="connsiteY30" fmla="*/ 610120 h 675821"/>
                    <a:gd name="connsiteX31" fmla="*/ 1088 w 838017"/>
                    <a:gd name="connsiteY31" fmla="*/ 569355 h 675821"/>
                    <a:gd name="connsiteX32" fmla="*/ 1806 w 838017"/>
                    <a:gd name="connsiteY32" fmla="*/ 546257 h 675821"/>
                    <a:gd name="connsiteX0" fmla="*/ 1806 w 838017"/>
                    <a:gd name="connsiteY0" fmla="*/ 546257 h 675821"/>
                    <a:gd name="connsiteX1" fmla="*/ 12952 w 838017"/>
                    <a:gd name="connsiteY1" fmla="*/ 525074 h 675821"/>
                    <a:gd name="connsiteX2" fmla="*/ 59067 w 838017"/>
                    <a:gd name="connsiteY2" fmla="*/ 497678 h 675821"/>
                    <a:gd name="connsiteX3" fmla="*/ 100244 w 838017"/>
                    <a:gd name="connsiteY3" fmla="*/ 488628 h 675821"/>
                    <a:gd name="connsiteX4" fmla="*/ 54928 w 838017"/>
                    <a:gd name="connsiteY4" fmla="*/ 448841 h 675821"/>
                    <a:gd name="connsiteX5" fmla="*/ 55646 w 838017"/>
                    <a:gd name="connsiteY5" fmla="*/ 425743 h 675821"/>
                    <a:gd name="connsiteX6" fmla="*/ 66792 w 838017"/>
                    <a:gd name="connsiteY6" fmla="*/ 404560 h 675821"/>
                    <a:gd name="connsiteX7" fmla="*/ 112907 w 838017"/>
                    <a:gd name="connsiteY7" fmla="*/ 377164 h 675821"/>
                    <a:gd name="connsiteX8" fmla="*/ 269211 w 838017"/>
                    <a:gd name="connsiteY8" fmla="*/ 342814 h 675821"/>
                    <a:gd name="connsiteX9" fmla="*/ 382846 w 838017"/>
                    <a:gd name="connsiteY9" fmla="*/ 271062 h 675821"/>
                    <a:gd name="connsiteX10" fmla="*/ 503642 w 838017"/>
                    <a:gd name="connsiteY10" fmla="*/ 130311 h 675821"/>
                    <a:gd name="connsiteX11" fmla="*/ 569841 w 838017"/>
                    <a:gd name="connsiteY11" fmla="*/ 53175 h 675821"/>
                    <a:gd name="connsiteX12" fmla="*/ 784843 w 838017"/>
                    <a:gd name="connsiteY12" fmla="*/ 36770 h 675821"/>
                    <a:gd name="connsiteX13" fmla="*/ 801247 w 838017"/>
                    <a:gd name="connsiteY13" fmla="*/ 251772 h 675821"/>
                    <a:gd name="connsiteX14" fmla="*/ 681089 w 838017"/>
                    <a:gd name="connsiteY14" fmla="*/ 391780 h 675821"/>
                    <a:gd name="connsiteX15" fmla="*/ 673163 w 838017"/>
                    <a:gd name="connsiteY15" fmla="*/ 404611 h 675821"/>
                    <a:gd name="connsiteX16" fmla="*/ 617412 w 838017"/>
                    <a:gd name="connsiteY16" fmla="*/ 465976 h 675821"/>
                    <a:gd name="connsiteX17" fmla="*/ 602855 w 838017"/>
                    <a:gd name="connsiteY17" fmla="*/ 482938 h 675821"/>
                    <a:gd name="connsiteX18" fmla="*/ 509362 w 838017"/>
                    <a:gd name="connsiteY18" fmla="*/ 584907 h 675821"/>
                    <a:gd name="connsiteX19" fmla="*/ 503806 w 838017"/>
                    <a:gd name="connsiteY19" fmla="*/ 589185 h 675821"/>
                    <a:gd name="connsiteX20" fmla="*/ 503527 w 838017"/>
                    <a:gd name="connsiteY20" fmla="*/ 589400 h 675821"/>
                    <a:gd name="connsiteX21" fmla="*/ 488983 w 838017"/>
                    <a:gd name="connsiteY21" fmla="*/ 600075 h 675821"/>
                    <a:gd name="connsiteX22" fmla="*/ 484229 w 838017"/>
                    <a:gd name="connsiteY22" fmla="*/ 603564 h 675821"/>
                    <a:gd name="connsiteX23" fmla="*/ 353095 w 838017"/>
                    <a:gd name="connsiteY23" fmla="*/ 668557 h 675821"/>
                    <a:gd name="connsiteX24" fmla="*/ 274455 w 838017"/>
                    <a:gd name="connsiteY24" fmla="*/ 648193 h 675821"/>
                    <a:gd name="connsiteX25" fmla="*/ 271614 w 838017"/>
                    <a:gd name="connsiteY25" fmla="*/ 636113 h 675821"/>
                    <a:gd name="connsiteX26" fmla="*/ 211767 w 838017"/>
                    <a:gd name="connsiteY26" fmla="*/ 663394 h 675821"/>
                    <a:gd name="connsiteX27" fmla="*/ 122366 w 838017"/>
                    <a:gd name="connsiteY27" fmla="*/ 640886 h 675821"/>
                    <a:gd name="connsiteX28" fmla="*/ 122875 w 838017"/>
                    <a:gd name="connsiteY28" fmla="*/ 601528 h 675821"/>
                    <a:gd name="connsiteX29" fmla="*/ 83777 w 838017"/>
                    <a:gd name="connsiteY29" fmla="*/ 610120 h 675821"/>
                    <a:gd name="connsiteX30" fmla="*/ 1088 w 838017"/>
                    <a:gd name="connsiteY30" fmla="*/ 569355 h 675821"/>
                    <a:gd name="connsiteX31" fmla="*/ 1806 w 838017"/>
                    <a:gd name="connsiteY31" fmla="*/ 546257 h 675821"/>
                    <a:gd name="connsiteX0" fmla="*/ 1806 w 838017"/>
                    <a:gd name="connsiteY0" fmla="*/ 546257 h 675821"/>
                    <a:gd name="connsiteX1" fmla="*/ 12952 w 838017"/>
                    <a:gd name="connsiteY1" fmla="*/ 525074 h 675821"/>
                    <a:gd name="connsiteX2" fmla="*/ 59067 w 838017"/>
                    <a:gd name="connsiteY2" fmla="*/ 497678 h 675821"/>
                    <a:gd name="connsiteX3" fmla="*/ 100244 w 838017"/>
                    <a:gd name="connsiteY3" fmla="*/ 488628 h 675821"/>
                    <a:gd name="connsiteX4" fmla="*/ 54928 w 838017"/>
                    <a:gd name="connsiteY4" fmla="*/ 448841 h 675821"/>
                    <a:gd name="connsiteX5" fmla="*/ 55646 w 838017"/>
                    <a:gd name="connsiteY5" fmla="*/ 425743 h 675821"/>
                    <a:gd name="connsiteX6" fmla="*/ 66792 w 838017"/>
                    <a:gd name="connsiteY6" fmla="*/ 404560 h 675821"/>
                    <a:gd name="connsiteX7" fmla="*/ 112907 w 838017"/>
                    <a:gd name="connsiteY7" fmla="*/ 377164 h 675821"/>
                    <a:gd name="connsiteX8" fmla="*/ 269211 w 838017"/>
                    <a:gd name="connsiteY8" fmla="*/ 342814 h 675821"/>
                    <a:gd name="connsiteX9" fmla="*/ 382846 w 838017"/>
                    <a:gd name="connsiteY9" fmla="*/ 271062 h 675821"/>
                    <a:gd name="connsiteX10" fmla="*/ 503642 w 838017"/>
                    <a:gd name="connsiteY10" fmla="*/ 130311 h 675821"/>
                    <a:gd name="connsiteX11" fmla="*/ 569841 w 838017"/>
                    <a:gd name="connsiteY11" fmla="*/ 53175 h 675821"/>
                    <a:gd name="connsiteX12" fmla="*/ 784843 w 838017"/>
                    <a:gd name="connsiteY12" fmla="*/ 36770 h 675821"/>
                    <a:gd name="connsiteX13" fmla="*/ 801247 w 838017"/>
                    <a:gd name="connsiteY13" fmla="*/ 251772 h 675821"/>
                    <a:gd name="connsiteX14" fmla="*/ 681089 w 838017"/>
                    <a:gd name="connsiteY14" fmla="*/ 391780 h 675821"/>
                    <a:gd name="connsiteX15" fmla="*/ 673163 w 838017"/>
                    <a:gd name="connsiteY15" fmla="*/ 404611 h 675821"/>
                    <a:gd name="connsiteX16" fmla="*/ 617412 w 838017"/>
                    <a:gd name="connsiteY16" fmla="*/ 465976 h 675821"/>
                    <a:gd name="connsiteX17" fmla="*/ 602855 w 838017"/>
                    <a:gd name="connsiteY17" fmla="*/ 482938 h 675821"/>
                    <a:gd name="connsiteX18" fmla="*/ 509362 w 838017"/>
                    <a:gd name="connsiteY18" fmla="*/ 584907 h 675821"/>
                    <a:gd name="connsiteX19" fmla="*/ 503806 w 838017"/>
                    <a:gd name="connsiteY19" fmla="*/ 589185 h 675821"/>
                    <a:gd name="connsiteX20" fmla="*/ 488983 w 838017"/>
                    <a:gd name="connsiteY20" fmla="*/ 600075 h 675821"/>
                    <a:gd name="connsiteX21" fmla="*/ 484229 w 838017"/>
                    <a:gd name="connsiteY21" fmla="*/ 603564 h 675821"/>
                    <a:gd name="connsiteX22" fmla="*/ 353095 w 838017"/>
                    <a:gd name="connsiteY22" fmla="*/ 668557 h 675821"/>
                    <a:gd name="connsiteX23" fmla="*/ 274455 w 838017"/>
                    <a:gd name="connsiteY23" fmla="*/ 648193 h 675821"/>
                    <a:gd name="connsiteX24" fmla="*/ 271614 w 838017"/>
                    <a:gd name="connsiteY24" fmla="*/ 636113 h 675821"/>
                    <a:gd name="connsiteX25" fmla="*/ 211767 w 838017"/>
                    <a:gd name="connsiteY25" fmla="*/ 663394 h 675821"/>
                    <a:gd name="connsiteX26" fmla="*/ 122366 w 838017"/>
                    <a:gd name="connsiteY26" fmla="*/ 640886 h 675821"/>
                    <a:gd name="connsiteX27" fmla="*/ 122875 w 838017"/>
                    <a:gd name="connsiteY27" fmla="*/ 601528 h 675821"/>
                    <a:gd name="connsiteX28" fmla="*/ 83777 w 838017"/>
                    <a:gd name="connsiteY28" fmla="*/ 610120 h 675821"/>
                    <a:gd name="connsiteX29" fmla="*/ 1088 w 838017"/>
                    <a:gd name="connsiteY29" fmla="*/ 569355 h 675821"/>
                    <a:gd name="connsiteX30" fmla="*/ 1806 w 838017"/>
                    <a:gd name="connsiteY30" fmla="*/ 546257 h 675821"/>
                    <a:gd name="connsiteX0" fmla="*/ 1806 w 838017"/>
                    <a:gd name="connsiteY0" fmla="*/ 546257 h 675821"/>
                    <a:gd name="connsiteX1" fmla="*/ 12952 w 838017"/>
                    <a:gd name="connsiteY1" fmla="*/ 525074 h 675821"/>
                    <a:gd name="connsiteX2" fmla="*/ 59067 w 838017"/>
                    <a:gd name="connsiteY2" fmla="*/ 497678 h 675821"/>
                    <a:gd name="connsiteX3" fmla="*/ 100244 w 838017"/>
                    <a:gd name="connsiteY3" fmla="*/ 488628 h 675821"/>
                    <a:gd name="connsiteX4" fmla="*/ 54928 w 838017"/>
                    <a:gd name="connsiteY4" fmla="*/ 448841 h 675821"/>
                    <a:gd name="connsiteX5" fmla="*/ 55646 w 838017"/>
                    <a:gd name="connsiteY5" fmla="*/ 425743 h 675821"/>
                    <a:gd name="connsiteX6" fmla="*/ 66792 w 838017"/>
                    <a:gd name="connsiteY6" fmla="*/ 404560 h 675821"/>
                    <a:gd name="connsiteX7" fmla="*/ 112907 w 838017"/>
                    <a:gd name="connsiteY7" fmla="*/ 377164 h 675821"/>
                    <a:gd name="connsiteX8" fmla="*/ 269211 w 838017"/>
                    <a:gd name="connsiteY8" fmla="*/ 342814 h 675821"/>
                    <a:gd name="connsiteX9" fmla="*/ 382846 w 838017"/>
                    <a:gd name="connsiteY9" fmla="*/ 271062 h 675821"/>
                    <a:gd name="connsiteX10" fmla="*/ 503642 w 838017"/>
                    <a:gd name="connsiteY10" fmla="*/ 130311 h 675821"/>
                    <a:gd name="connsiteX11" fmla="*/ 569841 w 838017"/>
                    <a:gd name="connsiteY11" fmla="*/ 53175 h 675821"/>
                    <a:gd name="connsiteX12" fmla="*/ 784843 w 838017"/>
                    <a:gd name="connsiteY12" fmla="*/ 36770 h 675821"/>
                    <a:gd name="connsiteX13" fmla="*/ 801247 w 838017"/>
                    <a:gd name="connsiteY13" fmla="*/ 251772 h 675821"/>
                    <a:gd name="connsiteX14" fmla="*/ 681089 w 838017"/>
                    <a:gd name="connsiteY14" fmla="*/ 391780 h 675821"/>
                    <a:gd name="connsiteX15" fmla="*/ 617412 w 838017"/>
                    <a:gd name="connsiteY15" fmla="*/ 465976 h 675821"/>
                    <a:gd name="connsiteX16" fmla="*/ 602855 w 838017"/>
                    <a:gd name="connsiteY16" fmla="*/ 482938 h 675821"/>
                    <a:gd name="connsiteX17" fmla="*/ 509362 w 838017"/>
                    <a:gd name="connsiteY17" fmla="*/ 584907 h 675821"/>
                    <a:gd name="connsiteX18" fmla="*/ 503806 w 838017"/>
                    <a:gd name="connsiteY18" fmla="*/ 589185 h 675821"/>
                    <a:gd name="connsiteX19" fmla="*/ 488983 w 838017"/>
                    <a:gd name="connsiteY19" fmla="*/ 600075 h 675821"/>
                    <a:gd name="connsiteX20" fmla="*/ 484229 w 838017"/>
                    <a:gd name="connsiteY20" fmla="*/ 603564 h 675821"/>
                    <a:gd name="connsiteX21" fmla="*/ 353095 w 838017"/>
                    <a:gd name="connsiteY21" fmla="*/ 668557 h 675821"/>
                    <a:gd name="connsiteX22" fmla="*/ 274455 w 838017"/>
                    <a:gd name="connsiteY22" fmla="*/ 648193 h 675821"/>
                    <a:gd name="connsiteX23" fmla="*/ 271614 w 838017"/>
                    <a:gd name="connsiteY23" fmla="*/ 636113 h 675821"/>
                    <a:gd name="connsiteX24" fmla="*/ 211767 w 838017"/>
                    <a:gd name="connsiteY24" fmla="*/ 663394 h 675821"/>
                    <a:gd name="connsiteX25" fmla="*/ 122366 w 838017"/>
                    <a:gd name="connsiteY25" fmla="*/ 640886 h 675821"/>
                    <a:gd name="connsiteX26" fmla="*/ 122875 w 838017"/>
                    <a:gd name="connsiteY26" fmla="*/ 601528 h 675821"/>
                    <a:gd name="connsiteX27" fmla="*/ 83777 w 838017"/>
                    <a:gd name="connsiteY27" fmla="*/ 610120 h 675821"/>
                    <a:gd name="connsiteX28" fmla="*/ 1088 w 838017"/>
                    <a:gd name="connsiteY28" fmla="*/ 569355 h 675821"/>
                    <a:gd name="connsiteX29" fmla="*/ 1806 w 838017"/>
                    <a:gd name="connsiteY29" fmla="*/ 546257 h 675821"/>
                    <a:gd name="connsiteX0" fmla="*/ 1806 w 838017"/>
                    <a:gd name="connsiteY0" fmla="*/ 546257 h 675821"/>
                    <a:gd name="connsiteX1" fmla="*/ 12952 w 838017"/>
                    <a:gd name="connsiteY1" fmla="*/ 525074 h 675821"/>
                    <a:gd name="connsiteX2" fmla="*/ 59067 w 838017"/>
                    <a:gd name="connsiteY2" fmla="*/ 497678 h 675821"/>
                    <a:gd name="connsiteX3" fmla="*/ 100244 w 838017"/>
                    <a:gd name="connsiteY3" fmla="*/ 488628 h 675821"/>
                    <a:gd name="connsiteX4" fmla="*/ 54928 w 838017"/>
                    <a:gd name="connsiteY4" fmla="*/ 448841 h 675821"/>
                    <a:gd name="connsiteX5" fmla="*/ 55646 w 838017"/>
                    <a:gd name="connsiteY5" fmla="*/ 425743 h 675821"/>
                    <a:gd name="connsiteX6" fmla="*/ 66792 w 838017"/>
                    <a:gd name="connsiteY6" fmla="*/ 404560 h 675821"/>
                    <a:gd name="connsiteX7" fmla="*/ 112907 w 838017"/>
                    <a:gd name="connsiteY7" fmla="*/ 377164 h 675821"/>
                    <a:gd name="connsiteX8" fmla="*/ 269211 w 838017"/>
                    <a:gd name="connsiteY8" fmla="*/ 342814 h 675821"/>
                    <a:gd name="connsiteX9" fmla="*/ 382846 w 838017"/>
                    <a:gd name="connsiteY9" fmla="*/ 271062 h 675821"/>
                    <a:gd name="connsiteX10" fmla="*/ 503642 w 838017"/>
                    <a:gd name="connsiteY10" fmla="*/ 130311 h 675821"/>
                    <a:gd name="connsiteX11" fmla="*/ 569841 w 838017"/>
                    <a:gd name="connsiteY11" fmla="*/ 53175 h 675821"/>
                    <a:gd name="connsiteX12" fmla="*/ 784843 w 838017"/>
                    <a:gd name="connsiteY12" fmla="*/ 36770 h 675821"/>
                    <a:gd name="connsiteX13" fmla="*/ 801247 w 838017"/>
                    <a:gd name="connsiteY13" fmla="*/ 251772 h 675821"/>
                    <a:gd name="connsiteX14" fmla="*/ 681089 w 838017"/>
                    <a:gd name="connsiteY14" fmla="*/ 391780 h 675821"/>
                    <a:gd name="connsiteX15" fmla="*/ 617412 w 838017"/>
                    <a:gd name="connsiteY15" fmla="*/ 465976 h 675821"/>
                    <a:gd name="connsiteX16" fmla="*/ 509362 w 838017"/>
                    <a:gd name="connsiteY16" fmla="*/ 584907 h 675821"/>
                    <a:gd name="connsiteX17" fmla="*/ 503806 w 838017"/>
                    <a:gd name="connsiteY17" fmla="*/ 589185 h 675821"/>
                    <a:gd name="connsiteX18" fmla="*/ 488983 w 838017"/>
                    <a:gd name="connsiteY18" fmla="*/ 600075 h 675821"/>
                    <a:gd name="connsiteX19" fmla="*/ 484229 w 838017"/>
                    <a:gd name="connsiteY19" fmla="*/ 603564 h 675821"/>
                    <a:gd name="connsiteX20" fmla="*/ 353095 w 838017"/>
                    <a:gd name="connsiteY20" fmla="*/ 668557 h 675821"/>
                    <a:gd name="connsiteX21" fmla="*/ 274455 w 838017"/>
                    <a:gd name="connsiteY21" fmla="*/ 648193 h 675821"/>
                    <a:gd name="connsiteX22" fmla="*/ 271614 w 838017"/>
                    <a:gd name="connsiteY22" fmla="*/ 636113 h 675821"/>
                    <a:gd name="connsiteX23" fmla="*/ 211767 w 838017"/>
                    <a:gd name="connsiteY23" fmla="*/ 663394 h 675821"/>
                    <a:gd name="connsiteX24" fmla="*/ 122366 w 838017"/>
                    <a:gd name="connsiteY24" fmla="*/ 640886 h 675821"/>
                    <a:gd name="connsiteX25" fmla="*/ 122875 w 838017"/>
                    <a:gd name="connsiteY25" fmla="*/ 601528 h 675821"/>
                    <a:gd name="connsiteX26" fmla="*/ 83777 w 838017"/>
                    <a:gd name="connsiteY26" fmla="*/ 610120 h 675821"/>
                    <a:gd name="connsiteX27" fmla="*/ 1088 w 838017"/>
                    <a:gd name="connsiteY27" fmla="*/ 569355 h 675821"/>
                    <a:gd name="connsiteX28" fmla="*/ 1806 w 838017"/>
                    <a:gd name="connsiteY28" fmla="*/ 546257 h 675821"/>
                    <a:gd name="connsiteX0" fmla="*/ 1806 w 807142"/>
                    <a:gd name="connsiteY0" fmla="*/ 533210 h 662774"/>
                    <a:gd name="connsiteX1" fmla="*/ 12952 w 807142"/>
                    <a:gd name="connsiteY1" fmla="*/ 512027 h 662774"/>
                    <a:gd name="connsiteX2" fmla="*/ 59067 w 807142"/>
                    <a:gd name="connsiteY2" fmla="*/ 484631 h 662774"/>
                    <a:gd name="connsiteX3" fmla="*/ 100244 w 807142"/>
                    <a:gd name="connsiteY3" fmla="*/ 475581 h 662774"/>
                    <a:gd name="connsiteX4" fmla="*/ 54928 w 807142"/>
                    <a:gd name="connsiteY4" fmla="*/ 435794 h 662774"/>
                    <a:gd name="connsiteX5" fmla="*/ 55646 w 807142"/>
                    <a:gd name="connsiteY5" fmla="*/ 412696 h 662774"/>
                    <a:gd name="connsiteX6" fmla="*/ 66792 w 807142"/>
                    <a:gd name="connsiteY6" fmla="*/ 391513 h 662774"/>
                    <a:gd name="connsiteX7" fmla="*/ 112907 w 807142"/>
                    <a:gd name="connsiteY7" fmla="*/ 364117 h 662774"/>
                    <a:gd name="connsiteX8" fmla="*/ 269211 w 807142"/>
                    <a:gd name="connsiteY8" fmla="*/ 329767 h 662774"/>
                    <a:gd name="connsiteX9" fmla="*/ 382846 w 807142"/>
                    <a:gd name="connsiteY9" fmla="*/ 258015 h 662774"/>
                    <a:gd name="connsiteX10" fmla="*/ 503642 w 807142"/>
                    <a:gd name="connsiteY10" fmla="*/ 117264 h 662774"/>
                    <a:gd name="connsiteX11" fmla="*/ 569841 w 807142"/>
                    <a:gd name="connsiteY11" fmla="*/ 40128 h 662774"/>
                    <a:gd name="connsiteX12" fmla="*/ 784843 w 807142"/>
                    <a:gd name="connsiteY12" fmla="*/ 23723 h 662774"/>
                    <a:gd name="connsiteX13" fmla="*/ 763211 w 807142"/>
                    <a:gd name="connsiteY13" fmla="*/ 165718 h 662774"/>
                    <a:gd name="connsiteX14" fmla="*/ 681089 w 807142"/>
                    <a:gd name="connsiteY14" fmla="*/ 378733 h 662774"/>
                    <a:gd name="connsiteX15" fmla="*/ 617412 w 807142"/>
                    <a:gd name="connsiteY15" fmla="*/ 452929 h 662774"/>
                    <a:gd name="connsiteX16" fmla="*/ 509362 w 807142"/>
                    <a:gd name="connsiteY16" fmla="*/ 571860 h 662774"/>
                    <a:gd name="connsiteX17" fmla="*/ 503806 w 807142"/>
                    <a:gd name="connsiteY17" fmla="*/ 576138 h 662774"/>
                    <a:gd name="connsiteX18" fmla="*/ 488983 w 807142"/>
                    <a:gd name="connsiteY18" fmla="*/ 587028 h 662774"/>
                    <a:gd name="connsiteX19" fmla="*/ 484229 w 807142"/>
                    <a:gd name="connsiteY19" fmla="*/ 590517 h 662774"/>
                    <a:gd name="connsiteX20" fmla="*/ 353095 w 807142"/>
                    <a:gd name="connsiteY20" fmla="*/ 655510 h 662774"/>
                    <a:gd name="connsiteX21" fmla="*/ 274455 w 807142"/>
                    <a:gd name="connsiteY21" fmla="*/ 635146 h 662774"/>
                    <a:gd name="connsiteX22" fmla="*/ 271614 w 807142"/>
                    <a:gd name="connsiteY22" fmla="*/ 623066 h 662774"/>
                    <a:gd name="connsiteX23" fmla="*/ 211767 w 807142"/>
                    <a:gd name="connsiteY23" fmla="*/ 650347 h 662774"/>
                    <a:gd name="connsiteX24" fmla="*/ 122366 w 807142"/>
                    <a:gd name="connsiteY24" fmla="*/ 627839 h 662774"/>
                    <a:gd name="connsiteX25" fmla="*/ 122875 w 807142"/>
                    <a:gd name="connsiteY25" fmla="*/ 588481 h 662774"/>
                    <a:gd name="connsiteX26" fmla="*/ 83777 w 807142"/>
                    <a:gd name="connsiteY26" fmla="*/ 597073 h 662774"/>
                    <a:gd name="connsiteX27" fmla="*/ 1088 w 807142"/>
                    <a:gd name="connsiteY27" fmla="*/ 556308 h 662774"/>
                    <a:gd name="connsiteX28" fmla="*/ 1806 w 807142"/>
                    <a:gd name="connsiteY28" fmla="*/ 533210 h 6627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807142" h="662774">
                      <a:moveTo>
                        <a:pt x="1806" y="533210"/>
                      </a:moveTo>
                      <a:cubicBezTo>
                        <a:pt x="3887" y="525701"/>
                        <a:pt x="7706" y="518512"/>
                        <a:pt x="12952" y="512027"/>
                      </a:cubicBezTo>
                      <a:cubicBezTo>
                        <a:pt x="23444" y="499056"/>
                        <a:pt x="39645" y="488899"/>
                        <a:pt x="59067" y="484631"/>
                      </a:cubicBezTo>
                      <a:lnTo>
                        <a:pt x="100244" y="475581"/>
                      </a:lnTo>
                      <a:cubicBezTo>
                        <a:pt x="77229" y="471323"/>
                        <a:pt x="59450" y="456368"/>
                        <a:pt x="54928" y="435794"/>
                      </a:cubicBezTo>
                      <a:cubicBezTo>
                        <a:pt x="53222" y="428032"/>
                        <a:pt x="53565" y="420204"/>
                        <a:pt x="55646" y="412696"/>
                      </a:cubicBezTo>
                      <a:cubicBezTo>
                        <a:pt x="57727" y="405188"/>
                        <a:pt x="61546" y="397998"/>
                        <a:pt x="66792" y="391513"/>
                      </a:cubicBezTo>
                      <a:cubicBezTo>
                        <a:pt x="77284" y="378542"/>
                        <a:pt x="93485" y="368385"/>
                        <a:pt x="112907" y="364117"/>
                      </a:cubicBezTo>
                      <a:lnTo>
                        <a:pt x="269211" y="329767"/>
                      </a:lnTo>
                      <a:lnTo>
                        <a:pt x="382846" y="258015"/>
                      </a:lnTo>
                      <a:lnTo>
                        <a:pt x="503642" y="117264"/>
                      </a:lnTo>
                      <a:lnTo>
                        <a:pt x="569841" y="40128"/>
                      </a:lnTo>
                      <a:cubicBezTo>
                        <a:pt x="624682" y="-23773"/>
                        <a:pt x="752615" y="2791"/>
                        <a:pt x="784843" y="23723"/>
                      </a:cubicBezTo>
                      <a:cubicBezTo>
                        <a:pt x="817071" y="44655"/>
                        <a:pt x="818052" y="101817"/>
                        <a:pt x="763211" y="165718"/>
                      </a:cubicBezTo>
                      <a:lnTo>
                        <a:pt x="681089" y="378733"/>
                      </a:lnTo>
                      <a:lnTo>
                        <a:pt x="617412" y="452929"/>
                      </a:lnTo>
                      <a:lnTo>
                        <a:pt x="509362" y="571860"/>
                      </a:lnTo>
                      <a:lnTo>
                        <a:pt x="503806" y="576138"/>
                      </a:lnTo>
                      <a:lnTo>
                        <a:pt x="488983" y="587028"/>
                      </a:lnTo>
                      <a:cubicBezTo>
                        <a:pt x="487735" y="588688"/>
                        <a:pt x="486011" y="589635"/>
                        <a:pt x="484229" y="590517"/>
                      </a:cubicBezTo>
                      <a:lnTo>
                        <a:pt x="353095" y="655510"/>
                      </a:lnTo>
                      <a:cubicBezTo>
                        <a:pt x="322704" y="670573"/>
                        <a:pt x="287495" y="661456"/>
                        <a:pt x="274455" y="635146"/>
                      </a:cubicBezTo>
                      <a:lnTo>
                        <a:pt x="271614" y="623066"/>
                      </a:lnTo>
                      <a:lnTo>
                        <a:pt x="211767" y="650347"/>
                      </a:lnTo>
                      <a:cubicBezTo>
                        <a:pt x="175579" y="666844"/>
                        <a:pt x="135552" y="656767"/>
                        <a:pt x="122366" y="627839"/>
                      </a:cubicBezTo>
                      <a:cubicBezTo>
                        <a:pt x="116659" y="615321"/>
                        <a:pt x="116914" y="601324"/>
                        <a:pt x="122875" y="588481"/>
                      </a:cubicBezTo>
                      <a:lnTo>
                        <a:pt x="83777" y="597073"/>
                      </a:lnTo>
                      <a:cubicBezTo>
                        <a:pt x="44933" y="605609"/>
                        <a:pt x="7912" y="587358"/>
                        <a:pt x="1088" y="556308"/>
                      </a:cubicBezTo>
                      <a:cubicBezTo>
                        <a:pt x="-618" y="548546"/>
                        <a:pt x="-275" y="540718"/>
                        <a:pt x="1806" y="533210"/>
                      </a:cubicBezTo>
                      <a:close/>
                    </a:path>
                  </a:pathLst>
                </a:cu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91" name="台形 990"/>
                <p:cNvSpPr/>
                <p:nvPr/>
              </p:nvSpPr>
              <p:spPr>
                <a:xfrm rot="18630013">
                  <a:off x="5323743" y="3331508"/>
                  <a:ext cx="164441" cy="82927"/>
                </a:xfrm>
                <a:prstGeom prst="trapezoid">
                  <a:avLst>
                    <a:gd name="adj" fmla="val 13602"/>
                  </a:avLst>
                </a:prstGeom>
                <a:solidFill>
                  <a:srgbClr val="FF33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92" name="片側の 2 つの角を丸めた四角形 187"/>
                <p:cNvSpPr/>
                <p:nvPr/>
              </p:nvSpPr>
              <p:spPr>
                <a:xfrm rot="7813992">
                  <a:off x="5271993" y="3426164"/>
                  <a:ext cx="518234" cy="550578"/>
                </a:xfrm>
                <a:custGeom>
                  <a:avLst/>
                  <a:gdLst>
                    <a:gd name="connsiteX0" fmla="*/ 0 w 1063104"/>
                    <a:gd name="connsiteY0" fmla="*/ 1052410 h 1052410"/>
                    <a:gd name="connsiteX1" fmla="*/ 0 w 1063104"/>
                    <a:gd name="connsiteY1" fmla="*/ 176226 h 1052410"/>
                    <a:gd name="connsiteX2" fmla="*/ 150808 w 1063104"/>
                    <a:gd name="connsiteY2" fmla="*/ 11014 h 1052410"/>
                    <a:gd name="connsiteX3" fmla="*/ 246169 w 1063104"/>
                    <a:gd name="connsiteY3" fmla="*/ 1035 h 1052410"/>
                    <a:gd name="connsiteX4" fmla="*/ 1063104 w 1063104"/>
                    <a:gd name="connsiteY4" fmla="*/ 71514 h 1052410"/>
                    <a:gd name="connsiteX5" fmla="*/ 1046550 w 1063104"/>
                    <a:gd name="connsiteY5" fmla="*/ 232365 h 1052410"/>
                    <a:gd name="connsiteX6" fmla="*/ 1034270 w 1063104"/>
                    <a:gd name="connsiteY6" fmla="*/ 405740 h 1052410"/>
                    <a:gd name="connsiteX7" fmla="*/ 337710 w 1063104"/>
                    <a:gd name="connsiteY7" fmla="*/ 345647 h 1052410"/>
                    <a:gd name="connsiteX8" fmla="*/ 337709 w 1063104"/>
                    <a:gd name="connsiteY8" fmla="*/ 1052410 h 1052410"/>
                    <a:gd name="connsiteX9" fmla="*/ 0 w 1063104"/>
                    <a:gd name="connsiteY9" fmla="*/ 1052410 h 1052410"/>
                    <a:gd name="connsiteX0" fmla="*/ 1046550 w 1137990"/>
                    <a:gd name="connsiteY0" fmla="*/ 232365 h 1052410"/>
                    <a:gd name="connsiteX1" fmla="*/ 1034270 w 1137990"/>
                    <a:gd name="connsiteY1" fmla="*/ 405740 h 1052410"/>
                    <a:gd name="connsiteX2" fmla="*/ 337710 w 1137990"/>
                    <a:gd name="connsiteY2" fmla="*/ 345647 h 1052410"/>
                    <a:gd name="connsiteX3" fmla="*/ 337709 w 1137990"/>
                    <a:gd name="connsiteY3" fmla="*/ 1052410 h 1052410"/>
                    <a:gd name="connsiteX4" fmla="*/ 0 w 1137990"/>
                    <a:gd name="connsiteY4" fmla="*/ 1052410 h 1052410"/>
                    <a:gd name="connsiteX5" fmla="*/ 0 w 1137990"/>
                    <a:gd name="connsiteY5" fmla="*/ 176226 h 1052410"/>
                    <a:gd name="connsiteX6" fmla="*/ 150808 w 1137990"/>
                    <a:gd name="connsiteY6" fmla="*/ 11014 h 1052410"/>
                    <a:gd name="connsiteX7" fmla="*/ 246169 w 1137990"/>
                    <a:gd name="connsiteY7" fmla="*/ 1035 h 1052410"/>
                    <a:gd name="connsiteX8" fmla="*/ 1063104 w 1137990"/>
                    <a:gd name="connsiteY8" fmla="*/ 71514 h 1052410"/>
                    <a:gd name="connsiteX9" fmla="*/ 1137990 w 1137990"/>
                    <a:gd name="connsiteY9" fmla="*/ 323805 h 1052410"/>
                    <a:gd name="connsiteX0" fmla="*/ 1046550 w 1063104"/>
                    <a:gd name="connsiteY0" fmla="*/ 232365 h 1052410"/>
                    <a:gd name="connsiteX1" fmla="*/ 1034270 w 1063104"/>
                    <a:gd name="connsiteY1" fmla="*/ 405740 h 1052410"/>
                    <a:gd name="connsiteX2" fmla="*/ 337710 w 1063104"/>
                    <a:gd name="connsiteY2" fmla="*/ 345647 h 1052410"/>
                    <a:gd name="connsiteX3" fmla="*/ 337709 w 1063104"/>
                    <a:gd name="connsiteY3" fmla="*/ 1052410 h 1052410"/>
                    <a:gd name="connsiteX4" fmla="*/ 0 w 1063104"/>
                    <a:gd name="connsiteY4" fmla="*/ 1052410 h 1052410"/>
                    <a:gd name="connsiteX5" fmla="*/ 0 w 1063104"/>
                    <a:gd name="connsiteY5" fmla="*/ 176226 h 1052410"/>
                    <a:gd name="connsiteX6" fmla="*/ 150808 w 1063104"/>
                    <a:gd name="connsiteY6" fmla="*/ 11014 h 1052410"/>
                    <a:gd name="connsiteX7" fmla="*/ 246169 w 1063104"/>
                    <a:gd name="connsiteY7" fmla="*/ 1035 h 1052410"/>
                    <a:gd name="connsiteX8" fmla="*/ 1063104 w 1063104"/>
                    <a:gd name="connsiteY8" fmla="*/ 71514 h 1052410"/>
                    <a:gd name="connsiteX0" fmla="*/ 1034270 w 1063104"/>
                    <a:gd name="connsiteY0" fmla="*/ 405740 h 1052410"/>
                    <a:gd name="connsiteX1" fmla="*/ 337710 w 1063104"/>
                    <a:gd name="connsiteY1" fmla="*/ 345647 h 1052410"/>
                    <a:gd name="connsiteX2" fmla="*/ 337709 w 1063104"/>
                    <a:gd name="connsiteY2" fmla="*/ 1052410 h 1052410"/>
                    <a:gd name="connsiteX3" fmla="*/ 0 w 1063104"/>
                    <a:gd name="connsiteY3" fmla="*/ 1052410 h 1052410"/>
                    <a:gd name="connsiteX4" fmla="*/ 0 w 1063104"/>
                    <a:gd name="connsiteY4" fmla="*/ 176226 h 1052410"/>
                    <a:gd name="connsiteX5" fmla="*/ 150808 w 1063104"/>
                    <a:gd name="connsiteY5" fmla="*/ 11014 h 1052410"/>
                    <a:gd name="connsiteX6" fmla="*/ 246169 w 1063104"/>
                    <a:gd name="connsiteY6" fmla="*/ 1035 h 1052410"/>
                    <a:gd name="connsiteX7" fmla="*/ 1063104 w 1063104"/>
                    <a:gd name="connsiteY7" fmla="*/ 71514 h 1052410"/>
                    <a:gd name="connsiteX0" fmla="*/ 1034270 w 1034270"/>
                    <a:gd name="connsiteY0" fmla="*/ 405740 h 1052410"/>
                    <a:gd name="connsiteX1" fmla="*/ 337710 w 1034270"/>
                    <a:gd name="connsiteY1" fmla="*/ 345647 h 1052410"/>
                    <a:gd name="connsiteX2" fmla="*/ 337709 w 1034270"/>
                    <a:gd name="connsiteY2" fmla="*/ 1052410 h 1052410"/>
                    <a:gd name="connsiteX3" fmla="*/ 0 w 1034270"/>
                    <a:gd name="connsiteY3" fmla="*/ 1052410 h 1052410"/>
                    <a:gd name="connsiteX4" fmla="*/ 0 w 1034270"/>
                    <a:gd name="connsiteY4" fmla="*/ 176226 h 1052410"/>
                    <a:gd name="connsiteX5" fmla="*/ 150808 w 1034270"/>
                    <a:gd name="connsiteY5" fmla="*/ 11014 h 1052410"/>
                    <a:gd name="connsiteX6" fmla="*/ 246169 w 1034270"/>
                    <a:gd name="connsiteY6" fmla="*/ 1035 h 1052410"/>
                    <a:gd name="connsiteX7" fmla="*/ 1023728 w 1034270"/>
                    <a:gd name="connsiteY7" fmla="*/ 68231 h 1052410"/>
                    <a:gd name="connsiteX0" fmla="*/ 887504 w 1023728"/>
                    <a:gd name="connsiteY0" fmla="*/ 393501 h 1052410"/>
                    <a:gd name="connsiteX1" fmla="*/ 337710 w 1023728"/>
                    <a:gd name="connsiteY1" fmla="*/ 345647 h 1052410"/>
                    <a:gd name="connsiteX2" fmla="*/ 337709 w 1023728"/>
                    <a:gd name="connsiteY2" fmla="*/ 1052410 h 1052410"/>
                    <a:gd name="connsiteX3" fmla="*/ 0 w 1023728"/>
                    <a:gd name="connsiteY3" fmla="*/ 1052410 h 1052410"/>
                    <a:gd name="connsiteX4" fmla="*/ 0 w 1023728"/>
                    <a:gd name="connsiteY4" fmla="*/ 176226 h 1052410"/>
                    <a:gd name="connsiteX5" fmla="*/ 150808 w 1023728"/>
                    <a:gd name="connsiteY5" fmla="*/ 11014 h 1052410"/>
                    <a:gd name="connsiteX6" fmla="*/ 246169 w 1023728"/>
                    <a:gd name="connsiteY6" fmla="*/ 1035 h 1052410"/>
                    <a:gd name="connsiteX7" fmla="*/ 1023728 w 1023728"/>
                    <a:gd name="connsiteY7" fmla="*/ 68231 h 1052410"/>
                    <a:gd name="connsiteX0" fmla="*/ 887504 w 990585"/>
                    <a:gd name="connsiteY0" fmla="*/ 393501 h 1052410"/>
                    <a:gd name="connsiteX1" fmla="*/ 337710 w 990585"/>
                    <a:gd name="connsiteY1" fmla="*/ 345647 h 1052410"/>
                    <a:gd name="connsiteX2" fmla="*/ 337709 w 990585"/>
                    <a:gd name="connsiteY2" fmla="*/ 1052410 h 1052410"/>
                    <a:gd name="connsiteX3" fmla="*/ 0 w 990585"/>
                    <a:gd name="connsiteY3" fmla="*/ 1052410 h 1052410"/>
                    <a:gd name="connsiteX4" fmla="*/ 0 w 990585"/>
                    <a:gd name="connsiteY4" fmla="*/ 176226 h 1052410"/>
                    <a:gd name="connsiteX5" fmla="*/ 150808 w 990585"/>
                    <a:gd name="connsiteY5" fmla="*/ 11014 h 1052410"/>
                    <a:gd name="connsiteX6" fmla="*/ 246169 w 990585"/>
                    <a:gd name="connsiteY6" fmla="*/ 1035 h 1052410"/>
                    <a:gd name="connsiteX7" fmla="*/ 990586 w 990585"/>
                    <a:gd name="connsiteY7" fmla="*/ 62885 h 10524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990585" h="1052410">
                      <a:moveTo>
                        <a:pt x="887504" y="393501"/>
                      </a:moveTo>
                      <a:lnTo>
                        <a:pt x="337710" y="345647"/>
                      </a:lnTo>
                      <a:cubicBezTo>
                        <a:pt x="337710" y="581235"/>
                        <a:pt x="337709" y="816823"/>
                        <a:pt x="337709" y="1052410"/>
                      </a:cubicBezTo>
                      <a:lnTo>
                        <a:pt x="0" y="1052410"/>
                      </a:lnTo>
                      <a:lnTo>
                        <a:pt x="0" y="176226"/>
                      </a:lnTo>
                      <a:cubicBezTo>
                        <a:pt x="0" y="89165"/>
                        <a:pt x="65888" y="17493"/>
                        <a:pt x="150808" y="11014"/>
                      </a:cubicBezTo>
                      <a:cubicBezTo>
                        <a:pt x="179832" y="1336"/>
                        <a:pt x="212353" y="-1882"/>
                        <a:pt x="246169" y="1035"/>
                      </a:cubicBezTo>
                      <a:lnTo>
                        <a:pt x="990586" y="62885"/>
                      </a:lnTo>
                    </a:path>
                  </a:pathLst>
                </a:custGeom>
                <a:solidFill>
                  <a:srgbClr val="FF33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986" name="グループ化 985"/>
              <p:cNvGrpSpPr/>
              <p:nvPr/>
            </p:nvGrpSpPr>
            <p:grpSpPr>
              <a:xfrm flipH="1">
                <a:off x="5969636" y="5509304"/>
                <a:ext cx="664651" cy="779056"/>
                <a:chOff x="5130621" y="3211895"/>
                <a:chExt cx="664651" cy="779056"/>
              </a:xfrm>
            </p:grpSpPr>
            <p:sp>
              <p:nvSpPr>
                <p:cNvPr id="987" name="角丸四角形 4"/>
                <p:cNvSpPr/>
                <p:nvPr/>
              </p:nvSpPr>
              <p:spPr>
                <a:xfrm rot="8735253" flipH="1">
                  <a:off x="5130621" y="3211895"/>
                  <a:ext cx="321292" cy="286027"/>
                </a:xfrm>
                <a:custGeom>
                  <a:avLst/>
                  <a:gdLst>
                    <a:gd name="connsiteX0" fmla="*/ 1806 w 838017"/>
                    <a:gd name="connsiteY0" fmla="*/ 546257 h 675821"/>
                    <a:gd name="connsiteX1" fmla="*/ 12952 w 838017"/>
                    <a:gd name="connsiteY1" fmla="*/ 525074 h 675821"/>
                    <a:gd name="connsiteX2" fmla="*/ 59067 w 838017"/>
                    <a:gd name="connsiteY2" fmla="*/ 497678 h 675821"/>
                    <a:gd name="connsiteX3" fmla="*/ 100244 w 838017"/>
                    <a:gd name="connsiteY3" fmla="*/ 488628 h 675821"/>
                    <a:gd name="connsiteX4" fmla="*/ 54928 w 838017"/>
                    <a:gd name="connsiteY4" fmla="*/ 448841 h 675821"/>
                    <a:gd name="connsiteX5" fmla="*/ 55646 w 838017"/>
                    <a:gd name="connsiteY5" fmla="*/ 425743 h 675821"/>
                    <a:gd name="connsiteX6" fmla="*/ 66792 w 838017"/>
                    <a:gd name="connsiteY6" fmla="*/ 404560 h 675821"/>
                    <a:gd name="connsiteX7" fmla="*/ 112907 w 838017"/>
                    <a:gd name="connsiteY7" fmla="*/ 377164 h 675821"/>
                    <a:gd name="connsiteX8" fmla="*/ 269211 w 838017"/>
                    <a:gd name="connsiteY8" fmla="*/ 342814 h 675821"/>
                    <a:gd name="connsiteX9" fmla="*/ 382846 w 838017"/>
                    <a:gd name="connsiteY9" fmla="*/ 271062 h 675821"/>
                    <a:gd name="connsiteX10" fmla="*/ 390224 w 838017"/>
                    <a:gd name="connsiteY10" fmla="*/ 262465 h 675821"/>
                    <a:gd name="connsiteX11" fmla="*/ 282312 w 838017"/>
                    <a:gd name="connsiteY11" fmla="*/ 262465 h 675821"/>
                    <a:gd name="connsiteX12" fmla="*/ 282312 w 838017"/>
                    <a:gd name="connsiteY12" fmla="*/ 130311 h 675821"/>
                    <a:gd name="connsiteX13" fmla="*/ 503642 w 838017"/>
                    <a:gd name="connsiteY13" fmla="*/ 130311 h 675821"/>
                    <a:gd name="connsiteX14" fmla="*/ 569841 w 838017"/>
                    <a:gd name="connsiteY14" fmla="*/ 53175 h 675821"/>
                    <a:gd name="connsiteX15" fmla="*/ 784843 w 838017"/>
                    <a:gd name="connsiteY15" fmla="*/ 36770 h 675821"/>
                    <a:gd name="connsiteX16" fmla="*/ 801247 w 838017"/>
                    <a:gd name="connsiteY16" fmla="*/ 251772 h 675821"/>
                    <a:gd name="connsiteX17" fmla="*/ 681089 w 838017"/>
                    <a:gd name="connsiteY17" fmla="*/ 391780 h 675821"/>
                    <a:gd name="connsiteX18" fmla="*/ 673163 w 838017"/>
                    <a:gd name="connsiteY18" fmla="*/ 404611 h 675821"/>
                    <a:gd name="connsiteX19" fmla="*/ 617412 w 838017"/>
                    <a:gd name="connsiteY19" fmla="*/ 465976 h 675821"/>
                    <a:gd name="connsiteX20" fmla="*/ 602855 w 838017"/>
                    <a:gd name="connsiteY20" fmla="*/ 482938 h 675821"/>
                    <a:gd name="connsiteX21" fmla="*/ 602376 w 838017"/>
                    <a:gd name="connsiteY21" fmla="*/ 482526 h 675821"/>
                    <a:gd name="connsiteX22" fmla="*/ 509362 w 838017"/>
                    <a:gd name="connsiteY22" fmla="*/ 584907 h 675821"/>
                    <a:gd name="connsiteX23" fmla="*/ 503806 w 838017"/>
                    <a:gd name="connsiteY23" fmla="*/ 589185 h 675821"/>
                    <a:gd name="connsiteX24" fmla="*/ 503527 w 838017"/>
                    <a:gd name="connsiteY24" fmla="*/ 589400 h 675821"/>
                    <a:gd name="connsiteX25" fmla="*/ 488983 w 838017"/>
                    <a:gd name="connsiteY25" fmla="*/ 600075 h 675821"/>
                    <a:gd name="connsiteX26" fmla="*/ 484229 w 838017"/>
                    <a:gd name="connsiteY26" fmla="*/ 603564 h 675821"/>
                    <a:gd name="connsiteX27" fmla="*/ 353095 w 838017"/>
                    <a:gd name="connsiteY27" fmla="*/ 668557 h 675821"/>
                    <a:gd name="connsiteX28" fmla="*/ 274455 w 838017"/>
                    <a:gd name="connsiteY28" fmla="*/ 648193 h 675821"/>
                    <a:gd name="connsiteX29" fmla="*/ 271614 w 838017"/>
                    <a:gd name="connsiteY29" fmla="*/ 636113 h 675821"/>
                    <a:gd name="connsiteX30" fmla="*/ 211767 w 838017"/>
                    <a:gd name="connsiteY30" fmla="*/ 663394 h 675821"/>
                    <a:gd name="connsiteX31" fmla="*/ 122366 w 838017"/>
                    <a:gd name="connsiteY31" fmla="*/ 640886 h 675821"/>
                    <a:gd name="connsiteX32" fmla="*/ 122875 w 838017"/>
                    <a:gd name="connsiteY32" fmla="*/ 601528 h 675821"/>
                    <a:gd name="connsiteX33" fmla="*/ 83777 w 838017"/>
                    <a:gd name="connsiteY33" fmla="*/ 610120 h 675821"/>
                    <a:gd name="connsiteX34" fmla="*/ 1088 w 838017"/>
                    <a:gd name="connsiteY34" fmla="*/ 569355 h 675821"/>
                    <a:gd name="connsiteX35" fmla="*/ 1806 w 838017"/>
                    <a:gd name="connsiteY35" fmla="*/ 546257 h 675821"/>
                    <a:gd name="connsiteX0" fmla="*/ 1806 w 838017"/>
                    <a:gd name="connsiteY0" fmla="*/ 546257 h 675821"/>
                    <a:gd name="connsiteX1" fmla="*/ 12952 w 838017"/>
                    <a:gd name="connsiteY1" fmla="*/ 525074 h 675821"/>
                    <a:gd name="connsiteX2" fmla="*/ 59067 w 838017"/>
                    <a:gd name="connsiteY2" fmla="*/ 497678 h 675821"/>
                    <a:gd name="connsiteX3" fmla="*/ 100244 w 838017"/>
                    <a:gd name="connsiteY3" fmla="*/ 488628 h 675821"/>
                    <a:gd name="connsiteX4" fmla="*/ 54928 w 838017"/>
                    <a:gd name="connsiteY4" fmla="*/ 448841 h 675821"/>
                    <a:gd name="connsiteX5" fmla="*/ 55646 w 838017"/>
                    <a:gd name="connsiteY5" fmla="*/ 425743 h 675821"/>
                    <a:gd name="connsiteX6" fmla="*/ 66792 w 838017"/>
                    <a:gd name="connsiteY6" fmla="*/ 404560 h 675821"/>
                    <a:gd name="connsiteX7" fmla="*/ 112907 w 838017"/>
                    <a:gd name="connsiteY7" fmla="*/ 377164 h 675821"/>
                    <a:gd name="connsiteX8" fmla="*/ 269211 w 838017"/>
                    <a:gd name="connsiteY8" fmla="*/ 342814 h 675821"/>
                    <a:gd name="connsiteX9" fmla="*/ 382846 w 838017"/>
                    <a:gd name="connsiteY9" fmla="*/ 271062 h 675821"/>
                    <a:gd name="connsiteX10" fmla="*/ 390224 w 838017"/>
                    <a:gd name="connsiteY10" fmla="*/ 262465 h 675821"/>
                    <a:gd name="connsiteX11" fmla="*/ 282312 w 838017"/>
                    <a:gd name="connsiteY11" fmla="*/ 130311 h 675821"/>
                    <a:gd name="connsiteX12" fmla="*/ 503642 w 838017"/>
                    <a:gd name="connsiteY12" fmla="*/ 130311 h 675821"/>
                    <a:gd name="connsiteX13" fmla="*/ 569841 w 838017"/>
                    <a:gd name="connsiteY13" fmla="*/ 53175 h 675821"/>
                    <a:gd name="connsiteX14" fmla="*/ 784843 w 838017"/>
                    <a:gd name="connsiteY14" fmla="*/ 36770 h 675821"/>
                    <a:gd name="connsiteX15" fmla="*/ 801247 w 838017"/>
                    <a:gd name="connsiteY15" fmla="*/ 251772 h 675821"/>
                    <a:gd name="connsiteX16" fmla="*/ 681089 w 838017"/>
                    <a:gd name="connsiteY16" fmla="*/ 391780 h 675821"/>
                    <a:gd name="connsiteX17" fmla="*/ 673163 w 838017"/>
                    <a:gd name="connsiteY17" fmla="*/ 404611 h 675821"/>
                    <a:gd name="connsiteX18" fmla="*/ 617412 w 838017"/>
                    <a:gd name="connsiteY18" fmla="*/ 465976 h 675821"/>
                    <a:gd name="connsiteX19" fmla="*/ 602855 w 838017"/>
                    <a:gd name="connsiteY19" fmla="*/ 482938 h 675821"/>
                    <a:gd name="connsiteX20" fmla="*/ 602376 w 838017"/>
                    <a:gd name="connsiteY20" fmla="*/ 482526 h 675821"/>
                    <a:gd name="connsiteX21" fmla="*/ 509362 w 838017"/>
                    <a:gd name="connsiteY21" fmla="*/ 584907 h 675821"/>
                    <a:gd name="connsiteX22" fmla="*/ 503806 w 838017"/>
                    <a:gd name="connsiteY22" fmla="*/ 589185 h 675821"/>
                    <a:gd name="connsiteX23" fmla="*/ 503527 w 838017"/>
                    <a:gd name="connsiteY23" fmla="*/ 589400 h 675821"/>
                    <a:gd name="connsiteX24" fmla="*/ 488983 w 838017"/>
                    <a:gd name="connsiteY24" fmla="*/ 600075 h 675821"/>
                    <a:gd name="connsiteX25" fmla="*/ 484229 w 838017"/>
                    <a:gd name="connsiteY25" fmla="*/ 603564 h 675821"/>
                    <a:gd name="connsiteX26" fmla="*/ 353095 w 838017"/>
                    <a:gd name="connsiteY26" fmla="*/ 668557 h 675821"/>
                    <a:gd name="connsiteX27" fmla="*/ 274455 w 838017"/>
                    <a:gd name="connsiteY27" fmla="*/ 648193 h 675821"/>
                    <a:gd name="connsiteX28" fmla="*/ 271614 w 838017"/>
                    <a:gd name="connsiteY28" fmla="*/ 636113 h 675821"/>
                    <a:gd name="connsiteX29" fmla="*/ 211767 w 838017"/>
                    <a:gd name="connsiteY29" fmla="*/ 663394 h 675821"/>
                    <a:gd name="connsiteX30" fmla="*/ 122366 w 838017"/>
                    <a:gd name="connsiteY30" fmla="*/ 640886 h 675821"/>
                    <a:gd name="connsiteX31" fmla="*/ 122875 w 838017"/>
                    <a:gd name="connsiteY31" fmla="*/ 601528 h 675821"/>
                    <a:gd name="connsiteX32" fmla="*/ 83777 w 838017"/>
                    <a:gd name="connsiteY32" fmla="*/ 610120 h 675821"/>
                    <a:gd name="connsiteX33" fmla="*/ 1088 w 838017"/>
                    <a:gd name="connsiteY33" fmla="*/ 569355 h 675821"/>
                    <a:gd name="connsiteX34" fmla="*/ 1806 w 838017"/>
                    <a:gd name="connsiteY34" fmla="*/ 546257 h 675821"/>
                    <a:gd name="connsiteX0" fmla="*/ 1806 w 838017"/>
                    <a:gd name="connsiteY0" fmla="*/ 546257 h 675821"/>
                    <a:gd name="connsiteX1" fmla="*/ 12952 w 838017"/>
                    <a:gd name="connsiteY1" fmla="*/ 525074 h 675821"/>
                    <a:gd name="connsiteX2" fmla="*/ 59067 w 838017"/>
                    <a:gd name="connsiteY2" fmla="*/ 497678 h 675821"/>
                    <a:gd name="connsiteX3" fmla="*/ 100244 w 838017"/>
                    <a:gd name="connsiteY3" fmla="*/ 488628 h 675821"/>
                    <a:gd name="connsiteX4" fmla="*/ 54928 w 838017"/>
                    <a:gd name="connsiteY4" fmla="*/ 448841 h 675821"/>
                    <a:gd name="connsiteX5" fmla="*/ 55646 w 838017"/>
                    <a:gd name="connsiteY5" fmla="*/ 425743 h 675821"/>
                    <a:gd name="connsiteX6" fmla="*/ 66792 w 838017"/>
                    <a:gd name="connsiteY6" fmla="*/ 404560 h 675821"/>
                    <a:gd name="connsiteX7" fmla="*/ 112907 w 838017"/>
                    <a:gd name="connsiteY7" fmla="*/ 377164 h 675821"/>
                    <a:gd name="connsiteX8" fmla="*/ 269211 w 838017"/>
                    <a:gd name="connsiteY8" fmla="*/ 342814 h 675821"/>
                    <a:gd name="connsiteX9" fmla="*/ 382846 w 838017"/>
                    <a:gd name="connsiteY9" fmla="*/ 271062 h 675821"/>
                    <a:gd name="connsiteX10" fmla="*/ 390224 w 838017"/>
                    <a:gd name="connsiteY10" fmla="*/ 262465 h 675821"/>
                    <a:gd name="connsiteX11" fmla="*/ 503642 w 838017"/>
                    <a:gd name="connsiteY11" fmla="*/ 130311 h 675821"/>
                    <a:gd name="connsiteX12" fmla="*/ 569841 w 838017"/>
                    <a:gd name="connsiteY12" fmla="*/ 53175 h 675821"/>
                    <a:gd name="connsiteX13" fmla="*/ 784843 w 838017"/>
                    <a:gd name="connsiteY13" fmla="*/ 36770 h 675821"/>
                    <a:gd name="connsiteX14" fmla="*/ 801247 w 838017"/>
                    <a:gd name="connsiteY14" fmla="*/ 251772 h 675821"/>
                    <a:gd name="connsiteX15" fmla="*/ 681089 w 838017"/>
                    <a:gd name="connsiteY15" fmla="*/ 391780 h 675821"/>
                    <a:gd name="connsiteX16" fmla="*/ 673163 w 838017"/>
                    <a:gd name="connsiteY16" fmla="*/ 404611 h 675821"/>
                    <a:gd name="connsiteX17" fmla="*/ 617412 w 838017"/>
                    <a:gd name="connsiteY17" fmla="*/ 465976 h 675821"/>
                    <a:gd name="connsiteX18" fmla="*/ 602855 w 838017"/>
                    <a:gd name="connsiteY18" fmla="*/ 482938 h 675821"/>
                    <a:gd name="connsiteX19" fmla="*/ 602376 w 838017"/>
                    <a:gd name="connsiteY19" fmla="*/ 482526 h 675821"/>
                    <a:gd name="connsiteX20" fmla="*/ 509362 w 838017"/>
                    <a:gd name="connsiteY20" fmla="*/ 584907 h 675821"/>
                    <a:gd name="connsiteX21" fmla="*/ 503806 w 838017"/>
                    <a:gd name="connsiteY21" fmla="*/ 589185 h 675821"/>
                    <a:gd name="connsiteX22" fmla="*/ 503527 w 838017"/>
                    <a:gd name="connsiteY22" fmla="*/ 589400 h 675821"/>
                    <a:gd name="connsiteX23" fmla="*/ 488983 w 838017"/>
                    <a:gd name="connsiteY23" fmla="*/ 600075 h 675821"/>
                    <a:gd name="connsiteX24" fmla="*/ 484229 w 838017"/>
                    <a:gd name="connsiteY24" fmla="*/ 603564 h 675821"/>
                    <a:gd name="connsiteX25" fmla="*/ 353095 w 838017"/>
                    <a:gd name="connsiteY25" fmla="*/ 668557 h 675821"/>
                    <a:gd name="connsiteX26" fmla="*/ 274455 w 838017"/>
                    <a:gd name="connsiteY26" fmla="*/ 648193 h 675821"/>
                    <a:gd name="connsiteX27" fmla="*/ 271614 w 838017"/>
                    <a:gd name="connsiteY27" fmla="*/ 636113 h 675821"/>
                    <a:gd name="connsiteX28" fmla="*/ 211767 w 838017"/>
                    <a:gd name="connsiteY28" fmla="*/ 663394 h 675821"/>
                    <a:gd name="connsiteX29" fmla="*/ 122366 w 838017"/>
                    <a:gd name="connsiteY29" fmla="*/ 640886 h 675821"/>
                    <a:gd name="connsiteX30" fmla="*/ 122875 w 838017"/>
                    <a:gd name="connsiteY30" fmla="*/ 601528 h 675821"/>
                    <a:gd name="connsiteX31" fmla="*/ 83777 w 838017"/>
                    <a:gd name="connsiteY31" fmla="*/ 610120 h 675821"/>
                    <a:gd name="connsiteX32" fmla="*/ 1088 w 838017"/>
                    <a:gd name="connsiteY32" fmla="*/ 569355 h 675821"/>
                    <a:gd name="connsiteX33" fmla="*/ 1806 w 838017"/>
                    <a:gd name="connsiteY33" fmla="*/ 546257 h 675821"/>
                    <a:gd name="connsiteX0" fmla="*/ 1806 w 838017"/>
                    <a:gd name="connsiteY0" fmla="*/ 546257 h 675821"/>
                    <a:gd name="connsiteX1" fmla="*/ 12952 w 838017"/>
                    <a:gd name="connsiteY1" fmla="*/ 525074 h 675821"/>
                    <a:gd name="connsiteX2" fmla="*/ 59067 w 838017"/>
                    <a:gd name="connsiteY2" fmla="*/ 497678 h 675821"/>
                    <a:gd name="connsiteX3" fmla="*/ 100244 w 838017"/>
                    <a:gd name="connsiteY3" fmla="*/ 488628 h 675821"/>
                    <a:gd name="connsiteX4" fmla="*/ 54928 w 838017"/>
                    <a:gd name="connsiteY4" fmla="*/ 448841 h 675821"/>
                    <a:gd name="connsiteX5" fmla="*/ 55646 w 838017"/>
                    <a:gd name="connsiteY5" fmla="*/ 425743 h 675821"/>
                    <a:gd name="connsiteX6" fmla="*/ 66792 w 838017"/>
                    <a:gd name="connsiteY6" fmla="*/ 404560 h 675821"/>
                    <a:gd name="connsiteX7" fmla="*/ 112907 w 838017"/>
                    <a:gd name="connsiteY7" fmla="*/ 377164 h 675821"/>
                    <a:gd name="connsiteX8" fmla="*/ 269211 w 838017"/>
                    <a:gd name="connsiteY8" fmla="*/ 342814 h 675821"/>
                    <a:gd name="connsiteX9" fmla="*/ 382846 w 838017"/>
                    <a:gd name="connsiteY9" fmla="*/ 271062 h 675821"/>
                    <a:gd name="connsiteX10" fmla="*/ 503642 w 838017"/>
                    <a:gd name="connsiteY10" fmla="*/ 130311 h 675821"/>
                    <a:gd name="connsiteX11" fmla="*/ 569841 w 838017"/>
                    <a:gd name="connsiteY11" fmla="*/ 53175 h 675821"/>
                    <a:gd name="connsiteX12" fmla="*/ 784843 w 838017"/>
                    <a:gd name="connsiteY12" fmla="*/ 36770 h 675821"/>
                    <a:gd name="connsiteX13" fmla="*/ 801247 w 838017"/>
                    <a:gd name="connsiteY13" fmla="*/ 251772 h 675821"/>
                    <a:gd name="connsiteX14" fmla="*/ 681089 w 838017"/>
                    <a:gd name="connsiteY14" fmla="*/ 391780 h 675821"/>
                    <a:gd name="connsiteX15" fmla="*/ 673163 w 838017"/>
                    <a:gd name="connsiteY15" fmla="*/ 404611 h 675821"/>
                    <a:gd name="connsiteX16" fmla="*/ 617412 w 838017"/>
                    <a:gd name="connsiteY16" fmla="*/ 465976 h 675821"/>
                    <a:gd name="connsiteX17" fmla="*/ 602855 w 838017"/>
                    <a:gd name="connsiteY17" fmla="*/ 482938 h 675821"/>
                    <a:gd name="connsiteX18" fmla="*/ 602376 w 838017"/>
                    <a:gd name="connsiteY18" fmla="*/ 482526 h 675821"/>
                    <a:gd name="connsiteX19" fmla="*/ 509362 w 838017"/>
                    <a:gd name="connsiteY19" fmla="*/ 584907 h 675821"/>
                    <a:gd name="connsiteX20" fmla="*/ 503806 w 838017"/>
                    <a:gd name="connsiteY20" fmla="*/ 589185 h 675821"/>
                    <a:gd name="connsiteX21" fmla="*/ 503527 w 838017"/>
                    <a:gd name="connsiteY21" fmla="*/ 589400 h 675821"/>
                    <a:gd name="connsiteX22" fmla="*/ 488983 w 838017"/>
                    <a:gd name="connsiteY22" fmla="*/ 600075 h 675821"/>
                    <a:gd name="connsiteX23" fmla="*/ 484229 w 838017"/>
                    <a:gd name="connsiteY23" fmla="*/ 603564 h 675821"/>
                    <a:gd name="connsiteX24" fmla="*/ 353095 w 838017"/>
                    <a:gd name="connsiteY24" fmla="*/ 668557 h 675821"/>
                    <a:gd name="connsiteX25" fmla="*/ 274455 w 838017"/>
                    <a:gd name="connsiteY25" fmla="*/ 648193 h 675821"/>
                    <a:gd name="connsiteX26" fmla="*/ 271614 w 838017"/>
                    <a:gd name="connsiteY26" fmla="*/ 636113 h 675821"/>
                    <a:gd name="connsiteX27" fmla="*/ 211767 w 838017"/>
                    <a:gd name="connsiteY27" fmla="*/ 663394 h 675821"/>
                    <a:gd name="connsiteX28" fmla="*/ 122366 w 838017"/>
                    <a:gd name="connsiteY28" fmla="*/ 640886 h 675821"/>
                    <a:gd name="connsiteX29" fmla="*/ 122875 w 838017"/>
                    <a:gd name="connsiteY29" fmla="*/ 601528 h 675821"/>
                    <a:gd name="connsiteX30" fmla="*/ 83777 w 838017"/>
                    <a:gd name="connsiteY30" fmla="*/ 610120 h 675821"/>
                    <a:gd name="connsiteX31" fmla="*/ 1088 w 838017"/>
                    <a:gd name="connsiteY31" fmla="*/ 569355 h 675821"/>
                    <a:gd name="connsiteX32" fmla="*/ 1806 w 838017"/>
                    <a:gd name="connsiteY32" fmla="*/ 546257 h 675821"/>
                    <a:gd name="connsiteX0" fmla="*/ 1806 w 838017"/>
                    <a:gd name="connsiteY0" fmla="*/ 546257 h 675821"/>
                    <a:gd name="connsiteX1" fmla="*/ 12952 w 838017"/>
                    <a:gd name="connsiteY1" fmla="*/ 525074 h 675821"/>
                    <a:gd name="connsiteX2" fmla="*/ 59067 w 838017"/>
                    <a:gd name="connsiteY2" fmla="*/ 497678 h 675821"/>
                    <a:gd name="connsiteX3" fmla="*/ 100244 w 838017"/>
                    <a:gd name="connsiteY3" fmla="*/ 488628 h 675821"/>
                    <a:gd name="connsiteX4" fmla="*/ 54928 w 838017"/>
                    <a:gd name="connsiteY4" fmla="*/ 448841 h 675821"/>
                    <a:gd name="connsiteX5" fmla="*/ 55646 w 838017"/>
                    <a:gd name="connsiteY5" fmla="*/ 425743 h 675821"/>
                    <a:gd name="connsiteX6" fmla="*/ 66792 w 838017"/>
                    <a:gd name="connsiteY6" fmla="*/ 404560 h 675821"/>
                    <a:gd name="connsiteX7" fmla="*/ 112907 w 838017"/>
                    <a:gd name="connsiteY7" fmla="*/ 377164 h 675821"/>
                    <a:gd name="connsiteX8" fmla="*/ 269211 w 838017"/>
                    <a:gd name="connsiteY8" fmla="*/ 342814 h 675821"/>
                    <a:gd name="connsiteX9" fmla="*/ 382846 w 838017"/>
                    <a:gd name="connsiteY9" fmla="*/ 271062 h 675821"/>
                    <a:gd name="connsiteX10" fmla="*/ 503642 w 838017"/>
                    <a:gd name="connsiteY10" fmla="*/ 130311 h 675821"/>
                    <a:gd name="connsiteX11" fmla="*/ 569841 w 838017"/>
                    <a:gd name="connsiteY11" fmla="*/ 53175 h 675821"/>
                    <a:gd name="connsiteX12" fmla="*/ 784843 w 838017"/>
                    <a:gd name="connsiteY12" fmla="*/ 36770 h 675821"/>
                    <a:gd name="connsiteX13" fmla="*/ 801247 w 838017"/>
                    <a:gd name="connsiteY13" fmla="*/ 251772 h 675821"/>
                    <a:gd name="connsiteX14" fmla="*/ 681089 w 838017"/>
                    <a:gd name="connsiteY14" fmla="*/ 391780 h 675821"/>
                    <a:gd name="connsiteX15" fmla="*/ 673163 w 838017"/>
                    <a:gd name="connsiteY15" fmla="*/ 404611 h 675821"/>
                    <a:gd name="connsiteX16" fmla="*/ 617412 w 838017"/>
                    <a:gd name="connsiteY16" fmla="*/ 465976 h 675821"/>
                    <a:gd name="connsiteX17" fmla="*/ 602855 w 838017"/>
                    <a:gd name="connsiteY17" fmla="*/ 482938 h 675821"/>
                    <a:gd name="connsiteX18" fmla="*/ 509362 w 838017"/>
                    <a:gd name="connsiteY18" fmla="*/ 584907 h 675821"/>
                    <a:gd name="connsiteX19" fmla="*/ 503806 w 838017"/>
                    <a:gd name="connsiteY19" fmla="*/ 589185 h 675821"/>
                    <a:gd name="connsiteX20" fmla="*/ 503527 w 838017"/>
                    <a:gd name="connsiteY20" fmla="*/ 589400 h 675821"/>
                    <a:gd name="connsiteX21" fmla="*/ 488983 w 838017"/>
                    <a:gd name="connsiteY21" fmla="*/ 600075 h 675821"/>
                    <a:gd name="connsiteX22" fmla="*/ 484229 w 838017"/>
                    <a:gd name="connsiteY22" fmla="*/ 603564 h 675821"/>
                    <a:gd name="connsiteX23" fmla="*/ 353095 w 838017"/>
                    <a:gd name="connsiteY23" fmla="*/ 668557 h 675821"/>
                    <a:gd name="connsiteX24" fmla="*/ 274455 w 838017"/>
                    <a:gd name="connsiteY24" fmla="*/ 648193 h 675821"/>
                    <a:gd name="connsiteX25" fmla="*/ 271614 w 838017"/>
                    <a:gd name="connsiteY25" fmla="*/ 636113 h 675821"/>
                    <a:gd name="connsiteX26" fmla="*/ 211767 w 838017"/>
                    <a:gd name="connsiteY26" fmla="*/ 663394 h 675821"/>
                    <a:gd name="connsiteX27" fmla="*/ 122366 w 838017"/>
                    <a:gd name="connsiteY27" fmla="*/ 640886 h 675821"/>
                    <a:gd name="connsiteX28" fmla="*/ 122875 w 838017"/>
                    <a:gd name="connsiteY28" fmla="*/ 601528 h 675821"/>
                    <a:gd name="connsiteX29" fmla="*/ 83777 w 838017"/>
                    <a:gd name="connsiteY29" fmla="*/ 610120 h 675821"/>
                    <a:gd name="connsiteX30" fmla="*/ 1088 w 838017"/>
                    <a:gd name="connsiteY30" fmla="*/ 569355 h 675821"/>
                    <a:gd name="connsiteX31" fmla="*/ 1806 w 838017"/>
                    <a:gd name="connsiteY31" fmla="*/ 546257 h 675821"/>
                    <a:gd name="connsiteX0" fmla="*/ 1806 w 838017"/>
                    <a:gd name="connsiteY0" fmla="*/ 546257 h 675821"/>
                    <a:gd name="connsiteX1" fmla="*/ 12952 w 838017"/>
                    <a:gd name="connsiteY1" fmla="*/ 525074 h 675821"/>
                    <a:gd name="connsiteX2" fmla="*/ 59067 w 838017"/>
                    <a:gd name="connsiteY2" fmla="*/ 497678 h 675821"/>
                    <a:gd name="connsiteX3" fmla="*/ 100244 w 838017"/>
                    <a:gd name="connsiteY3" fmla="*/ 488628 h 675821"/>
                    <a:gd name="connsiteX4" fmla="*/ 54928 w 838017"/>
                    <a:gd name="connsiteY4" fmla="*/ 448841 h 675821"/>
                    <a:gd name="connsiteX5" fmla="*/ 55646 w 838017"/>
                    <a:gd name="connsiteY5" fmla="*/ 425743 h 675821"/>
                    <a:gd name="connsiteX6" fmla="*/ 66792 w 838017"/>
                    <a:gd name="connsiteY6" fmla="*/ 404560 h 675821"/>
                    <a:gd name="connsiteX7" fmla="*/ 112907 w 838017"/>
                    <a:gd name="connsiteY7" fmla="*/ 377164 h 675821"/>
                    <a:gd name="connsiteX8" fmla="*/ 269211 w 838017"/>
                    <a:gd name="connsiteY8" fmla="*/ 342814 h 675821"/>
                    <a:gd name="connsiteX9" fmla="*/ 382846 w 838017"/>
                    <a:gd name="connsiteY9" fmla="*/ 271062 h 675821"/>
                    <a:gd name="connsiteX10" fmla="*/ 503642 w 838017"/>
                    <a:gd name="connsiteY10" fmla="*/ 130311 h 675821"/>
                    <a:gd name="connsiteX11" fmla="*/ 569841 w 838017"/>
                    <a:gd name="connsiteY11" fmla="*/ 53175 h 675821"/>
                    <a:gd name="connsiteX12" fmla="*/ 784843 w 838017"/>
                    <a:gd name="connsiteY12" fmla="*/ 36770 h 675821"/>
                    <a:gd name="connsiteX13" fmla="*/ 801247 w 838017"/>
                    <a:gd name="connsiteY13" fmla="*/ 251772 h 675821"/>
                    <a:gd name="connsiteX14" fmla="*/ 681089 w 838017"/>
                    <a:gd name="connsiteY14" fmla="*/ 391780 h 675821"/>
                    <a:gd name="connsiteX15" fmla="*/ 673163 w 838017"/>
                    <a:gd name="connsiteY15" fmla="*/ 404611 h 675821"/>
                    <a:gd name="connsiteX16" fmla="*/ 617412 w 838017"/>
                    <a:gd name="connsiteY16" fmla="*/ 465976 h 675821"/>
                    <a:gd name="connsiteX17" fmla="*/ 602855 w 838017"/>
                    <a:gd name="connsiteY17" fmla="*/ 482938 h 675821"/>
                    <a:gd name="connsiteX18" fmla="*/ 509362 w 838017"/>
                    <a:gd name="connsiteY18" fmla="*/ 584907 h 675821"/>
                    <a:gd name="connsiteX19" fmla="*/ 503806 w 838017"/>
                    <a:gd name="connsiteY19" fmla="*/ 589185 h 675821"/>
                    <a:gd name="connsiteX20" fmla="*/ 488983 w 838017"/>
                    <a:gd name="connsiteY20" fmla="*/ 600075 h 675821"/>
                    <a:gd name="connsiteX21" fmla="*/ 484229 w 838017"/>
                    <a:gd name="connsiteY21" fmla="*/ 603564 h 675821"/>
                    <a:gd name="connsiteX22" fmla="*/ 353095 w 838017"/>
                    <a:gd name="connsiteY22" fmla="*/ 668557 h 675821"/>
                    <a:gd name="connsiteX23" fmla="*/ 274455 w 838017"/>
                    <a:gd name="connsiteY23" fmla="*/ 648193 h 675821"/>
                    <a:gd name="connsiteX24" fmla="*/ 271614 w 838017"/>
                    <a:gd name="connsiteY24" fmla="*/ 636113 h 675821"/>
                    <a:gd name="connsiteX25" fmla="*/ 211767 w 838017"/>
                    <a:gd name="connsiteY25" fmla="*/ 663394 h 675821"/>
                    <a:gd name="connsiteX26" fmla="*/ 122366 w 838017"/>
                    <a:gd name="connsiteY26" fmla="*/ 640886 h 675821"/>
                    <a:gd name="connsiteX27" fmla="*/ 122875 w 838017"/>
                    <a:gd name="connsiteY27" fmla="*/ 601528 h 675821"/>
                    <a:gd name="connsiteX28" fmla="*/ 83777 w 838017"/>
                    <a:gd name="connsiteY28" fmla="*/ 610120 h 675821"/>
                    <a:gd name="connsiteX29" fmla="*/ 1088 w 838017"/>
                    <a:gd name="connsiteY29" fmla="*/ 569355 h 675821"/>
                    <a:gd name="connsiteX30" fmla="*/ 1806 w 838017"/>
                    <a:gd name="connsiteY30" fmla="*/ 546257 h 675821"/>
                    <a:gd name="connsiteX0" fmla="*/ 1806 w 838017"/>
                    <a:gd name="connsiteY0" fmla="*/ 546257 h 675821"/>
                    <a:gd name="connsiteX1" fmla="*/ 12952 w 838017"/>
                    <a:gd name="connsiteY1" fmla="*/ 525074 h 675821"/>
                    <a:gd name="connsiteX2" fmla="*/ 59067 w 838017"/>
                    <a:gd name="connsiteY2" fmla="*/ 497678 h 675821"/>
                    <a:gd name="connsiteX3" fmla="*/ 100244 w 838017"/>
                    <a:gd name="connsiteY3" fmla="*/ 488628 h 675821"/>
                    <a:gd name="connsiteX4" fmla="*/ 54928 w 838017"/>
                    <a:gd name="connsiteY4" fmla="*/ 448841 h 675821"/>
                    <a:gd name="connsiteX5" fmla="*/ 55646 w 838017"/>
                    <a:gd name="connsiteY5" fmla="*/ 425743 h 675821"/>
                    <a:gd name="connsiteX6" fmla="*/ 66792 w 838017"/>
                    <a:gd name="connsiteY6" fmla="*/ 404560 h 675821"/>
                    <a:gd name="connsiteX7" fmla="*/ 112907 w 838017"/>
                    <a:gd name="connsiteY7" fmla="*/ 377164 h 675821"/>
                    <a:gd name="connsiteX8" fmla="*/ 269211 w 838017"/>
                    <a:gd name="connsiteY8" fmla="*/ 342814 h 675821"/>
                    <a:gd name="connsiteX9" fmla="*/ 382846 w 838017"/>
                    <a:gd name="connsiteY9" fmla="*/ 271062 h 675821"/>
                    <a:gd name="connsiteX10" fmla="*/ 503642 w 838017"/>
                    <a:gd name="connsiteY10" fmla="*/ 130311 h 675821"/>
                    <a:gd name="connsiteX11" fmla="*/ 569841 w 838017"/>
                    <a:gd name="connsiteY11" fmla="*/ 53175 h 675821"/>
                    <a:gd name="connsiteX12" fmla="*/ 784843 w 838017"/>
                    <a:gd name="connsiteY12" fmla="*/ 36770 h 675821"/>
                    <a:gd name="connsiteX13" fmla="*/ 801247 w 838017"/>
                    <a:gd name="connsiteY13" fmla="*/ 251772 h 675821"/>
                    <a:gd name="connsiteX14" fmla="*/ 681089 w 838017"/>
                    <a:gd name="connsiteY14" fmla="*/ 391780 h 675821"/>
                    <a:gd name="connsiteX15" fmla="*/ 617412 w 838017"/>
                    <a:gd name="connsiteY15" fmla="*/ 465976 h 675821"/>
                    <a:gd name="connsiteX16" fmla="*/ 602855 w 838017"/>
                    <a:gd name="connsiteY16" fmla="*/ 482938 h 675821"/>
                    <a:gd name="connsiteX17" fmla="*/ 509362 w 838017"/>
                    <a:gd name="connsiteY17" fmla="*/ 584907 h 675821"/>
                    <a:gd name="connsiteX18" fmla="*/ 503806 w 838017"/>
                    <a:gd name="connsiteY18" fmla="*/ 589185 h 675821"/>
                    <a:gd name="connsiteX19" fmla="*/ 488983 w 838017"/>
                    <a:gd name="connsiteY19" fmla="*/ 600075 h 675821"/>
                    <a:gd name="connsiteX20" fmla="*/ 484229 w 838017"/>
                    <a:gd name="connsiteY20" fmla="*/ 603564 h 675821"/>
                    <a:gd name="connsiteX21" fmla="*/ 353095 w 838017"/>
                    <a:gd name="connsiteY21" fmla="*/ 668557 h 675821"/>
                    <a:gd name="connsiteX22" fmla="*/ 274455 w 838017"/>
                    <a:gd name="connsiteY22" fmla="*/ 648193 h 675821"/>
                    <a:gd name="connsiteX23" fmla="*/ 271614 w 838017"/>
                    <a:gd name="connsiteY23" fmla="*/ 636113 h 675821"/>
                    <a:gd name="connsiteX24" fmla="*/ 211767 w 838017"/>
                    <a:gd name="connsiteY24" fmla="*/ 663394 h 675821"/>
                    <a:gd name="connsiteX25" fmla="*/ 122366 w 838017"/>
                    <a:gd name="connsiteY25" fmla="*/ 640886 h 675821"/>
                    <a:gd name="connsiteX26" fmla="*/ 122875 w 838017"/>
                    <a:gd name="connsiteY26" fmla="*/ 601528 h 675821"/>
                    <a:gd name="connsiteX27" fmla="*/ 83777 w 838017"/>
                    <a:gd name="connsiteY27" fmla="*/ 610120 h 675821"/>
                    <a:gd name="connsiteX28" fmla="*/ 1088 w 838017"/>
                    <a:gd name="connsiteY28" fmla="*/ 569355 h 675821"/>
                    <a:gd name="connsiteX29" fmla="*/ 1806 w 838017"/>
                    <a:gd name="connsiteY29" fmla="*/ 546257 h 675821"/>
                    <a:gd name="connsiteX0" fmla="*/ 1806 w 838017"/>
                    <a:gd name="connsiteY0" fmla="*/ 546257 h 675821"/>
                    <a:gd name="connsiteX1" fmla="*/ 12952 w 838017"/>
                    <a:gd name="connsiteY1" fmla="*/ 525074 h 675821"/>
                    <a:gd name="connsiteX2" fmla="*/ 59067 w 838017"/>
                    <a:gd name="connsiteY2" fmla="*/ 497678 h 675821"/>
                    <a:gd name="connsiteX3" fmla="*/ 100244 w 838017"/>
                    <a:gd name="connsiteY3" fmla="*/ 488628 h 675821"/>
                    <a:gd name="connsiteX4" fmla="*/ 54928 w 838017"/>
                    <a:gd name="connsiteY4" fmla="*/ 448841 h 675821"/>
                    <a:gd name="connsiteX5" fmla="*/ 55646 w 838017"/>
                    <a:gd name="connsiteY5" fmla="*/ 425743 h 675821"/>
                    <a:gd name="connsiteX6" fmla="*/ 66792 w 838017"/>
                    <a:gd name="connsiteY6" fmla="*/ 404560 h 675821"/>
                    <a:gd name="connsiteX7" fmla="*/ 112907 w 838017"/>
                    <a:gd name="connsiteY7" fmla="*/ 377164 h 675821"/>
                    <a:gd name="connsiteX8" fmla="*/ 269211 w 838017"/>
                    <a:gd name="connsiteY8" fmla="*/ 342814 h 675821"/>
                    <a:gd name="connsiteX9" fmla="*/ 382846 w 838017"/>
                    <a:gd name="connsiteY9" fmla="*/ 271062 h 675821"/>
                    <a:gd name="connsiteX10" fmla="*/ 503642 w 838017"/>
                    <a:gd name="connsiteY10" fmla="*/ 130311 h 675821"/>
                    <a:gd name="connsiteX11" fmla="*/ 569841 w 838017"/>
                    <a:gd name="connsiteY11" fmla="*/ 53175 h 675821"/>
                    <a:gd name="connsiteX12" fmla="*/ 784843 w 838017"/>
                    <a:gd name="connsiteY12" fmla="*/ 36770 h 675821"/>
                    <a:gd name="connsiteX13" fmla="*/ 801247 w 838017"/>
                    <a:gd name="connsiteY13" fmla="*/ 251772 h 675821"/>
                    <a:gd name="connsiteX14" fmla="*/ 681089 w 838017"/>
                    <a:gd name="connsiteY14" fmla="*/ 391780 h 675821"/>
                    <a:gd name="connsiteX15" fmla="*/ 617412 w 838017"/>
                    <a:gd name="connsiteY15" fmla="*/ 465976 h 675821"/>
                    <a:gd name="connsiteX16" fmla="*/ 509362 w 838017"/>
                    <a:gd name="connsiteY16" fmla="*/ 584907 h 675821"/>
                    <a:gd name="connsiteX17" fmla="*/ 503806 w 838017"/>
                    <a:gd name="connsiteY17" fmla="*/ 589185 h 675821"/>
                    <a:gd name="connsiteX18" fmla="*/ 488983 w 838017"/>
                    <a:gd name="connsiteY18" fmla="*/ 600075 h 675821"/>
                    <a:gd name="connsiteX19" fmla="*/ 484229 w 838017"/>
                    <a:gd name="connsiteY19" fmla="*/ 603564 h 675821"/>
                    <a:gd name="connsiteX20" fmla="*/ 353095 w 838017"/>
                    <a:gd name="connsiteY20" fmla="*/ 668557 h 675821"/>
                    <a:gd name="connsiteX21" fmla="*/ 274455 w 838017"/>
                    <a:gd name="connsiteY21" fmla="*/ 648193 h 675821"/>
                    <a:gd name="connsiteX22" fmla="*/ 271614 w 838017"/>
                    <a:gd name="connsiteY22" fmla="*/ 636113 h 675821"/>
                    <a:gd name="connsiteX23" fmla="*/ 211767 w 838017"/>
                    <a:gd name="connsiteY23" fmla="*/ 663394 h 675821"/>
                    <a:gd name="connsiteX24" fmla="*/ 122366 w 838017"/>
                    <a:gd name="connsiteY24" fmla="*/ 640886 h 675821"/>
                    <a:gd name="connsiteX25" fmla="*/ 122875 w 838017"/>
                    <a:gd name="connsiteY25" fmla="*/ 601528 h 675821"/>
                    <a:gd name="connsiteX26" fmla="*/ 83777 w 838017"/>
                    <a:gd name="connsiteY26" fmla="*/ 610120 h 675821"/>
                    <a:gd name="connsiteX27" fmla="*/ 1088 w 838017"/>
                    <a:gd name="connsiteY27" fmla="*/ 569355 h 675821"/>
                    <a:gd name="connsiteX28" fmla="*/ 1806 w 838017"/>
                    <a:gd name="connsiteY28" fmla="*/ 546257 h 675821"/>
                    <a:gd name="connsiteX0" fmla="*/ 1806 w 807142"/>
                    <a:gd name="connsiteY0" fmla="*/ 533210 h 662774"/>
                    <a:gd name="connsiteX1" fmla="*/ 12952 w 807142"/>
                    <a:gd name="connsiteY1" fmla="*/ 512027 h 662774"/>
                    <a:gd name="connsiteX2" fmla="*/ 59067 w 807142"/>
                    <a:gd name="connsiteY2" fmla="*/ 484631 h 662774"/>
                    <a:gd name="connsiteX3" fmla="*/ 100244 w 807142"/>
                    <a:gd name="connsiteY3" fmla="*/ 475581 h 662774"/>
                    <a:gd name="connsiteX4" fmla="*/ 54928 w 807142"/>
                    <a:gd name="connsiteY4" fmla="*/ 435794 h 662774"/>
                    <a:gd name="connsiteX5" fmla="*/ 55646 w 807142"/>
                    <a:gd name="connsiteY5" fmla="*/ 412696 h 662774"/>
                    <a:gd name="connsiteX6" fmla="*/ 66792 w 807142"/>
                    <a:gd name="connsiteY6" fmla="*/ 391513 h 662774"/>
                    <a:gd name="connsiteX7" fmla="*/ 112907 w 807142"/>
                    <a:gd name="connsiteY7" fmla="*/ 364117 h 662774"/>
                    <a:gd name="connsiteX8" fmla="*/ 269211 w 807142"/>
                    <a:gd name="connsiteY8" fmla="*/ 329767 h 662774"/>
                    <a:gd name="connsiteX9" fmla="*/ 382846 w 807142"/>
                    <a:gd name="connsiteY9" fmla="*/ 258015 h 662774"/>
                    <a:gd name="connsiteX10" fmla="*/ 503642 w 807142"/>
                    <a:gd name="connsiteY10" fmla="*/ 117264 h 662774"/>
                    <a:gd name="connsiteX11" fmla="*/ 569841 w 807142"/>
                    <a:gd name="connsiteY11" fmla="*/ 40128 h 662774"/>
                    <a:gd name="connsiteX12" fmla="*/ 784843 w 807142"/>
                    <a:gd name="connsiteY12" fmla="*/ 23723 h 662774"/>
                    <a:gd name="connsiteX13" fmla="*/ 763211 w 807142"/>
                    <a:gd name="connsiteY13" fmla="*/ 165718 h 662774"/>
                    <a:gd name="connsiteX14" fmla="*/ 681089 w 807142"/>
                    <a:gd name="connsiteY14" fmla="*/ 378733 h 662774"/>
                    <a:gd name="connsiteX15" fmla="*/ 617412 w 807142"/>
                    <a:gd name="connsiteY15" fmla="*/ 452929 h 662774"/>
                    <a:gd name="connsiteX16" fmla="*/ 509362 w 807142"/>
                    <a:gd name="connsiteY16" fmla="*/ 571860 h 662774"/>
                    <a:gd name="connsiteX17" fmla="*/ 503806 w 807142"/>
                    <a:gd name="connsiteY17" fmla="*/ 576138 h 662774"/>
                    <a:gd name="connsiteX18" fmla="*/ 488983 w 807142"/>
                    <a:gd name="connsiteY18" fmla="*/ 587028 h 662774"/>
                    <a:gd name="connsiteX19" fmla="*/ 484229 w 807142"/>
                    <a:gd name="connsiteY19" fmla="*/ 590517 h 662774"/>
                    <a:gd name="connsiteX20" fmla="*/ 353095 w 807142"/>
                    <a:gd name="connsiteY20" fmla="*/ 655510 h 662774"/>
                    <a:gd name="connsiteX21" fmla="*/ 274455 w 807142"/>
                    <a:gd name="connsiteY21" fmla="*/ 635146 h 662774"/>
                    <a:gd name="connsiteX22" fmla="*/ 271614 w 807142"/>
                    <a:gd name="connsiteY22" fmla="*/ 623066 h 662774"/>
                    <a:gd name="connsiteX23" fmla="*/ 211767 w 807142"/>
                    <a:gd name="connsiteY23" fmla="*/ 650347 h 662774"/>
                    <a:gd name="connsiteX24" fmla="*/ 122366 w 807142"/>
                    <a:gd name="connsiteY24" fmla="*/ 627839 h 662774"/>
                    <a:gd name="connsiteX25" fmla="*/ 122875 w 807142"/>
                    <a:gd name="connsiteY25" fmla="*/ 588481 h 662774"/>
                    <a:gd name="connsiteX26" fmla="*/ 83777 w 807142"/>
                    <a:gd name="connsiteY26" fmla="*/ 597073 h 662774"/>
                    <a:gd name="connsiteX27" fmla="*/ 1088 w 807142"/>
                    <a:gd name="connsiteY27" fmla="*/ 556308 h 662774"/>
                    <a:gd name="connsiteX28" fmla="*/ 1806 w 807142"/>
                    <a:gd name="connsiteY28" fmla="*/ 533210 h 6627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807142" h="662774">
                      <a:moveTo>
                        <a:pt x="1806" y="533210"/>
                      </a:moveTo>
                      <a:cubicBezTo>
                        <a:pt x="3887" y="525701"/>
                        <a:pt x="7706" y="518512"/>
                        <a:pt x="12952" y="512027"/>
                      </a:cubicBezTo>
                      <a:cubicBezTo>
                        <a:pt x="23444" y="499056"/>
                        <a:pt x="39645" y="488899"/>
                        <a:pt x="59067" y="484631"/>
                      </a:cubicBezTo>
                      <a:lnTo>
                        <a:pt x="100244" y="475581"/>
                      </a:lnTo>
                      <a:cubicBezTo>
                        <a:pt x="77229" y="471323"/>
                        <a:pt x="59450" y="456368"/>
                        <a:pt x="54928" y="435794"/>
                      </a:cubicBezTo>
                      <a:cubicBezTo>
                        <a:pt x="53222" y="428032"/>
                        <a:pt x="53565" y="420204"/>
                        <a:pt x="55646" y="412696"/>
                      </a:cubicBezTo>
                      <a:cubicBezTo>
                        <a:pt x="57727" y="405188"/>
                        <a:pt x="61546" y="397998"/>
                        <a:pt x="66792" y="391513"/>
                      </a:cubicBezTo>
                      <a:cubicBezTo>
                        <a:pt x="77284" y="378542"/>
                        <a:pt x="93485" y="368385"/>
                        <a:pt x="112907" y="364117"/>
                      </a:cubicBezTo>
                      <a:lnTo>
                        <a:pt x="269211" y="329767"/>
                      </a:lnTo>
                      <a:lnTo>
                        <a:pt x="382846" y="258015"/>
                      </a:lnTo>
                      <a:lnTo>
                        <a:pt x="503642" y="117264"/>
                      </a:lnTo>
                      <a:lnTo>
                        <a:pt x="569841" y="40128"/>
                      </a:lnTo>
                      <a:cubicBezTo>
                        <a:pt x="624682" y="-23773"/>
                        <a:pt x="752615" y="2791"/>
                        <a:pt x="784843" y="23723"/>
                      </a:cubicBezTo>
                      <a:cubicBezTo>
                        <a:pt x="817071" y="44655"/>
                        <a:pt x="818052" y="101817"/>
                        <a:pt x="763211" y="165718"/>
                      </a:cubicBezTo>
                      <a:lnTo>
                        <a:pt x="681089" y="378733"/>
                      </a:lnTo>
                      <a:lnTo>
                        <a:pt x="617412" y="452929"/>
                      </a:lnTo>
                      <a:lnTo>
                        <a:pt x="509362" y="571860"/>
                      </a:lnTo>
                      <a:lnTo>
                        <a:pt x="503806" y="576138"/>
                      </a:lnTo>
                      <a:lnTo>
                        <a:pt x="488983" y="587028"/>
                      </a:lnTo>
                      <a:cubicBezTo>
                        <a:pt x="487735" y="588688"/>
                        <a:pt x="486011" y="589635"/>
                        <a:pt x="484229" y="590517"/>
                      </a:cubicBezTo>
                      <a:lnTo>
                        <a:pt x="353095" y="655510"/>
                      </a:lnTo>
                      <a:cubicBezTo>
                        <a:pt x="322704" y="670573"/>
                        <a:pt x="287495" y="661456"/>
                        <a:pt x="274455" y="635146"/>
                      </a:cubicBezTo>
                      <a:lnTo>
                        <a:pt x="271614" y="623066"/>
                      </a:lnTo>
                      <a:lnTo>
                        <a:pt x="211767" y="650347"/>
                      </a:lnTo>
                      <a:cubicBezTo>
                        <a:pt x="175579" y="666844"/>
                        <a:pt x="135552" y="656767"/>
                        <a:pt x="122366" y="627839"/>
                      </a:cubicBezTo>
                      <a:cubicBezTo>
                        <a:pt x="116659" y="615321"/>
                        <a:pt x="116914" y="601324"/>
                        <a:pt x="122875" y="588481"/>
                      </a:cubicBezTo>
                      <a:lnTo>
                        <a:pt x="83777" y="597073"/>
                      </a:lnTo>
                      <a:cubicBezTo>
                        <a:pt x="44933" y="605609"/>
                        <a:pt x="7912" y="587358"/>
                        <a:pt x="1088" y="556308"/>
                      </a:cubicBezTo>
                      <a:cubicBezTo>
                        <a:pt x="-618" y="548546"/>
                        <a:pt x="-275" y="540718"/>
                        <a:pt x="1806" y="53321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88" name="台形 987"/>
                <p:cNvSpPr/>
                <p:nvPr/>
              </p:nvSpPr>
              <p:spPr>
                <a:xfrm rot="18630013">
                  <a:off x="5323743" y="3331508"/>
                  <a:ext cx="164441" cy="82927"/>
                </a:xfrm>
                <a:prstGeom prst="trapezoid">
                  <a:avLst>
                    <a:gd name="adj" fmla="val 13602"/>
                  </a:avLst>
                </a:prstGeom>
                <a:solidFill>
                  <a:srgbClr val="FF33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89" name="片側の 2 つの角を丸めた四角形 187"/>
                <p:cNvSpPr/>
                <p:nvPr/>
              </p:nvSpPr>
              <p:spPr>
                <a:xfrm rot="7813992">
                  <a:off x="5243637" y="3439317"/>
                  <a:ext cx="552691" cy="550578"/>
                </a:xfrm>
                <a:custGeom>
                  <a:avLst/>
                  <a:gdLst>
                    <a:gd name="connsiteX0" fmla="*/ 0 w 1063104"/>
                    <a:gd name="connsiteY0" fmla="*/ 1052410 h 1052410"/>
                    <a:gd name="connsiteX1" fmla="*/ 0 w 1063104"/>
                    <a:gd name="connsiteY1" fmla="*/ 176226 h 1052410"/>
                    <a:gd name="connsiteX2" fmla="*/ 150808 w 1063104"/>
                    <a:gd name="connsiteY2" fmla="*/ 11014 h 1052410"/>
                    <a:gd name="connsiteX3" fmla="*/ 246169 w 1063104"/>
                    <a:gd name="connsiteY3" fmla="*/ 1035 h 1052410"/>
                    <a:gd name="connsiteX4" fmla="*/ 1063104 w 1063104"/>
                    <a:gd name="connsiteY4" fmla="*/ 71514 h 1052410"/>
                    <a:gd name="connsiteX5" fmla="*/ 1046550 w 1063104"/>
                    <a:gd name="connsiteY5" fmla="*/ 232365 h 1052410"/>
                    <a:gd name="connsiteX6" fmla="*/ 1034270 w 1063104"/>
                    <a:gd name="connsiteY6" fmla="*/ 405740 h 1052410"/>
                    <a:gd name="connsiteX7" fmla="*/ 337710 w 1063104"/>
                    <a:gd name="connsiteY7" fmla="*/ 345647 h 1052410"/>
                    <a:gd name="connsiteX8" fmla="*/ 337709 w 1063104"/>
                    <a:gd name="connsiteY8" fmla="*/ 1052410 h 1052410"/>
                    <a:gd name="connsiteX9" fmla="*/ 0 w 1063104"/>
                    <a:gd name="connsiteY9" fmla="*/ 1052410 h 1052410"/>
                    <a:gd name="connsiteX0" fmla="*/ 1046550 w 1137990"/>
                    <a:gd name="connsiteY0" fmla="*/ 232365 h 1052410"/>
                    <a:gd name="connsiteX1" fmla="*/ 1034270 w 1137990"/>
                    <a:gd name="connsiteY1" fmla="*/ 405740 h 1052410"/>
                    <a:gd name="connsiteX2" fmla="*/ 337710 w 1137990"/>
                    <a:gd name="connsiteY2" fmla="*/ 345647 h 1052410"/>
                    <a:gd name="connsiteX3" fmla="*/ 337709 w 1137990"/>
                    <a:gd name="connsiteY3" fmla="*/ 1052410 h 1052410"/>
                    <a:gd name="connsiteX4" fmla="*/ 0 w 1137990"/>
                    <a:gd name="connsiteY4" fmla="*/ 1052410 h 1052410"/>
                    <a:gd name="connsiteX5" fmla="*/ 0 w 1137990"/>
                    <a:gd name="connsiteY5" fmla="*/ 176226 h 1052410"/>
                    <a:gd name="connsiteX6" fmla="*/ 150808 w 1137990"/>
                    <a:gd name="connsiteY6" fmla="*/ 11014 h 1052410"/>
                    <a:gd name="connsiteX7" fmla="*/ 246169 w 1137990"/>
                    <a:gd name="connsiteY7" fmla="*/ 1035 h 1052410"/>
                    <a:gd name="connsiteX8" fmla="*/ 1063104 w 1137990"/>
                    <a:gd name="connsiteY8" fmla="*/ 71514 h 1052410"/>
                    <a:gd name="connsiteX9" fmla="*/ 1137990 w 1137990"/>
                    <a:gd name="connsiteY9" fmla="*/ 323805 h 1052410"/>
                    <a:gd name="connsiteX0" fmla="*/ 1046550 w 1063104"/>
                    <a:gd name="connsiteY0" fmla="*/ 232365 h 1052410"/>
                    <a:gd name="connsiteX1" fmla="*/ 1034270 w 1063104"/>
                    <a:gd name="connsiteY1" fmla="*/ 405740 h 1052410"/>
                    <a:gd name="connsiteX2" fmla="*/ 337710 w 1063104"/>
                    <a:gd name="connsiteY2" fmla="*/ 345647 h 1052410"/>
                    <a:gd name="connsiteX3" fmla="*/ 337709 w 1063104"/>
                    <a:gd name="connsiteY3" fmla="*/ 1052410 h 1052410"/>
                    <a:gd name="connsiteX4" fmla="*/ 0 w 1063104"/>
                    <a:gd name="connsiteY4" fmla="*/ 1052410 h 1052410"/>
                    <a:gd name="connsiteX5" fmla="*/ 0 w 1063104"/>
                    <a:gd name="connsiteY5" fmla="*/ 176226 h 1052410"/>
                    <a:gd name="connsiteX6" fmla="*/ 150808 w 1063104"/>
                    <a:gd name="connsiteY6" fmla="*/ 11014 h 1052410"/>
                    <a:gd name="connsiteX7" fmla="*/ 246169 w 1063104"/>
                    <a:gd name="connsiteY7" fmla="*/ 1035 h 1052410"/>
                    <a:gd name="connsiteX8" fmla="*/ 1063104 w 1063104"/>
                    <a:gd name="connsiteY8" fmla="*/ 71514 h 1052410"/>
                    <a:gd name="connsiteX0" fmla="*/ 1034270 w 1063104"/>
                    <a:gd name="connsiteY0" fmla="*/ 405740 h 1052410"/>
                    <a:gd name="connsiteX1" fmla="*/ 337710 w 1063104"/>
                    <a:gd name="connsiteY1" fmla="*/ 345647 h 1052410"/>
                    <a:gd name="connsiteX2" fmla="*/ 337709 w 1063104"/>
                    <a:gd name="connsiteY2" fmla="*/ 1052410 h 1052410"/>
                    <a:gd name="connsiteX3" fmla="*/ 0 w 1063104"/>
                    <a:gd name="connsiteY3" fmla="*/ 1052410 h 1052410"/>
                    <a:gd name="connsiteX4" fmla="*/ 0 w 1063104"/>
                    <a:gd name="connsiteY4" fmla="*/ 176226 h 1052410"/>
                    <a:gd name="connsiteX5" fmla="*/ 150808 w 1063104"/>
                    <a:gd name="connsiteY5" fmla="*/ 11014 h 1052410"/>
                    <a:gd name="connsiteX6" fmla="*/ 246169 w 1063104"/>
                    <a:gd name="connsiteY6" fmla="*/ 1035 h 1052410"/>
                    <a:gd name="connsiteX7" fmla="*/ 1063104 w 1063104"/>
                    <a:gd name="connsiteY7" fmla="*/ 71514 h 1052410"/>
                    <a:gd name="connsiteX0" fmla="*/ 1034270 w 1034270"/>
                    <a:gd name="connsiteY0" fmla="*/ 405740 h 1052410"/>
                    <a:gd name="connsiteX1" fmla="*/ 337710 w 1034270"/>
                    <a:gd name="connsiteY1" fmla="*/ 345647 h 1052410"/>
                    <a:gd name="connsiteX2" fmla="*/ 337709 w 1034270"/>
                    <a:gd name="connsiteY2" fmla="*/ 1052410 h 1052410"/>
                    <a:gd name="connsiteX3" fmla="*/ 0 w 1034270"/>
                    <a:gd name="connsiteY3" fmla="*/ 1052410 h 1052410"/>
                    <a:gd name="connsiteX4" fmla="*/ 0 w 1034270"/>
                    <a:gd name="connsiteY4" fmla="*/ 176226 h 1052410"/>
                    <a:gd name="connsiteX5" fmla="*/ 150808 w 1034270"/>
                    <a:gd name="connsiteY5" fmla="*/ 11014 h 1052410"/>
                    <a:gd name="connsiteX6" fmla="*/ 246169 w 1034270"/>
                    <a:gd name="connsiteY6" fmla="*/ 1035 h 1052410"/>
                    <a:gd name="connsiteX7" fmla="*/ 1023728 w 1034270"/>
                    <a:gd name="connsiteY7" fmla="*/ 68231 h 1052410"/>
                    <a:gd name="connsiteX0" fmla="*/ 887504 w 1023728"/>
                    <a:gd name="connsiteY0" fmla="*/ 393501 h 1052410"/>
                    <a:gd name="connsiteX1" fmla="*/ 337710 w 1023728"/>
                    <a:gd name="connsiteY1" fmla="*/ 345647 h 1052410"/>
                    <a:gd name="connsiteX2" fmla="*/ 337709 w 1023728"/>
                    <a:gd name="connsiteY2" fmla="*/ 1052410 h 1052410"/>
                    <a:gd name="connsiteX3" fmla="*/ 0 w 1023728"/>
                    <a:gd name="connsiteY3" fmla="*/ 1052410 h 1052410"/>
                    <a:gd name="connsiteX4" fmla="*/ 0 w 1023728"/>
                    <a:gd name="connsiteY4" fmla="*/ 176226 h 1052410"/>
                    <a:gd name="connsiteX5" fmla="*/ 150808 w 1023728"/>
                    <a:gd name="connsiteY5" fmla="*/ 11014 h 1052410"/>
                    <a:gd name="connsiteX6" fmla="*/ 246169 w 1023728"/>
                    <a:gd name="connsiteY6" fmla="*/ 1035 h 1052410"/>
                    <a:gd name="connsiteX7" fmla="*/ 1023728 w 1023728"/>
                    <a:gd name="connsiteY7" fmla="*/ 68231 h 1052410"/>
                    <a:gd name="connsiteX0" fmla="*/ 887504 w 990585"/>
                    <a:gd name="connsiteY0" fmla="*/ 393501 h 1052410"/>
                    <a:gd name="connsiteX1" fmla="*/ 337710 w 990585"/>
                    <a:gd name="connsiteY1" fmla="*/ 345647 h 1052410"/>
                    <a:gd name="connsiteX2" fmla="*/ 337709 w 990585"/>
                    <a:gd name="connsiteY2" fmla="*/ 1052410 h 1052410"/>
                    <a:gd name="connsiteX3" fmla="*/ 0 w 990585"/>
                    <a:gd name="connsiteY3" fmla="*/ 1052410 h 1052410"/>
                    <a:gd name="connsiteX4" fmla="*/ 0 w 990585"/>
                    <a:gd name="connsiteY4" fmla="*/ 176226 h 1052410"/>
                    <a:gd name="connsiteX5" fmla="*/ 150808 w 990585"/>
                    <a:gd name="connsiteY5" fmla="*/ 11014 h 1052410"/>
                    <a:gd name="connsiteX6" fmla="*/ 246169 w 990585"/>
                    <a:gd name="connsiteY6" fmla="*/ 1035 h 1052410"/>
                    <a:gd name="connsiteX7" fmla="*/ 990586 w 990585"/>
                    <a:gd name="connsiteY7" fmla="*/ 62885 h 1052410"/>
                    <a:gd name="connsiteX0" fmla="*/ 887504 w 1056448"/>
                    <a:gd name="connsiteY0" fmla="*/ 393501 h 1052410"/>
                    <a:gd name="connsiteX1" fmla="*/ 337710 w 1056448"/>
                    <a:gd name="connsiteY1" fmla="*/ 345647 h 1052410"/>
                    <a:gd name="connsiteX2" fmla="*/ 337709 w 1056448"/>
                    <a:gd name="connsiteY2" fmla="*/ 1052410 h 1052410"/>
                    <a:gd name="connsiteX3" fmla="*/ 0 w 1056448"/>
                    <a:gd name="connsiteY3" fmla="*/ 1052410 h 1052410"/>
                    <a:gd name="connsiteX4" fmla="*/ 0 w 1056448"/>
                    <a:gd name="connsiteY4" fmla="*/ 176226 h 1052410"/>
                    <a:gd name="connsiteX5" fmla="*/ 150808 w 1056448"/>
                    <a:gd name="connsiteY5" fmla="*/ 11014 h 1052410"/>
                    <a:gd name="connsiteX6" fmla="*/ 246169 w 1056448"/>
                    <a:gd name="connsiteY6" fmla="*/ 1035 h 1052410"/>
                    <a:gd name="connsiteX7" fmla="*/ 1056449 w 1056448"/>
                    <a:gd name="connsiteY7" fmla="*/ 16703 h 1052410"/>
                    <a:gd name="connsiteX0" fmla="*/ 887504 w 1056450"/>
                    <a:gd name="connsiteY0" fmla="*/ 393501 h 1052410"/>
                    <a:gd name="connsiteX1" fmla="*/ 947588 w 1056450"/>
                    <a:gd name="connsiteY1" fmla="*/ 327960 h 1052410"/>
                    <a:gd name="connsiteX2" fmla="*/ 337710 w 1056450"/>
                    <a:gd name="connsiteY2" fmla="*/ 345647 h 1052410"/>
                    <a:gd name="connsiteX3" fmla="*/ 337709 w 1056450"/>
                    <a:gd name="connsiteY3" fmla="*/ 1052410 h 1052410"/>
                    <a:gd name="connsiteX4" fmla="*/ 0 w 1056450"/>
                    <a:gd name="connsiteY4" fmla="*/ 1052410 h 1052410"/>
                    <a:gd name="connsiteX5" fmla="*/ 0 w 1056450"/>
                    <a:gd name="connsiteY5" fmla="*/ 176226 h 1052410"/>
                    <a:gd name="connsiteX6" fmla="*/ 150808 w 1056450"/>
                    <a:gd name="connsiteY6" fmla="*/ 11014 h 1052410"/>
                    <a:gd name="connsiteX7" fmla="*/ 246169 w 1056450"/>
                    <a:gd name="connsiteY7" fmla="*/ 1035 h 1052410"/>
                    <a:gd name="connsiteX8" fmla="*/ 1056449 w 1056450"/>
                    <a:gd name="connsiteY8" fmla="*/ 16703 h 1052410"/>
                    <a:gd name="connsiteX0" fmla="*/ 887504 w 1056448"/>
                    <a:gd name="connsiteY0" fmla="*/ 393501 h 1052410"/>
                    <a:gd name="connsiteX1" fmla="*/ 968115 w 1056448"/>
                    <a:gd name="connsiteY1" fmla="*/ 329671 h 1052410"/>
                    <a:gd name="connsiteX2" fmla="*/ 337710 w 1056448"/>
                    <a:gd name="connsiteY2" fmla="*/ 345647 h 1052410"/>
                    <a:gd name="connsiteX3" fmla="*/ 337709 w 1056448"/>
                    <a:gd name="connsiteY3" fmla="*/ 1052410 h 1052410"/>
                    <a:gd name="connsiteX4" fmla="*/ 0 w 1056448"/>
                    <a:gd name="connsiteY4" fmla="*/ 1052410 h 1052410"/>
                    <a:gd name="connsiteX5" fmla="*/ 0 w 1056448"/>
                    <a:gd name="connsiteY5" fmla="*/ 176226 h 1052410"/>
                    <a:gd name="connsiteX6" fmla="*/ 150808 w 1056448"/>
                    <a:gd name="connsiteY6" fmla="*/ 11014 h 1052410"/>
                    <a:gd name="connsiteX7" fmla="*/ 246169 w 1056448"/>
                    <a:gd name="connsiteY7" fmla="*/ 1035 h 1052410"/>
                    <a:gd name="connsiteX8" fmla="*/ 1056449 w 1056448"/>
                    <a:gd name="connsiteY8" fmla="*/ 16703 h 1052410"/>
                    <a:gd name="connsiteX0" fmla="*/ 1003187 w 1056450"/>
                    <a:gd name="connsiteY0" fmla="*/ 338555 h 1052410"/>
                    <a:gd name="connsiteX1" fmla="*/ 968115 w 1056450"/>
                    <a:gd name="connsiteY1" fmla="*/ 329671 h 1052410"/>
                    <a:gd name="connsiteX2" fmla="*/ 337710 w 1056450"/>
                    <a:gd name="connsiteY2" fmla="*/ 345647 h 1052410"/>
                    <a:gd name="connsiteX3" fmla="*/ 337709 w 1056450"/>
                    <a:gd name="connsiteY3" fmla="*/ 1052410 h 1052410"/>
                    <a:gd name="connsiteX4" fmla="*/ 0 w 1056450"/>
                    <a:gd name="connsiteY4" fmla="*/ 1052410 h 1052410"/>
                    <a:gd name="connsiteX5" fmla="*/ 0 w 1056450"/>
                    <a:gd name="connsiteY5" fmla="*/ 176226 h 1052410"/>
                    <a:gd name="connsiteX6" fmla="*/ 150808 w 1056450"/>
                    <a:gd name="connsiteY6" fmla="*/ 11014 h 1052410"/>
                    <a:gd name="connsiteX7" fmla="*/ 246169 w 1056450"/>
                    <a:gd name="connsiteY7" fmla="*/ 1035 h 1052410"/>
                    <a:gd name="connsiteX8" fmla="*/ 1056449 w 1056450"/>
                    <a:gd name="connsiteY8" fmla="*/ 16703 h 1052410"/>
                    <a:gd name="connsiteX0" fmla="*/ 1024571 w 1056448"/>
                    <a:gd name="connsiteY0" fmla="*/ 330002 h 1052410"/>
                    <a:gd name="connsiteX1" fmla="*/ 968115 w 1056448"/>
                    <a:gd name="connsiteY1" fmla="*/ 329671 h 1052410"/>
                    <a:gd name="connsiteX2" fmla="*/ 337710 w 1056448"/>
                    <a:gd name="connsiteY2" fmla="*/ 345647 h 1052410"/>
                    <a:gd name="connsiteX3" fmla="*/ 337709 w 1056448"/>
                    <a:gd name="connsiteY3" fmla="*/ 1052410 h 1052410"/>
                    <a:gd name="connsiteX4" fmla="*/ 0 w 1056448"/>
                    <a:gd name="connsiteY4" fmla="*/ 1052410 h 1052410"/>
                    <a:gd name="connsiteX5" fmla="*/ 0 w 1056448"/>
                    <a:gd name="connsiteY5" fmla="*/ 176226 h 1052410"/>
                    <a:gd name="connsiteX6" fmla="*/ 150808 w 1056448"/>
                    <a:gd name="connsiteY6" fmla="*/ 11014 h 1052410"/>
                    <a:gd name="connsiteX7" fmla="*/ 246169 w 1056448"/>
                    <a:gd name="connsiteY7" fmla="*/ 1035 h 1052410"/>
                    <a:gd name="connsiteX8" fmla="*/ 1056449 w 1056448"/>
                    <a:gd name="connsiteY8" fmla="*/ 16703 h 1052410"/>
                    <a:gd name="connsiteX0" fmla="*/ 968115 w 1056450"/>
                    <a:gd name="connsiteY0" fmla="*/ 329671 h 1052410"/>
                    <a:gd name="connsiteX1" fmla="*/ 337710 w 1056450"/>
                    <a:gd name="connsiteY1" fmla="*/ 345647 h 1052410"/>
                    <a:gd name="connsiteX2" fmla="*/ 337709 w 1056450"/>
                    <a:gd name="connsiteY2" fmla="*/ 1052410 h 1052410"/>
                    <a:gd name="connsiteX3" fmla="*/ 0 w 1056450"/>
                    <a:gd name="connsiteY3" fmla="*/ 1052410 h 1052410"/>
                    <a:gd name="connsiteX4" fmla="*/ 0 w 1056450"/>
                    <a:gd name="connsiteY4" fmla="*/ 176226 h 1052410"/>
                    <a:gd name="connsiteX5" fmla="*/ 150808 w 1056450"/>
                    <a:gd name="connsiteY5" fmla="*/ 11014 h 1052410"/>
                    <a:gd name="connsiteX6" fmla="*/ 246169 w 1056450"/>
                    <a:gd name="connsiteY6" fmla="*/ 1035 h 1052410"/>
                    <a:gd name="connsiteX7" fmla="*/ 1056449 w 1056450"/>
                    <a:gd name="connsiteY7" fmla="*/ 16703 h 1052410"/>
                    <a:gd name="connsiteX0" fmla="*/ 947160 w 1056448"/>
                    <a:gd name="connsiteY0" fmla="*/ 333091 h 1052410"/>
                    <a:gd name="connsiteX1" fmla="*/ 337710 w 1056448"/>
                    <a:gd name="connsiteY1" fmla="*/ 345647 h 1052410"/>
                    <a:gd name="connsiteX2" fmla="*/ 337709 w 1056448"/>
                    <a:gd name="connsiteY2" fmla="*/ 1052410 h 1052410"/>
                    <a:gd name="connsiteX3" fmla="*/ 0 w 1056448"/>
                    <a:gd name="connsiteY3" fmla="*/ 1052410 h 1052410"/>
                    <a:gd name="connsiteX4" fmla="*/ 0 w 1056448"/>
                    <a:gd name="connsiteY4" fmla="*/ 176226 h 1052410"/>
                    <a:gd name="connsiteX5" fmla="*/ 150808 w 1056448"/>
                    <a:gd name="connsiteY5" fmla="*/ 11014 h 1052410"/>
                    <a:gd name="connsiteX6" fmla="*/ 246169 w 1056448"/>
                    <a:gd name="connsiteY6" fmla="*/ 1035 h 1052410"/>
                    <a:gd name="connsiteX7" fmla="*/ 1056449 w 1056448"/>
                    <a:gd name="connsiteY7" fmla="*/ 16703 h 10524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056448" h="1052410">
                      <a:moveTo>
                        <a:pt x="947160" y="333091"/>
                      </a:moveTo>
                      <a:lnTo>
                        <a:pt x="337710" y="345647"/>
                      </a:lnTo>
                      <a:cubicBezTo>
                        <a:pt x="337710" y="581235"/>
                        <a:pt x="337709" y="816823"/>
                        <a:pt x="337709" y="1052410"/>
                      </a:cubicBezTo>
                      <a:lnTo>
                        <a:pt x="0" y="1052410"/>
                      </a:lnTo>
                      <a:lnTo>
                        <a:pt x="0" y="176226"/>
                      </a:lnTo>
                      <a:cubicBezTo>
                        <a:pt x="0" y="89165"/>
                        <a:pt x="65888" y="17493"/>
                        <a:pt x="150808" y="11014"/>
                      </a:cubicBezTo>
                      <a:cubicBezTo>
                        <a:pt x="179832" y="1336"/>
                        <a:pt x="212353" y="-1882"/>
                        <a:pt x="246169" y="1035"/>
                      </a:cubicBezTo>
                      <a:lnTo>
                        <a:pt x="1056449" y="16703"/>
                      </a:lnTo>
                    </a:path>
                  </a:pathLst>
                </a:custGeom>
                <a:solidFill>
                  <a:srgbClr val="FF33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980" name="グループ化 979"/>
            <p:cNvGrpSpPr/>
            <p:nvPr/>
          </p:nvGrpSpPr>
          <p:grpSpPr>
            <a:xfrm rot="2700000">
              <a:off x="5663693" y="5394866"/>
              <a:ext cx="530350" cy="178681"/>
              <a:chOff x="3952240" y="1354359"/>
              <a:chExt cx="924898" cy="311609"/>
            </a:xfrm>
          </p:grpSpPr>
          <p:sp>
            <p:nvSpPr>
              <p:cNvPr id="981" name="六角形 980"/>
              <p:cNvSpPr/>
              <p:nvPr/>
            </p:nvSpPr>
            <p:spPr>
              <a:xfrm>
                <a:off x="4709438" y="1437878"/>
                <a:ext cx="167700" cy="144569"/>
              </a:xfrm>
              <a:prstGeom prst="hexagon">
                <a:avLst>
                  <a:gd name="adj" fmla="val 29735"/>
                  <a:gd name="vf" fmla="val 115470"/>
                </a:avLst>
              </a:prstGeom>
              <a:solidFill>
                <a:srgbClr val="FFFF00">
                  <a:alpha val="40000"/>
                </a:srgbClr>
              </a:solidFill>
              <a:ln w="12700" cap="flat" cmpd="sng" algn="ctr">
                <a:solidFill>
                  <a:srgbClr val="FFC000">
                    <a:alpha val="50196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82" name="六角形 981"/>
              <p:cNvSpPr/>
              <p:nvPr/>
            </p:nvSpPr>
            <p:spPr>
              <a:xfrm>
                <a:off x="4517890" y="1407637"/>
                <a:ext cx="237860" cy="205052"/>
              </a:xfrm>
              <a:prstGeom prst="hexagon">
                <a:avLst>
                  <a:gd name="adj" fmla="val 29735"/>
                  <a:gd name="vf" fmla="val 115470"/>
                </a:avLst>
              </a:prstGeom>
              <a:solidFill>
                <a:srgbClr val="FFFF00">
                  <a:alpha val="40000"/>
                </a:srgbClr>
              </a:solidFill>
              <a:ln w="12700" cap="flat" cmpd="sng" algn="ctr">
                <a:solidFill>
                  <a:srgbClr val="FFC000">
                    <a:alpha val="50196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83" name="六角形 982"/>
              <p:cNvSpPr/>
              <p:nvPr/>
            </p:nvSpPr>
            <p:spPr>
              <a:xfrm>
                <a:off x="4267393" y="1382227"/>
                <a:ext cx="296810" cy="255871"/>
              </a:xfrm>
              <a:prstGeom prst="hexagon">
                <a:avLst>
                  <a:gd name="adj" fmla="val 29735"/>
                  <a:gd name="vf" fmla="val 115470"/>
                </a:avLst>
              </a:prstGeom>
              <a:solidFill>
                <a:srgbClr val="FFFF00">
                  <a:alpha val="40000"/>
                </a:srgbClr>
              </a:solidFill>
              <a:ln w="12700" cap="flat" cmpd="sng" algn="ctr">
                <a:solidFill>
                  <a:srgbClr val="FFC000">
                    <a:alpha val="50196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84" name="六角形 983"/>
              <p:cNvSpPr/>
              <p:nvPr/>
            </p:nvSpPr>
            <p:spPr>
              <a:xfrm>
                <a:off x="3952240" y="1354359"/>
                <a:ext cx="361466" cy="311609"/>
              </a:xfrm>
              <a:prstGeom prst="hexagon">
                <a:avLst>
                  <a:gd name="adj" fmla="val 29735"/>
                  <a:gd name="vf" fmla="val 115470"/>
                </a:avLst>
              </a:prstGeom>
              <a:solidFill>
                <a:srgbClr val="FFFF00">
                  <a:alpha val="40000"/>
                </a:srgbClr>
              </a:solidFill>
              <a:ln w="12700" cap="flat" cmpd="sng" algn="ctr">
                <a:solidFill>
                  <a:srgbClr val="FFC000">
                    <a:alpha val="50196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1022" name="グループ化 1021"/>
          <p:cNvGrpSpPr/>
          <p:nvPr/>
        </p:nvGrpSpPr>
        <p:grpSpPr>
          <a:xfrm>
            <a:off x="2370972" y="4551391"/>
            <a:ext cx="1352173" cy="1738474"/>
            <a:chOff x="6842532" y="5219031"/>
            <a:chExt cx="1185347" cy="1523988"/>
          </a:xfrm>
        </p:grpSpPr>
        <p:grpSp>
          <p:nvGrpSpPr>
            <p:cNvPr id="1023" name="グループ化 1022"/>
            <p:cNvGrpSpPr/>
            <p:nvPr/>
          </p:nvGrpSpPr>
          <p:grpSpPr>
            <a:xfrm>
              <a:off x="7122532" y="5425225"/>
              <a:ext cx="719603" cy="1317794"/>
              <a:chOff x="7122532" y="4698583"/>
              <a:chExt cx="719603" cy="1317794"/>
            </a:xfrm>
          </p:grpSpPr>
          <p:sp>
            <p:nvSpPr>
              <p:cNvPr id="1038" name="フローチャート: 論理積ゲート 213"/>
              <p:cNvSpPr/>
              <p:nvPr/>
            </p:nvSpPr>
            <p:spPr>
              <a:xfrm rot="16200000">
                <a:off x="7139222" y="4698583"/>
                <a:ext cx="690174" cy="690174"/>
              </a:xfrm>
              <a:prstGeom prst="flowChartDelay">
                <a:avLst/>
              </a:pr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39" name="片側の 2 つの角を丸めた四角形 1038"/>
              <p:cNvSpPr/>
              <p:nvPr/>
            </p:nvSpPr>
            <p:spPr>
              <a:xfrm rot="10800000">
                <a:off x="7412342" y="5319902"/>
                <a:ext cx="139982" cy="24436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9966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40" name="円/楕円 689"/>
              <p:cNvSpPr/>
              <p:nvPr/>
            </p:nvSpPr>
            <p:spPr>
              <a:xfrm rot="20700000">
                <a:off x="7122532" y="5036229"/>
                <a:ext cx="174935" cy="214313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41" name="円/楕円 690"/>
              <p:cNvSpPr/>
              <p:nvPr/>
            </p:nvSpPr>
            <p:spPr>
              <a:xfrm rot="900000" flipH="1">
                <a:off x="7667200" y="5036230"/>
                <a:ext cx="174935" cy="214313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42" name="円/楕円 691"/>
              <p:cNvSpPr/>
              <p:nvPr/>
            </p:nvSpPr>
            <p:spPr>
              <a:xfrm>
                <a:off x="7192811" y="4782662"/>
                <a:ext cx="579044" cy="651868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43" name="月 1042"/>
              <p:cNvSpPr/>
              <p:nvPr/>
            </p:nvSpPr>
            <p:spPr>
              <a:xfrm rot="5400000">
                <a:off x="7305019" y="4876262"/>
                <a:ext cx="45719" cy="165125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44" name="月 1043"/>
              <p:cNvSpPr/>
              <p:nvPr/>
            </p:nvSpPr>
            <p:spPr>
              <a:xfrm rot="5400000">
                <a:off x="7595532" y="4876262"/>
                <a:ext cx="45719" cy="165125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45" name="円/楕円 702"/>
              <p:cNvSpPr/>
              <p:nvPr/>
            </p:nvSpPr>
            <p:spPr>
              <a:xfrm>
                <a:off x="7301731" y="5044182"/>
                <a:ext cx="69057" cy="45719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46" name="円/楕円 703"/>
              <p:cNvSpPr/>
              <p:nvPr/>
            </p:nvSpPr>
            <p:spPr>
              <a:xfrm>
                <a:off x="7582718" y="5044182"/>
                <a:ext cx="69057" cy="45719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47" name="円/楕円 632"/>
              <p:cNvSpPr/>
              <p:nvPr/>
            </p:nvSpPr>
            <p:spPr>
              <a:xfrm>
                <a:off x="7437959" y="5219407"/>
                <a:ext cx="84568" cy="27721"/>
              </a:xfrm>
              <a:custGeom>
                <a:avLst/>
                <a:gdLst>
                  <a:gd name="connsiteX0" fmla="*/ 0 w 84568"/>
                  <a:gd name="connsiteY0" fmla="*/ 22860 h 45719"/>
                  <a:gd name="connsiteX1" fmla="*/ 42284 w 84568"/>
                  <a:gd name="connsiteY1" fmla="*/ 0 h 45719"/>
                  <a:gd name="connsiteX2" fmla="*/ 84568 w 84568"/>
                  <a:gd name="connsiteY2" fmla="*/ 22860 h 45719"/>
                  <a:gd name="connsiteX3" fmla="*/ 42284 w 84568"/>
                  <a:gd name="connsiteY3" fmla="*/ 45720 h 45719"/>
                  <a:gd name="connsiteX4" fmla="*/ 0 w 84568"/>
                  <a:gd name="connsiteY4" fmla="*/ 22860 h 45719"/>
                  <a:gd name="connsiteX0" fmla="*/ 0 w 84568"/>
                  <a:gd name="connsiteY0" fmla="*/ 22860 h 45720"/>
                  <a:gd name="connsiteX1" fmla="*/ 42284 w 84568"/>
                  <a:gd name="connsiteY1" fmla="*/ 0 h 45720"/>
                  <a:gd name="connsiteX2" fmla="*/ 84568 w 84568"/>
                  <a:gd name="connsiteY2" fmla="*/ 22860 h 45720"/>
                  <a:gd name="connsiteX3" fmla="*/ 42284 w 84568"/>
                  <a:gd name="connsiteY3" fmla="*/ 45720 h 45720"/>
                  <a:gd name="connsiteX4" fmla="*/ 0 w 84568"/>
                  <a:gd name="connsiteY4" fmla="*/ 22860 h 45720"/>
                  <a:gd name="connsiteX0" fmla="*/ 0 w 84568"/>
                  <a:gd name="connsiteY0" fmla="*/ 22860 h 45720"/>
                  <a:gd name="connsiteX1" fmla="*/ 42284 w 84568"/>
                  <a:gd name="connsiteY1" fmla="*/ 0 h 45720"/>
                  <a:gd name="connsiteX2" fmla="*/ 84568 w 84568"/>
                  <a:gd name="connsiteY2" fmla="*/ 22860 h 45720"/>
                  <a:gd name="connsiteX3" fmla="*/ 42284 w 84568"/>
                  <a:gd name="connsiteY3" fmla="*/ 45720 h 45720"/>
                  <a:gd name="connsiteX4" fmla="*/ 0 w 84568"/>
                  <a:gd name="connsiteY4" fmla="*/ 22860 h 45720"/>
                  <a:gd name="connsiteX0" fmla="*/ 0 w 84568"/>
                  <a:gd name="connsiteY0" fmla="*/ 4861 h 27721"/>
                  <a:gd name="connsiteX1" fmla="*/ 42284 w 84568"/>
                  <a:gd name="connsiteY1" fmla="*/ 8195 h 27721"/>
                  <a:gd name="connsiteX2" fmla="*/ 84568 w 84568"/>
                  <a:gd name="connsiteY2" fmla="*/ 4861 h 27721"/>
                  <a:gd name="connsiteX3" fmla="*/ 42284 w 84568"/>
                  <a:gd name="connsiteY3" fmla="*/ 27721 h 27721"/>
                  <a:gd name="connsiteX4" fmla="*/ 0 w 84568"/>
                  <a:gd name="connsiteY4" fmla="*/ 4861 h 277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4568" h="27721">
                    <a:moveTo>
                      <a:pt x="0" y="4861"/>
                    </a:moveTo>
                    <a:cubicBezTo>
                      <a:pt x="0" y="-7764"/>
                      <a:pt x="18931" y="8195"/>
                      <a:pt x="42284" y="8195"/>
                    </a:cubicBezTo>
                    <a:cubicBezTo>
                      <a:pt x="65637" y="8195"/>
                      <a:pt x="84568" y="-7764"/>
                      <a:pt x="84568" y="4861"/>
                    </a:cubicBezTo>
                    <a:cubicBezTo>
                      <a:pt x="84568" y="17486"/>
                      <a:pt x="65637" y="27721"/>
                      <a:pt x="42284" y="27721"/>
                    </a:cubicBezTo>
                    <a:cubicBezTo>
                      <a:pt x="18931" y="27721"/>
                      <a:pt x="0" y="17486"/>
                      <a:pt x="0" y="4861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48" name="片側の 2 つの角を丸めた四角形 1047"/>
              <p:cNvSpPr/>
              <p:nvPr/>
            </p:nvSpPr>
            <p:spPr>
              <a:xfrm>
                <a:off x="7201777" y="5473933"/>
                <a:ext cx="562934" cy="502092"/>
              </a:xfrm>
              <a:prstGeom prst="round2SameRect">
                <a:avLst>
                  <a:gd name="adj1" fmla="val 41975"/>
                  <a:gd name="adj2" fmla="val 0"/>
                </a:avLst>
              </a:prstGeom>
              <a:solidFill>
                <a:srgbClr val="FFC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49" name="フリーフォーム 1048"/>
              <p:cNvSpPr/>
              <p:nvPr/>
            </p:nvSpPr>
            <p:spPr>
              <a:xfrm>
                <a:off x="7180811" y="5490174"/>
                <a:ext cx="604867" cy="526203"/>
              </a:xfrm>
              <a:custGeom>
                <a:avLst/>
                <a:gdLst>
                  <a:gd name="connsiteX0" fmla="*/ 141626 w 604867"/>
                  <a:gd name="connsiteY0" fmla="*/ 0 h 526203"/>
                  <a:gd name="connsiteX1" fmla="*/ 302434 w 604867"/>
                  <a:gd name="connsiteY1" fmla="*/ 456550 h 526203"/>
                  <a:gd name="connsiteX2" fmla="*/ 463242 w 604867"/>
                  <a:gd name="connsiteY2" fmla="*/ 1 h 526203"/>
                  <a:gd name="connsiteX3" fmla="*/ 476513 w 604867"/>
                  <a:gd name="connsiteY3" fmla="*/ 4120 h 526203"/>
                  <a:gd name="connsiteX4" fmla="*/ 604867 w 604867"/>
                  <a:gd name="connsiteY4" fmla="*/ 197761 h 526203"/>
                  <a:gd name="connsiteX5" fmla="*/ 604867 w 604867"/>
                  <a:gd name="connsiteY5" fmla="*/ 526203 h 526203"/>
                  <a:gd name="connsiteX6" fmla="*/ 0 w 604867"/>
                  <a:gd name="connsiteY6" fmla="*/ 526203 h 526203"/>
                  <a:gd name="connsiteX7" fmla="*/ 0 w 604867"/>
                  <a:gd name="connsiteY7" fmla="*/ 197761 h 526203"/>
                  <a:gd name="connsiteX8" fmla="*/ 128354 w 604867"/>
                  <a:gd name="connsiteY8" fmla="*/ 4120 h 5262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04867" h="526203">
                    <a:moveTo>
                      <a:pt x="141626" y="0"/>
                    </a:moveTo>
                    <a:lnTo>
                      <a:pt x="302434" y="456550"/>
                    </a:lnTo>
                    <a:lnTo>
                      <a:pt x="463242" y="1"/>
                    </a:lnTo>
                    <a:lnTo>
                      <a:pt x="476513" y="4120"/>
                    </a:lnTo>
                    <a:cubicBezTo>
                      <a:pt x="551942" y="36024"/>
                      <a:pt x="604867" y="110712"/>
                      <a:pt x="604867" y="197761"/>
                    </a:cubicBezTo>
                    <a:lnTo>
                      <a:pt x="604867" y="526203"/>
                    </a:lnTo>
                    <a:lnTo>
                      <a:pt x="0" y="526203"/>
                    </a:lnTo>
                    <a:lnTo>
                      <a:pt x="0" y="197761"/>
                    </a:lnTo>
                    <a:cubicBezTo>
                      <a:pt x="0" y="110712"/>
                      <a:pt x="52926" y="36024"/>
                      <a:pt x="128354" y="4120"/>
                    </a:cubicBezTo>
                    <a:close/>
                  </a:path>
                </a:pathLst>
              </a:custGeom>
              <a:solidFill>
                <a:srgbClr val="0070C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50" name="直角三角形 1049"/>
              <p:cNvSpPr/>
              <p:nvPr/>
            </p:nvSpPr>
            <p:spPr>
              <a:xfrm rot="5400000">
                <a:off x="7317605" y="5481430"/>
                <a:ext cx="166542" cy="149231"/>
              </a:xfrm>
              <a:prstGeom prst="rtTriangle">
                <a:avLst/>
              </a:prstGeom>
              <a:solidFill>
                <a:srgbClr val="FFC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51" name="直角三角形 1050"/>
              <p:cNvSpPr/>
              <p:nvPr/>
            </p:nvSpPr>
            <p:spPr>
              <a:xfrm rot="16200000" flipH="1">
                <a:off x="7482342" y="5481430"/>
                <a:ext cx="166542" cy="149231"/>
              </a:xfrm>
              <a:prstGeom prst="rtTriangle">
                <a:avLst/>
              </a:prstGeom>
              <a:solidFill>
                <a:srgbClr val="FFC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52" name="円/楕円 4"/>
              <p:cNvSpPr/>
              <p:nvPr/>
            </p:nvSpPr>
            <p:spPr>
              <a:xfrm>
                <a:off x="7406323" y="5313020"/>
                <a:ext cx="148210" cy="45719"/>
              </a:xfrm>
              <a:custGeom>
                <a:avLst/>
                <a:gdLst/>
                <a:ahLst/>
                <a:cxnLst/>
                <a:rect l="l" t="t" r="r" b="b"/>
                <a:pathLst>
                  <a:path w="194934" h="36810">
                    <a:moveTo>
                      <a:pt x="0" y="0"/>
                    </a:moveTo>
                    <a:cubicBezTo>
                      <a:pt x="27202" y="6486"/>
                      <a:pt x="60957" y="9752"/>
                      <a:pt x="97467" y="9752"/>
                    </a:cubicBezTo>
                    <a:cubicBezTo>
                      <a:pt x="133977" y="9752"/>
                      <a:pt x="167732" y="6486"/>
                      <a:pt x="194934" y="0"/>
                    </a:cubicBezTo>
                    <a:cubicBezTo>
                      <a:pt x="186588" y="21408"/>
                      <a:pt x="146006" y="36810"/>
                      <a:pt x="97467" y="36810"/>
                    </a:cubicBezTo>
                    <a:cubicBezTo>
                      <a:pt x="48928" y="36810"/>
                      <a:pt x="8346" y="21408"/>
                      <a:pt x="0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024" name="グループ化 1023"/>
            <p:cNvGrpSpPr/>
            <p:nvPr/>
          </p:nvGrpSpPr>
          <p:grpSpPr>
            <a:xfrm>
              <a:off x="6938608" y="5509304"/>
              <a:ext cx="1089271" cy="784558"/>
              <a:chOff x="5969636" y="5509304"/>
              <a:chExt cx="1089271" cy="784558"/>
            </a:xfrm>
          </p:grpSpPr>
          <p:grpSp>
            <p:nvGrpSpPr>
              <p:cNvPr id="1030" name="グループ化 1029"/>
              <p:cNvGrpSpPr/>
              <p:nvPr/>
            </p:nvGrpSpPr>
            <p:grpSpPr>
              <a:xfrm>
                <a:off x="6383129" y="5545187"/>
                <a:ext cx="675778" cy="748675"/>
                <a:chOff x="5130621" y="3211895"/>
                <a:chExt cx="675778" cy="748675"/>
              </a:xfrm>
            </p:grpSpPr>
            <p:sp>
              <p:nvSpPr>
                <p:cNvPr id="1035" name="角丸四角形 4"/>
                <p:cNvSpPr/>
                <p:nvPr/>
              </p:nvSpPr>
              <p:spPr>
                <a:xfrm rot="8735253" flipH="1">
                  <a:off x="5130621" y="3211895"/>
                  <a:ext cx="321292" cy="286027"/>
                </a:xfrm>
                <a:custGeom>
                  <a:avLst/>
                  <a:gdLst>
                    <a:gd name="connsiteX0" fmla="*/ 1806 w 838017"/>
                    <a:gd name="connsiteY0" fmla="*/ 546257 h 675821"/>
                    <a:gd name="connsiteX1" fmla="*/ 12952 w 838017"/>
                    <a:gd name="connsiteY1" fmla="*/ 525074 h 675821"/>
                    <a:gd name="connsiteX2" fmla="*/ 59067 w 838017"/>
                    <a:gd name="connsiteY2" fmla="*/ 497678 h 675821"/>
                    <a:gd name="connsiteX3" fmla="*/ 100244 w 838017"/>
                    <a:gd name="connsiteY3" fmla="*/ 488628 h 675821"/>
                    <a:gd name="connsiteX4" fmla="*/ 54928 w 838017"/>
                    <a:gd name="connsiteY4" fmla="*/ 448841 h 675821"/>
                    <a:gd name="connsiteX5" fmla="*/ 55646 w 838017"/>
                    <a:gd name="connsiteY5" fmla="*/ 425743 h 675821"/>
                    <a:gd name="connsiteX6" fmla="*/ 66792 w 838017"/>
                    <a:gd name="connsiteY6" fmla="*/ 404560 h 675821"/>
                    <a:gd name="connsiteX7" fmla="*/ 112907 w 838017"/>
                    <a:gd name="connsiteY7" fmla="*/ 377164 h 675821"/>
                    <a:gd name="connsiteX8" fmla="*/ 269211 w 838017"/>
                    <a:gd name="connsiteY8" fmla="*/ 342814 h 675821"/>
                    <a:gd name="connsiteX9" fmla="*/ 382846 w 838017"/>
                    <a:gd name="connsiteY9" fmla="*/ 271062 h 675821"/>
                    <a:gd name="connsiteX10" fmla="*/ 390224 w 838017"/>
                    <a:gd name="connsiteY10" fmla="*/ 262465 h 675821"/>
                    <a:gd name="connsiteX11" fmla="*/ 282312 w 838017"/>
                    <a:gd name="connsiteY11" fmla="*/ 262465 h 675821"/>
                    <a:gd name="connsiteX12" fmla="*/ 282312 w 838017"/>
                    <a:gd name="connsiteY12" fmla="*/ 130311 h 675821"/>
                    <a:gd name="connsiteX13" fmla="*/ 503642 w 838017"/>
                    <a:gd name="connsiteY13" fmla="*/ 130311 h 675821"/>
                    <a:gd name="connsiteX14" fmla="*/ 569841 w 838017"/>
                    <a:gd name="connsiteY14" fmla="*/ 53175 h 675821"/>
                    <a:gd name="connsiteX15" fmla="*/ 784843 w 838017"/>
                    <a:gd name="connsiteY15" fmla="*/ 36770 h 675821"/>
                    <a:gd name="connsiteX16" fmla="*/ 801247 w 838017"/>
                    <a:gd name="connsiteY16" fmla="*/ 251772 h 675821"/>
                    <a:gd name="connsiteX17" fmla="*/ 681089 w 838017"/>
                    <a:gd name="connsiteY17" fmla="*/ 391780 h 675821"/>
                    <a:gd name="connsiteX18" fmla="*/ 673163 w 838017"/>
                    <a:gd name="connsiteY18" fmla="*/ 404611 h 675821"/>
                    <a:gd name="connsiteX19" fmla="*/ 617412 w 838017"/>
                    <a:gd name="connsiteY19" fmla="*/ 465976 h 675821"/>
                    <a:gd name="connsiteX20" fmla="*/ 602855 w 838017"/>
                    <a:gd name="connsiteY20" fmla="*/ 482938 h 675821"/>
                    <a:gd name="connsiteX21" fmla="*/ 602376 w 838017"/>
                    <a:gd name="connsiteY21" fmla="*/ 482526 h 675821"/>
                    <a:gd name="connsiteX22" fmla="*/ 509362 w 838017"/>
                    <a:gd name="connsiteY22" fmla="*/ 584907 h 675821"/>
                    <a:gd name="connsiteX23" fmla="*/ 503806 w 838017"/>
                    <a:gd name="connsiteY23" fmla="*/ 589185 h 675821"/>
                    <a:gd name="connsiteX24" fmla="*/ 503527 w 838017"/>
                    <a:gd name="connsiteY24" fmla="*/ 589400 h 675821"/>
                    <a:gd name="connsiteX25" fmla="*/ 488983 w 838017"/>
                    <a:gd name="connsiteY25" fmla="*/ 600075 h 675821"/>
                    <a:gd name="connsiteX26" fmla="*/ 484229 w 838017"/>
                    <a:gd name="connsiteY26" fmla="*/ 603564 h 675821"/>
                    <a:gd name="connsiteX27" fmla="*/ 353095 w 838017"/>
                    <a:gd name="connsiteY27" fmla="*/ 668557 h 675821"/>
                    <a:gd name="connsiteX28" fmla="*/ 274455 w 838017"/>
                    <a:gd name="connsiteY28" fmla="*/ 648193 h 675821"/>
                    <a:gd name="connsiteX29" fmla="*/ 271614 w 838017"/>
                    <a:gd name="connsiteY29" fmla="*/ 636113 h 675821"/>
                    <a:gd name="connsiteX30" fmla="*/ 211767 w 838017"/>
                    <a:gd name="connsiteY30" fmla="*/ 663394 h 675821"/>
                    <a:gd name="connsiteX31" fmla="*/ 122366 w 838017"/>
                    <a:gd name="connsiteY31" fmla="*/ 640886 h 675821"/>
                    <a:gd name="connsiteX32" fmla="*/ 122875 w 838017"/>
                    <a:gd name="connsiteY32" fmla="*/ 601528 h 675821"/>
                    <a:gd name="connsiteX33" fmla="*/ 83777 w 838017"/>
                    <a:gd name="connsiteY33" fmla="*/ 610120 h 675821"/>
                    <a:gd name="connsiteX34" fmla="*/ 1088 w 838017"/>
                    <a:gd name="connsiteY34" fmla="*/ 569355 h 675821"/>
                    <a:gd name="connsiteX35" fmla="*/ 1806 w 838017"/>
                    <a:gd name="connsiteY35" fmla="*/ 546257 h 675821"/>
                    <a:gd name="connsiteX0" fmla="*/ 1806 w 838017"/>
                    <a:gd name="connsiteY0" fmla="*/ 546257 h 675821"/>
                    <a:gd name="connsiteX1" fmla="*/ 12952 w 838017"/>
                    <a:gd name="connsiteY1" fmla="*/ 525074 h 675821"/>
                    <a:gd name="connsiteX2" fmla="*/ 59067 w 838017"/>
                    <a:gd name="connsiteY2" fmla="*/ 497678 h 675821"/>
                    <a:gd name="connsiteX3" fmla="*/ 100244 w 838017"/>
                    <a:gd name="connsiteY3" fmla="*/ 488628 h 675821"/>
                    <a:gd name="connsiteX4" fmla="*/ 54928 w 838017"/>
                    <a:gd name="connsiteY4" fmla="*/ 448841 h 675821"/>
                    <a:gd name="connsiteX5" fmla="*/ 55646 w 838017"/>
                    <a:gd name="connsiteY5" fmla="*/ 425743 h 675821"/>
                    <a:gd name="connsiteX6" fmla="*/ 66792 w 838017"/>
                    <a:gd name="connsiteY6" fmla="*/ 404560 h 675821"/>
                    <a:gd name="connsiteX7" fmla="*/ 112907 w 838017"/>
                    <a:gd name="connsiteY7" fmla="*/ 377164 h 675821"/>
                    <a:gd name="connsiteX8" fmla="*/ 269211 w 838017"/>
                    <a:gd name="connsiteY8" fmla="*/ 342814 h 675821"/>
                    <a:gd name="connsiteX9" fmla="*/ 382846 w 838017"/>
                    <a:gd name="connsiteY9" fmla="*/ 271062 h 675821"/>
                    <a:gd name="connsiteX10" fmla="*/ 390224 w 838017"/>
                    <a:gd name="connsiteY10" fmla="*/ 262465 h 675821"/>
                    <a:gd name="connsiteX11" fmla="*/ 282312 w 838017"/>
                    <a:gd name="connsiteY11" fmla="*/ 130311 h 675821"/>
                    <a:gd name="connsiteX12" fmla="*/ 503642 w 838017"/>
                    <a:gd name="connsiteY12" fmla="*/ 130311 h 675821"/>
                    <a:gd name="connsiteX13" fmla="*/ 569841 w 838017"/>
                    <a:gd name="connsiteY13" fmla="*/ 53175 h 675821"/>
                    <a:gd name="connsiteX14" fmla="*/ 784843 w 838017"/>
                    <a:gd name="connsiteY14" fmla="*/ 36770 h 675821"/>
                    <a:gd name="connsiteX15" fmla="*/ 801247 w 838017"/>
                    <a:gd name="connsiteY15" fmla="*/ 251772 h 675821"/>
                    <a:gd name="connsiteX16" fmla="*/ 681089 w 838017"/>
                    <a:gd name="connsiteY16" fmla="*/ 391780 h 675821"/>
                    <a:gd name="connsiteX17" fmla="*/ 673163 w 838017"/>
                    <a:gd name="connsiteY17" fmla="*/ 404611 h 675821"/>
                    <a:gd name="connsiteX18" fmla="*/ 617412 w 838017"/>
                    <a:gd name="connsiteY18" fmla="*/ 465976 h 675821"/>
                    <a:gd name="connsiteX19" fmla="*/ 602855 w 838017"/>
                    <a:gd name="connsiteY19" fmla="*/ 482938 h 675821"/>
                    <a:gd name="connsiteX20" fmla="*/ 602376 w 838017"/>
                    <a:gd name="connsiteY20" fmla="*/ 482526 h 675821"/>
                    <a:gd name="connsiteX21" fmla="*/ 509362 w 838017"/>
                    <a:gd name="connsiteY21" fmla="*/ 584907 h 675821"/>
                    <a:gd name="connsiteX22" fmla="*/ 503806 w 838017"/>
                    <a:gd name="connsiteY22" fmla="*/ 589185 h 675821"/>
                    <a:gd name="connsiteX23" fmla="*/ 503527 w 838017"/>
                    <a:gd name="connsiteY23" fmla="*/ 589400 h 675821"/>
                    <a:gd name="connsiteX24" fmla="*/ 488983 w 838017"/>
                    <a:gd name="connsiteY24" fmla="*/ 600075 h 675821"/>
                    <a:gd name="connsiteX25" fmla="*/ 484229 w 838017"/>
                    <a:gd name="connsiteY25" fmla="*/ 603564 h 675821"/>
                    <a:gd name="connsiteX26" fmla="*/ 353095 w 838017"/>
                    <a:gd name="connsiteY26" fmla="*/ 668557 h 675821"/>
                    <a:gd name="connsiteX27" fmla="*/ 274455 w 838017"/>
                    <a:gd name="connsiteY27" fmla="*/ 648193 h 675821"/>
                    <a:gd name="connsiteX28" fmla="*/ 271614 w 838017"/>
                    <a:gd name="connsiteY28" fmla="*/ 636113 h 675821"/>
                    <a:gd name="connsiteX29" fmla="*/ 211767 w 838017"/>
                    <a:gd name="connsiteY29" fmla="*/ 663394 h 675821"/>
                    <a:gd name="connsiteX30" fmla="*/ 122366 w 838017"/>
                    <a:gd name="connsiteY30" fmla="*/ 640886 h 675821"/>
                    <a:gd name="connsiteX31" fmla="*/ 122875 w 838017"/>
                    <a:gd name="connsiteY31" fmla="*/ 601528 h 675821"/>
                    <a:gd name="connsiteX32" fmla="*/ 83777 w 838017"/>
                    <a:gd name="connsiteY32" fmla="*/ 610120 h 675821"/>
                    <a:gd name="connsiteX33" fmla="*/ 1088 w 838017"/>
                    <a:gd name="connsiteY33" fmla="*/ 569355 h 675821"/>
                    <a:gd name="connsiteX34" fmla="*/ 1806 w 838017"/>
                    <a:gd name="connsiteY34" fmla="*/ 546257 h 675821"/>
                    <a:gd name="connsiteX0" fmla="*/ 1806 w 838017"/>
                    <a:gd name="connsiteY0" fmla="*/ 546257 h 675821"/>
                    <a:gd name="connsiteX1" fmla="*/ 12952 w 838017"/>
                    <a:gd name="connsiteY1" fmla="*/ 525074 h 675821"/>
                    <a:gd name="connsiteX2" fmla="*/ 59067 w 838017"/>
                    <a:gd name="connsiteY2" fmla="*/ 497678 h 675821"/>
                    <a:gd name="connsiteX3" fmla="*/ 100244 w 838017"/>
                    <a:gd name="connsiteY3" fmla="*/ 488628 h 675821"/>
                    <a:gd name="connsiteX4" fmla="*/ 54928 w 838017"/>
                    <a:gd name="connsiteY4" fmla="*/ 448841 h 675821"/>
                    <a:gd name="connsiteX5" fmla="*/ 55646 w 838017"/>
                    <a:gd name="connsiteY5" fmla="*/ 425743 h 675821"/>
                    <a:gd name="connsiteX6" fmla="*/ 66792 w 838017"/>
                    <a:gd name="connsiteY6" fmla="*/ 404560 h 675821"/>
                    <a:gd name="connsiteX7" fmla="*/ 112907 w 838017"/>
                    <a:gd name="connsiteY7" fmla="*/ 377164 h 675821"/>
                    <a:gd name="connsiteX8" fmla="*/ 269211 w 838017"/>
                    <a:gd name="connsiteY8" fmla="*/ 342814 h 675821"/>
                    <a:gd name="connsiteX9" fmla="*/ 382846 w 838017"/>
                    <a:gd name="connsiteY9" fmla="*/ 271062 h 675821"/>
                    <a:gd name="connsiteX10" fmla="*/ 390224 w 838017"/>
                    <a:gd name="connsiteY10" fmla="*/ 262465 h 675821"/>
                    <a:gd name="connsiteX11" fmla="*/ 503642 w 838017"/>
                    <a:gd name="connsiteY11" fmla="*/ 130311 h 675821"/>
                    <a:gd name="connsiteX12" fmla="*/ 569841 w 838017"/>
                    <a:gd name="connsiteY12" fmla="*/ 53175 h 675821"/>
                    <a:gd name="connsiteX13" fmla="*/ 784843 w 838017"/>
                    <a:gd name="connsiteY13" fmla="*/ 36770 h 675821"/>
                    <a:gd name="connsiteX14" fmla="*/ 801247 w 838017"/>
                    <a:gd name="connsiteY14" fmla="*/ 251772 h 675821"/>
                    <a:gd name="connsiteX15" fmla="*/ 681089 w 838017"/>
                    <a:gd name="connsiteY15" fmla="*/ 391780 h 675821"/>
                    <a:gd name="connsiteX16" fmla="*/ 673163 w 838017"/>
                    <a:gd name="connsiteY16" fmla="*/ 404611 h 675821"/>
                    <a:gd name="connsiteX17" fmla="*/ 617412 w 838017"/>
                    <a:gd name="connsiteY17" fmla="*/ 465976 h 675821"/>
                    <a:gd name="connsiteX18" fmla="*/ 602855 w 838017"/>
                    <a:gd name="connsiteY18" fmla="*/ 482938 h 675821"/>
                    <a:gd name="connsiteX19" fmla="*/ 602376 w 838017"/>
                    <a:gd name="connsiteY19" fmla="*/ 482526 h 675821"/>
                    <a:gd name="connsiteX20" fmla="*/ 509362 w 838017"/>
                    <a:gd name="connsiteY20" fmla="*/ 584907 h 675821"/>
                    <a:gd name="connsiteX21" fmla="*/ 503806 w 838017"/>
                    <a:gd name="connsiteY21" fmla="*/ 589185 h 675821"/>
                    <a:gd name="connsiteX22" fmla="*/ 503527 w 838017"/>
                    <a:gd name="connsiteY22" fmla="*/ 589400 h 675821"/>
                    <a:gd name="connsiteX23" fmla="*/ 488983 w 838017"/>
                    <a:gd name="connsiteY23" fmla="*/ 600075 h 675821"/>
                    <a:gd name="connsiteX24" fmla="*/ 484229 w 838017"/>
                    <a:gd name="connsiteY24" fmla="*/ 603564 h 675821"/>
                    <a:gd name="connsiteX25" fmla="*/ 353095 w 838017"/>
                    <a:gd name="connsiteY25" fmla="*/ 668557 h 675821"/>
                    <a:gd name="connsiteX26" fmla="*/ 274455 w 838017"/>
                    <a:gd name="connsiteY26" fmla="*/ 648193 h 675821"/>
                    <a:gd name="connsiteX27" fmla="*/ 271614 w 838017"/>
                    <a:gd name="connsiteY27" fmla="*/ 636113 h 675821"/>
                    <a:gd name="connsiteX28" fmla="*/ 211767 w 838017"/>
                    <a:gd name="connsiteY28" fmla="*/ 663394 h 675821"/>
                    <a:gd name="connsiteX29" fmla="*/ 122366 w 838017"/>
                    <a:gd name="connsiteY29" fmla="*/ 640886 h 675821"/>
                    <a:gd name="connsiteX30" fmla="*/ 122875 w 838017"/>
                    <a:gd name="connsiteY30" fmla="*/ 601528 h 675821"/>
                    <a:gd name="connsiteX31" fmla="*/ 83777 w 838017"/>
                    <a:gd name="connsiteY31" fmla="*/ 610120 h 675821"/>
                    <a:gd name="connsiteX32" fmla="*/ 1088 w 838017"/>
                    <a:gd name="connsiteY32" fmla="*/ 569355 h 675821"/>
                    <a:gd name="connsiteX33" fmla="*/ 1806 w 838017"/>
                    <a:gd name="connsiteY33" fmla="*/ 546257 h 675821"/>
                    <a:gd name="connsiteX0" fmla="*/ 1806 w 838017"/>
                    <a:gd name="connsiteY0" fmla="*/ 546257 h 675821"/>
                    <a:gd name="connsiteX1" fmla="*/ 12952 w 838017"/>
                    <a:gd name="connsiteY1" fmla="*/ 525074 h 675821"/>
                    <a:gd name="connsiteX2" fmla="*/ 59067 w 838017"/>
                    <a:gd name="connsiteY2" fmla="*/ 497678 h 675821"/>
                    <a:gd name="connsiteX3" fmla="*/ 100244 w 838017"/>
                    <a:gd name="connsiteY3" fmla="*/ 488628 h 675821"/>
                    <a:gd name="connsiteX4" fmla="*/ 54928 w 838017"/>
                    <a:gd name="connsiteY4" fmla="*/ 448841 h 675821"/>
                    <a:gd name="connsiteX5" fmla="*/ 55646 w 838017"/>
                    <a:gd name="connsiteY5" fmla="*/ 425743 h 675821"/>
                    <a:gd name="connsiteX6" fmla="*/ 66792 w 838017"/>
                    <a:gd name="connsiteY6" fmla="*/ 404560 h 675821"/>
                    <a:gd name="connsiteX7" fmla="*/ 112907 w 838017"/>
                    <a:gd name="connsiteY7" fmla="*/ 377164 h 675821"/>
                    <a:gd name="connsiteX8" fmla="*/ 269211 w 838017"/>
                    <a:gd name="connsiteY8" fmla="*/ 342814 h 675821"/>
                    <a:gd name="connsiteX9" fmla="*/ 382846 w 838017"/>
                    <a:gd name="connsiteY9" fmla="*/ 271062 h 675821"/>
                    <a:gd name="connsiteX10" fmla="*/ 503642 w 838017"/>
                    <a:gd name="connsiteY10" fmla="*/ 130311 h 675821"/>
                    <a:gd name="connsiteX11" fmla="*/ 569841 w 838017"/>
                    <a:gd name="connsiteY11" fmla="*/ 53175 h 675821"/>
                    <a:gd name="connsiteX12" fmla="*/ 784843 w 838017"/>
                    <a:gd name="connsiteY12" fmla="*/ 36770 h 675821"/>
                    <a:gd name="connsiteX13" fmla="*/ 801247 w 838017"/>
                    <a:gd name="connsiteY13" fmla="*/ 251772 h 675821"/>
                    <a:gd name="connsiteX14" fmla="*/ 681089 w 838017"/>
                    <a:gd name="connsiteY14" fmla="*/ 391780 h 675821"/>
                    <a:gd name="connsiteX15" fmla="*/ 673163 w 838017"/>
                    <a:gd name="connsiteY15" fmla="*/ 404611 h 675821"/>
                    <a:gd name="connsiteX16" fmla="*/ 617412 w 838017"/>
                    <a:gd name="connsiteY16" fmla="*/ 465976 h 675821"/>
                    <a:gd name="connsiteX17" fmla="*/ 602855 w 838017"/>
                    <a:gd name="connsiteY17" fmla="*/ 482938 h 675821"/>
                    <a:gd name="connsiteX18" fmla="*/ 602376 w 838017"/>
                    <a:gd name="connsiteY18" fmla="*/ 482526 h 675821"/>
                    <a:gd name="connsiteX19" fmla="*/ 509362 w 838017"/>
                    <a:gd name="connsiteY19" fmla="*/ 584907 h 675821"/>
                    <a:gd name="connsiteX20" fmla="*/ 503806 w 838017"/>
                    <a:gd name="connsiteY20" fmla="*/ 589185 h 675821"/>
                    <a:gd name="connsiteX21" fmla="*/ 503527 w 838017"/>
                    <a:gd name="connsiteY21" fmla="*/ 589400 h 675821"/>
                    <a:gd name="connsiteX22" fmla="*/ 488983 w 838017"/>
                    <a:gd name="connsiteY22" fmla="*/ 600075 h 675821"/>
                    <a:gd name="connsiteX23" fmla="*/ 484229 w 838017"/>
                    <a:gd name="connsiteY23" fmla="*/ 603564 h 675821"/>
                    <a:gd name="connsiteX24" fmla="*/ 353095 w 838017"/>
                    <a:gd name="connsiteY24" fmla="*/ 668557 h 675821"/>
                    <a:gd name="connsiteX25" fmla="*/ 274455 w 838017"/>
                    <a:gd name="connsiteY25" fmla="*/ 648193 h 675821"/>
                    <a:gd name="connsiteX26" fmla="*/ 271614 w 838017"/>
                    <a:gd name="connsiteY26" fmla="*/ 636113 h 675821"/>
                    <a:gd name="connsiteX27" fmla="*/ 211767 w 838017"/>
                    <a:gd name="connsiteY27" fmla="*/ 663394 h 675821"/>
                    <a:gd name="connsiteX28" fmla="*/ 122366 w 838017"/>
                    <a:gd name="connsiteY28" fmla="*/ 640886 h 675821"/>
                    <a:gd name="connsiteX29" fmla="*/ 122875 w 838017"/>
                    <a:gd name="connsiteY29" fmla="*/ 601528 h 675821"/>
                    <a:gd name="connsiteX30" fmla="*/ 83777 w 838017"/>
                    <a:gd name="connsiteY30" fmla="*/ 610120 h 675821"/>
                    <a:gd name="connsiteX31" fmla="*/ 1088 w 838017"/>
                    <a:gd name="connsiteY31" fmla="*/ 569355 h 675821"/>
                    <a:gd name="connsiteX32" fmla="*/ 1806 w 838017"/>
                    <a:gd name="connsiteY32" fmla="*/ 546257 h 675821"/>
                    <a:gd name="connsiteX0" fmla="*/ 1806 w 838017"/>
                    <a:gd name="connsiteY0" fmla="*/ 546257 h 675821"/>
                    <a:gd name="connsiteX1" fmla="*/ 12952 w 838017"/>
                    <a:gd name="connsiteY1" fmla="*/ 525074 h 675821"/>
                    <a:gd name="connsiteX2" fmla="*/ 59067 w 838017"/>
                    <a:gd name="connsiteY2" fmla="*/ 497678 h 675821"/>
                    <a:gd name="connsiteX3" fmla="*/ 100244 w 838017"/>
                    <a:gd name="connsiteY3" fmla="*/ 488628 h 675821"/>
                    <a:gd name="connsiteX4" fmla="*/ 54928 w 838017"/>
                    <a:gd name="connsiteY4" fmla="*/ 448841 h 675821"/>
                    <a:gd name="connsiteX5" fmla="*/ 55646 w 838017"/>
                    <a:gd name="connsiteY5" fmla="*/ 425743 h 675821"/>
                    <a:gd name="connsiteX6" fmla="*/ 66792 w 838017"/>
                    <a:gd name="connsiteY6" fmla="*/ 404560 h 675821"/>
                    <a:gd name="connsiteX7" fmla="*/ 112907 w 838017"/>
                    <a:gd name="connsiteY7" fmla="*/ 377164 h 675821"/>
                    <a:gd name="connsiteX8" fmla="*/ 269211 w 838017"/>
                    <a:gd name="connsiteY8" fmla="*/ 342814 h 675821"/>
                    <a:gd name="connsiteX9" fmla="*/ 382846 w 838017"/>
                    <a:gd name="connsiteY9" fmla="*/ 271062 h 675821"/>
                    <a:gd name="connsiteX10" fmla="*/ 503642 w 838017"/>
                    <a:gd name="connsiteY10" fmla="*/ 130311 h 675821"/>
                    <a:gd name="connsiteX11" fmla="*/ 569841 w 838017"/>
                    <a:gd name="connsiteY11" fmla="*/ 53175 h 675821"/>
                    <a:gd name="connsiteX12" fmla="*/ 784843 w 838017"/>
                    <a:gd name="connsiteY12" fmla="*/ 36770 h 675821"/>
                    <a:gd name="connsiteX13" fmla="*/ 801247 w 838017"/>
                    <a:gd name="connsiteY13" fmla="*/ 251772 h 675821"/>
                    <a:gd name="connsiteX14" fmla="*/ 681089 w 838017"/>
                    <a:gd name="connsiteY14" fmla="*/ 391780 h 675821"/>
                    <a:gd name="connsiteX15" fmla="*/ 673163 w 838017"/>
                    <a:gd name="connsiteY15" fmla="*/ 404611 h 675821"/>
                    <a:gd name="connsiteX16" fmla="*/ 617412 w 838017"/>
                    <a:gd name="connsiteY16" fmla="*/ 465976 h 675821"/>
                    <a:gd name="connsiteX17" fmla="*/ 602855 w 838017"/>
                    <a:gd name="connsiteY17" fmla="*/ 482938 h 675821"/>
                    <a:gd name="connsiteX18" fmla="*/ 509362 w 838017"/>
                    <a:gd name="connsiteY18" fmla="*/ 584907 h 675821"/>
                    <a:gd name="connsiteX19" fmla="*/ 503806 w 838017"/>
                    <a:gd name="connsiteY19" fmla="*/ 589185 h 675821"/>
                    <a:gd name="connsiteX20" fmla="*/ 503527 w 838017"/>
                    <a:gd name="connsiteY20" fmla="*/ 589400 h 675821"/>
                    <a:gd name="connsiteX21" fmla="*/ 488983 w 838017"/>
                    <a:gd name="connsiteY21" fmla="*/ 600075 h 675821"/>
                    <a:gd name="connsiteX22" fmla="*/ 484229 w 838017"/>
                    <a:gd name="connsiteY22" fmla="*/ 603564 h 675821"/>
                    <a:gd name="connsiteX23" fmla="*/ 353095 w 838017"/>
                    <a:gd name="connsiteY23" fmla="*/ 668557 h 675821"/>
                    <a:gd name="connsiteX24" fmla="*/ 274455 w 838017"/>
                    <a:gd name="connsiteY24" fmla="*/ 648193 h 675821"/>
                    <a:gd name="connsiteX25" fmla="*/ 271614 w 838017"/>
                    <a:gd name="connsiteY25" fmla="*/ 636113 h 675821"/>
                    <a:gd name="connsiteX26" fmla="*/ 211767 w 838017"/>
                    <a:gd name="connsiteY26" fmla="*/ 663394 h 675821"/>
                    <a:gd name="connsiteX27" fmla="*/ 122366 w 838017"/>
                    <a:gd name="connsiteY27" fmla="*/ 640886 h 675821"/>
                    <a:gd name="connsiteX28" fmla="*/ 122875 w 838017"/>
                    <a:gd name="connsiteY28" fmla="*/ 601528 h 675821"/>
                    <a:gd name="connsiteX29" fmla="*/ 83777 w 838017"/>
                    <a:gd name="connsiteY29" fmla="*/ 610120 h 675821"/>
                    <a:gd name="connsiteX30" fmla="*/ 1088 w 838017"/>
                    <a:gd name="connsiteY30" fmla="*/ 569355 h 675821"/>
                    <a:gd name="connsiteX31" fmla="*/ 1806 w 838017"/>
                    <a:gd name="connsiteY31" fmla="*/ 546257 h 675821"/>
                    <a:gd name="connsiteX0" fmla="*/ 1806 w 838017"/>
                    <a:gd name="connsiteY0" fmla="*/ 546257 h 675821"/>
                    <a:gd name="connsiteX1" fmla="*/ 12952 w 838017"/>
                    <a:gd name="connsiteY1" fmla="*/ 525074 h 675821"/>
                    <a:gd name="connsiteX2" fmla="*/ 59067 w 838017"/>
                    <a:gd name="connsiteY2" fmla="*/ 497678 h 675821"/>
                    <a:gd name="connsiteX3" fmla="*/ 100244 w 838017"/>
                    <a:gd name="connsiteY3" fmla="*/ 488628 h 675821"/>
                    <a:gd name="connsiteX4" fmla="*/ 54928 w 838017"/>
                    <a:gd name="connsiteY4" fmla="*/ 448841 h 675821"/>
                    <a:gd name="connsiteX5" fmla="*/ 55646 w 838017"/>
                    <a:gd name="connsiteY5" fmla="*/ 425743 h 675821"/>
                    <a:gd name="connsiteX6" fmla="*/ 66792 w 838017"/>
                    <a:gd name="connsiteY6" fmla="*/ 404560 h 675821"/>
                    <a:gd name="connsiteX7" fmla="*/ 112907 w 838017"/>
                    <a:gd name="connsiteY7" fmla="*/ 377164 h 675821"/>
                    <a:gd name="connsiteX8" fmla="*/ 269211 w 838017"/>
                    <a:gd name="connsiteY8" fmla="*/ 342814 h 675821"/>
                    <a:gd name="connsiteX9" fmla="*/ 382846 w 838017"/>
                    <a:gd name="connsiteY9" fmla="*/ 271062 h 675821"/>
                    <a:gd name="connsiteX10" fmla="*/ 503642 w 838017"/>
                    <a:gd name="connsiteY10" fmla="*/ 130311 h 675821"/>
                    <a:gd name="connsiteX11" fmla="*/ 569841 w 838017"/>
                    <a:gd name="connsiteY11" fmla="*/ 53175 h 675821"/>
                    <a:gd name="connsiteX12" fmla="*/ 784843 w 838017"/>
                    <a:gd name="connsiteY12" fmla="*/ 36770 h 675821"/>
                    <a:gd name="connsiteX13" fmla="*/ 801247 w 838017"/>
                    <a:gd name="connsiteY13" fmla="*/ 251772 h 675821"/>
                    <a:gd name="connsiteX14" fmla="*/ 681089 w 838017"/>
                    <a:gd name="connsiteY14" fmla="*/ 391780 h 675821"/>
                    <a:gd name="connsiteX15" fmla="*/ 673163 w 838017"/>
                    <a:gd name="connsiteY15" fmla="*/ 404611 h 675821"/>
                    <a:gd name="connsiteX16" fmla="*/ 617412 w 838017"/>
                    <a:gd name="connsiteY16" fmla="*/ 465976 h 675821"/>
                    <a:gd name="connsiteX17" fmla="*/ 602855 w 838017"/>
                    <a:gd name="connsiteY17" fmla="*/ 482938 h 675821"/>
                    <a:gd name="connsiteX18" fmla="*/ 509362 w 838017"/>
                    <a:gd name="connsiteY18" fmla="*/ 584907 h 675821"/>
                    <a:gd name="connsiteX19" fmla="*/ 503806 w 838017"/>
                    <a:gd name="connsiteY19" fmla="*/ 589185 h 675821"/>
                    <a:gd name="connsiteX20" fmla="*/ 488983 w 838017"/>
                    <a:gd name="connsiteY20" fmla="*/ 600075 h 675821"/>
                    <a:gd name="connsiteX21" fmla="*/ 484229 w 838017"/>
                    <a:gd name="connsiteY21" fmla="*/ 603564 h 675821"/>
                    <a:gd name="connsiteX22" fmla="*/ 353095 w 838017"/>
                    <a:gd name="connsiteY22" fmla="*/ 668557 h 675821"/>
                    <a:gd name="connsiteX23" fmla="*/ 274455 w 838017"/>
                    <a:gd name="connsiteY23" fmla="*/ 648193 h 675821"/>
                    <a:gd name="connsiteX24" fmla="*/ 271614 w 838017"/>
                    <a:gd name="connsiteY24" fmla="*/ 636113 h 675821"/>
                    <a:gd name="connsiteX25" fmla="*/ 211767 w 838017"/>
                    <a:gd name="connsiteY25" fmla="*/ 663394 h 675821"/>
                    <a:gd name="connsiteX26" fmla="*/ 122366 w 838017"/>
                    <a:gd name="connsiteY26" fmla="*/ 640886 h 675821"/>
                    <a:gd name="connsiteX27" fmla="*/ 122875 w 838017"/>
                    <a:gd name="connsiteY27" fmla="*/ 601528 h 675821"/>
                    <a:gd name="connsiteX28" fmla="*/ 83777 w 838017"/>
                    <a:gd name="connsiteY28" fmla="*/ 610120 h 675821"/>
                    <a:gd name="connsiteX29" fmla="*/ 1088 w 838017"/>
                    <a:gd name="connsiteY29" fmla="*/ 569355 h 675821"/>
                    <a:gd name="connsiteX30" fmla="*/ 1806 w 838017"/>
                    <a:gd name="connsiteY30" fmla="*/ 546257 h 675821"/>
                    <a:gd name="connsiteX0" fmla="*/ 1806 w 838017"/>
                    <a:gd name="connsiteY0" fmla="*/ 546257 h 675821"/>
                    <a:gd name="connsiteX1" fmla="*/ 12952 w 838017"/>
                    <a:gd name="connsiteY1" fmla="*/ 525074 h 675821"/>
                    <a:gd name="connsiteX2" fmla="*/ 59067 w 838017"/>
                    <a:gd name="connsiteY2" fmla="*/ 497678 h 675821"/>
                    <a:gd name="connsiteX3" fmla="*/ 100244 w 838017"/>
                    <a:gd name="connsiteY3" fmla="*/ 488628 h 675821"/>
                    <a:gd name="connsiteX4" fmla="*/ 54928 w 838017"/>
                    <a:gd name="connsiteY4" fmla="*/ 448841 h 675821"/>
                    <a:gd name="connsiteX5" fmla="*/ 55646 w 838017"/>
                    <a:gd name="connsiteY5" fmla="*/ 425743 h 675821"/>
                    <a:gd name="connsiteX6" fmla="*/ 66792 w 838017"/>
                    <a:gd name="connsiteY6" fmla="*/ 404560 h 675821"/>
                    <a:gd name="connsiteX7" fmla="*/ 112907 w 838017"/>
                    <a:gd name="connsiteY7" fmla="*/ 377164 h 675821"/>
                    <a:gd name="connsiteX8" fmla="*/ 269211 w 838017"/>
                    <a:gd name="connsiteY8" fmla="*/ 342814 h 675821"/>
                    <a:gd name="connsiteX9" fmla="*/ 382846 w 838017"/>
                    <a:gd name="connsiteY9" fmla="*/ 271062 h 675821"/>
                    <a:gd name="connsiteX10" fmla="*/ 503642 w 838017"/>
                    <a:gd name="connsiteY10" fmla="*/ 130311 h 675821"/>
                    <a:gd name="connsiteX11" fmla="*/ 569841 w 838017"/>
                    <a:gd name="connsiteY11" fmla="*/ 53175 h 675821"/>
                    <a:gd name="connsiteX12" fmla="*/ 784843 w 838017"/>
                    <a:gd name="connsiteY12" fmla="*/ 36770 h 675821"/>
                    <a:gd name="connsiteX13" fmla="*/ 801247 w 838017"/>
                    <a:gd name="connsiteY13" fmla="*/ 251772 h 675821"/>
                    <a:gd name="connsiteX14" fmla="*/ 681089 w 838017"/>
                    <a:gd name="connsiteY14" fmla="*/ 391780 h 675821"/>
                    <a:gd name="connsiteX15" fmla="*/ 617412 w 838017"/>
                    <a:gd name="connsiteY15" fmla="*/ 465976 h 675821"/>
                    <a:gd name="connsiteX16" fmla="*/ 602855 w 838017"/>
                    <a:gd name="connsiteY16" fmla="*/ 482938 h 675821"/>
                    <a:gd name="connsiteX17" fmla="*/ 509362 w 838017"/>
                    <a:gd name="connsiteY17" fmla="*/ 584907 h 675821"/>
                    <a:gd name="connsiteX18" fmla="*/ 503806 w 838017"/>
                    <a:gd name="connsiteY18" fmla="*/ 589185 h 675821"/>
                    <a:gd name="connsiteX19" fmla="*/ 488983 w 838017"/>
                    <a:gd name="connsiteY19" fmla="*/ 600075 h 675821"/>
                    <a:gd name="connsiteX20" fmla="*/ 484229 w 838017"/>
                    <a:gd name="connsiteY20" fmla="*/ 603564 h 675821"/>
                    <a:gd name="connsiteX21" fmla="*/ 353095 w 838017"/>
                    <a:gd name="connsiteY21" fmla="*/ 668557 h 675821"/>
                    <a:gd name="connsiteX22" fmla="*/ 274455 w 838017"/>
                    <a:gd name="connsiteY22" fmla="*/ 648193 h 675821"/>
                    <a:gd name="connsiteX23" fmla="*/ 271614 w 838017"/>
                    <a:gd name="connsiteY23" fmla="*/ 636113 h 675821"/>
                    <a:gd name="connsiteX24" fmla="*/ 211767 w 838017"/>
                    <a:gd name="connsiteY24" fmla="*/ 663394 h 675821"/>
                    <a:gd name="connsiteX25" fmla="*/ 122366 w 838017"/>
                    <a:gd name="connsiteY25" fmla="*/ 640886 h 675821"/>
                    <a:gd name="connsiteX26" fmla="*/ 122875 w 838017"/>
                    <a:gd name="connsiteY26" fmla="*/ 601528 h 675821"/>
                    <a:gd name="connsiteX27" fmla="*/ 83777 w 838017"/>
                    <a:gd name="connsiteY27" fmla="*/ 610120 h 675821"/>
                    <a:gd name="connsiteX28" fmla="*/ 1088 w 838017"/>
                    <a:gd name="connsiteY28" fmla="*/ 569355 h 675821"/>
                    <a:gd name="connsiteX29" fmla="*/ 1806 w 838017"/>
                    <a:gd name="connsiteY29" fmla="*/ 546257 h 675821"/>
                    <a:gd name="connsiteX0" fmla="*/ 1806 w 838017"/>
                    <a:gd name="connsiteY0" fmla="*/ 546257 h 675821"/>
                    <a:gd name="connsiteX1" fmla="*/ 12952 w 838017"/>
                    <a:gd name="connsiteY1" fmla="*/ 525074 h 675821"/>
                    <a:gd name="connsiteX2" fmla="*/ 59067 w 838017"/>
                    <a:gd name="connsiteY2" fmla="*/ 497678 h 675821"/>
                    <a:gd name="connsiteX3" fmla="*/ 100244 w 838017"/>
                    <a:gd name="connsiteY3" fmla="*/ 488628 h 675821"/>
                    <a:gd name="connsiteX4" fmla="*/ 54928 w 838017"/>
                    <a:gd name="connsiteY4" fmla="*/ 448841 h 675821"/>
                    <a:gd name="connsiteX5" fmla="*/ 55646 w 838017"/>
                    <a:gd name="connsiteY5" fmla="*/ 425743 h 675821"/>
                    <a:gd name="connsiteX6" fmla="*/ 66792 w 838017"/>
                    <a:gd name="connsiteY6" fmla="*/ 404560 h 675821"/>
                    <a:gd name="connsiteX7" fmla="*/ 112907 w 838017"/>
                    <a:gd name="connsiteY7" fmla="*/ 377164 h 675821"/>
                    <a:gd name="connsiteX8" fmla="*/ 269211 w 838017"/>
                    <a:gd name="connsiteY8" fmla="*/ 342814 h 675821"/>
                    <a:gd name="connsiteX9" fmla="*/ 382846 w 838017"/>
                    <a:gd name="connsiteY9" fmla="*/ 271062 h 675821"/>
                    <a:gd name="connsiteX10" fmla="*/ 503642 w 838017"/>
                    <a:gd name="connsiteY10" fmla="*/ 130311 h 675821"/>
                    <a:gd name="connsiteX11" fmla="*/ 569841 w 838017"/>
                    <a:gd name="connsiteY11" fmla="*/ 53175 h 675821"/>
                    <a:gd name="connsiteX12" fmla="*/ 784843 w 838017"/>
                    <a:gd name="connsiteY12" fmla="*/ 36770 h 675821"/>
                    <a:gd name="connsiteX13" fmla="*/ 801247 w 838017"/>
                    <a:gd name="connsiteY13" fmla="*/ 251772 h 675821"/>
                    <a:gd name="connsiteX14" fmla="*/ 681089 w 838017"/>
                    <a:gd name="connsiteY14" fmla="*/ 391780 h 675821"/>
                    <a:gd name="connsiteX15" fmla="*/ 617412 w 838017"/>
                    <a:gd name="connsiteY15" fmla="*/ 465976 h 675821"/>
                    <a:gd name="connsiteX16" fmla="*/ 509362 w 838017"/>
                    <a:gd name="connsiteY16" fmla="*/ 584907 h 675821"/>
                    <a:gd name="connsiteX17" fmla="*/ 503806 w 838017"/>
                    <a:gd name="connsiteY17" fmla="*/ 589185 h 675821"/>
                    <a:gd name="connsiteX18" fmla="*/ 488983 w 838017"/>
                    <a:gd name="connsiteY18" fmla="*/ 600075 h 675821"/>
                    <a:gd name="connsiteX19" fmla="*/ 484229 w 838017"/>
                    <a:gd name="connsiteY19" fmla="*/ 603564 h 675821"/>
                    <a:gd name="connsiteX20" fmla="*/ 353095 w 838017"/>
                    <a:gd name="connsiteY20" fmla="*/ 668557 h 675821"/>
                    <a:gd name="connsiteX21" fmla="*/ 274455 w 838017"/>
                    <a:gd name="connsiteY21" fmla="*/ 648193 h 675821"/>
                    <a:gd name="connsiteX22" fmla="*/ 271614 w 838017"/>
                    <a:gd name="connsiteY22" fmla="*/ 636113 h 675821"/>
                    <a:gd name="connsiteX23" fmla="*/ 211767 w 838017"/>
                    <a:gd name="connsiteY23" fmla="*/ 663394 h 675821"/>
                    <a:gd name="connsiteX24" fmla="*/ 122366 w 838017"/>
                    <a:gd name="connsiteY24" fmla="*/ 640886 h 675821"/>
                    <a:gd name="connsiteX25" fmla="*/ 122875 w 838017"/>
                    <a:gd name="connsiteY25" fmla="*/ 601528 h 675821"/>
                    <a:gd name="connsiteX26" fmla="*/ 83777 w 838017"/>
                    <a:gd name="connsiteY26" fmla="*/ 610120 h 675821"/>
                    <a:gd name="connsiteX27" fmla="*/ 1088 w 838017"/>
                    <a:gd name="connsiteY27" fmla="*/ 569355 h 675821"/>
                    <a:gd name="connsiteX28" fmla="*/ 1806 w 838017"/>
                    <a:gd name="connsiteY28" fmla="*/ 546257 h 675821"/>
                    <a:gd name="connsiteX0" fmla="*/ 1806 w 807142"/>
                    <a:gd name="connsiteY0" fmla="*/ 533210 h 662774"/>
                    <a:gd name="connsiteX1" fmla="*/ 12952 w 807142"/>
                    <a:gd name="connsiteY1" fmla="*/ 512027 h 662774"/>
                    <a:gd name="connsiteX2" fmla="*/ 59067 w 807142"/>
                    <a:gd name="connsiteY2" fmla="*/ 484631 h 662774"/>
                    <a:gd name="connsiteX3" fmla="*/ 100244 w 807142"/>
                    <a:gd name="connsiteY3" fmla="*/ 475581 h 662774"/>
                    <a:gd name="connsiteX4" fmla="*/ 54928 w 807142"/>
                    <a:gd name="connsiteY4" fmla="*/ 435794 h 662774"/>
                    <a:gd name="connsiteX5" fmla="*/ 55646 w 807142"/>
                    <a:gd name="connsiteY5" fmla="*/ 412696 h 662774"/>
                    <a:gd name="connsiteX6" fmla="*/ 66792 w 807142"/>
                    <a:gd name="connsiteY6" fmla="*/ 391513 h 662774"/>
                    <a:gd name="connsiteX7" fmla="*/ 112907 w 807142"/>
                    <a:gd name="connsiteY7" fmla="*/ 364117 h 662774"/>
                    <a:gd name="connsiteX8" fmla="*/ 269211 w 807142"/>
                    <a:gd name="connsiteY8" fmla="*/ 329767 h 662774"/>
                    <a:gd name="connsiteX9" fmla="*/ 382846 w 807142"/>
                    <a:gd name="connsiteY9" fmla="*/ 258015 h 662774"/>
                    <a:gd name="connsiteX10" fmla="*/ 503642 w 807142"/>
                    <a:gd name="connsiteY10" fmla="*/ 117264 h 662774"/>
                    <a:gd name="connsiteX11" fmla="*/ 569841 w 807142"/>
                    <a:gd name="connsiteY11" fmla="*/ 40128 h 662774"/>
                    <a:gd name="connsiteX12" fmla="*/ 784843 w 807142"/>
                    <a:gd name="connsiteY12" fmla="*/ 23723 h 662774"/>
                    <a:gd name="connsiteX13" fmla="*/ 763211 w 807142"/>
                    <a:gd name="connsiteY13" fmla="*/ 165718 h 662774"/>
                    <a:gd name="connsiteX14" fmla="*/ 681089 w 807142"/>
                    <a:gd name="connsiteY14" fmla="*/ 378733 h 662774"/>
                    <a:gd name="connsiteX15" fmla="*/ 617412 w 807142"/>
                    <a:gd name="connsiteY15" fmla="*/ 452929 h 662774"/>
                    <a:gd name="connsiteX16" fmla="*/ 509362 w 807142"/>
                    <a:gd name="connsiteY16" fmla="*/ 571860 h 662774"/>
                    <a:gd name="connsiteX17" fmla="*/ 503806 w 807142"/>
                    <a:gd name="connsiteY17" fmla="*/ 576138 h 662774"/>
                    <a:gd name="connsiteX18" fmla="*/ 488983 w 807142"/>
                    <a:gd name="connsiteY18" fmla="*/ 587028 h 662774"/>
                    <a:gd name="connsiteX19" fmla="*/ 484229 w 807142"/>
                    <a:gd name="connsiteY19" fmla="*/ 590517 h 662774"/>
                    <a:gd name="connsiteX20" fmla="*/ 353095 w 807142"/>
                    <a:gd name="connsiteY20" fmla="*/ 655510 h 662774"/>
                    <a:gd name="connsiteX21" fmla="*/ 274455 w 807142"/>
                    <a:gd name="connsiteY21" fmla="*/ 635146 h 662774"/>
                    <a:gd name="connsiteX22" fmla="*/ 271614 w 807142"/>
                    <a:gd name="connsiteY22" fmla="*/ 623066 h 662774"/>
                    <a:gd name="connsiteX23" fmla="*/ 211767 w 807142"/>
                    <a:gd name="connsiteY23" fmla="*/ 650347 h 662774"/>
                    <a:gd name="connsiteX24" fmla="*/ 122366 w 807142"/>
                    <a:gd name="connsiteY24" fmla="*/ 627839 h 662774"/>
                    <a:gd name="connsiteX25" fmla="*/ 122875 w 807142"/>
                    <a:gd name="connsiteY25" fmla="*/ 588481 h 662774"/>
                    <a:gd name="connsiteX26" fmla="*/ 83777 w 807142"/>
                    <a:gd name="connsiteY26" fmla="*/ 597073 h 662774"/>
                    <a:gd name="connsiteX27" fmla="*/ 1088 w 807142"/>
                    <a:gd name="connsiteY27" fmla="*/ 556308 h 662774"/>
                    <a:gd name="connsiteX28" fmla="*/ 1806 w 807142"/>
                    <a:gd name="connsiteY28" fmla="*/ 533210 h 6627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807142" h="662774">
                      <a:moveTo>
                        <a:pt x="1806" y="533210"/>
                      </a:moveTo>
                      <a:cubicBezTo>
                        <a:pt x="3887" y="525701"/>
                        <a:pt x="7706" y="518512"/>
                        <a:pt x="12952" y="512027"/>
                      </a:cubicBezTo>
                      <a:cubicBezTo>
                        <a:pt x="23444" y="499056"/>
                        <a:pt x="39645" y="488899"/>
                        <a:pt x="59067" y="484631"/>
                      </a:cubicBezTo>
                      <a:lnTo>
                        <a:pt x="100244" y="475581"/>
                      </a:lnTo>
                      <a:cubicBezTo>
                        <a:pt x="77229" y="471323"/>
                        <a:pt x="59450" y="456368"/>
                        <a:pt x="54928" y="435794"/>
                      </a:cubicBezTo>
                      <a:cubicBezTo>
                        <a:pt x="53222" y="428032"/>
                        <a:pt x="53565" y="420204"/>
                        <a:pt x="55646" y="412696"/>
                      </a:cubicBezTo>
                      <a:cubicBezTo>
                        <a:pt x="57727" y="405188"/>
                        <a:pt x="61546" y="397998"/>
                        <a:pt x="66792" y="391513"/>
                      </a:cubicBezTo>
                      <a:cubicBezTo>
                        <a:pt x="77284" y="378542"/>
                        <a:pt x="93485" y="368385"/>
                        <a:pt x="112907" y="364117"/>
                      </a:cubicBezTo>
                      <a:lnTo>
                        <a:pt x="269211" y="329767"/>
                      </a:lnTo>
                      <a:lnTo>
                        <a:pt x="382846" y="258015"/>
                      </a:lnTo>
                      <a:lnTo>
                        <a:pt x="503642" y="117264"/>
                      </a:lnTo>
                      <a:lnTo>
                        <a:pt x="569841" y="40128"/>
                      </a:lnTo>
                      <a:cubicBezTo>
                        <a:pt x="624682" y="-23773"/>
                        <a:pt x="752615" y="2791"/>
                        <a:pt x="784843" y="23723"/>
                      </a:cubicBezTo>
                      <a:cubicBezTo>
                        <a:pt x="817071" y="44655"/>
                        <a:pt x="818052" y="101817"/>
                        <a:pt x="763211" y="165718"/>
                      </a:cubicBezTo>
                      <a:lnTo>
                        <a:pt x="681089" y="378733"/>
                      </a:lnTo>
                      <a:lnTo>
                        <a:pt x="617412" y="452929"/>
                      </a:lnTo>
                      <a:lnTo>
                        <a:pt x="509362" y="571860"/>
                      </a:lnTo>
                      <a:lnTo>
                        <a:pt x="503806" y="576138"/>
                      </a:lnTo>
                      <a:lnTo>
                        <a:pt x="488983" y="587028"/>
                      </a:lnTo>
                      <a:cubicBezTo>
                        <a:pt x="487735" y="588688"/>
                        <a:pt x="486011" y="589635"/>
                        <a:pt x="484229" y="590517"/>
                      </a:cubicBezTo>
                      <a:lnTo>
                        <a:pt x="353095" y="655510"/>
                      </a:lnTo>
                      <a:cubicBezTo>
                        <a:pt x="322704" y="670573"/>
                        <a:pt x="287495" y="661456"/>
                        <a:pt x="274455" y="635146"/>
                      </a:cubicBezTo>
                      <a:lnTo>
                        <a:pt x="271614" y="623066"/>
                      </a:lnTo>
                      <a:lnTo>
                        <a:pt x="211767" y="650347"/>
                      </a:lnTo>
                      <a:cubicBezTo>
                        <a:pt x="175579" y="666844"/>
                        <a:pt x="135552" y="656767"/>
                        <a:pt x="122366" y="627839"/>
                      </a:cubicBezTo>
                      <a:cubicBezTo>
                        <a:pt x="116659" y="615321"/>
                        <a:pt x="116914" y="601324"/>
                        <a:pt x="122875" y="588481"/>
                      </a:cubicBezTo>
                      <a:lnTo>
                        <a:pt x="83777" y="597073"/>
                      </a:lnTo>
                      <a:cubicBezTo>
                        <a:pt x="44933" y="605609"/>
                        <a:pt x="7912" y="587358"/>
                        <a:pt x="1088" y="556308"/>
                      </a:cubicBezTo>
                      <a:cubicBezTo>
                        <a:pt x="-618" y="548546"/>
                        <a:pt x="-275" y="540718"/>
                        <a:pt x="1806" y="533210"/>
                      </a:cubicBezTo>
                      <a:close/>
                    </a:path>
                  </a:pathLst>
                </a:cu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36" name="台形 1035"/>
                <p:cNvSpPr/>
                <p:nvPr/>
              </p:nvSpPr>
              <p:spPr>
                <a:xfrm rot="18630013">
                  <a:off x="5323743" y="3331508"/>
                  <a:ext cx="164441" cy="82927"/>
                </a:xfrm>
                <a:prstGeom prst="trapezoid">
                  <a:avLst>
                    <a:gd name="adj" fmla="val 13602"/>
                  </a:avLst>
                </a:prstGeom>
                <a:solidFill>
                  <a:srgbClr val="0070C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37" name="片側の 2 つの角を丸めた四角形 187"/>
                <p:cNvSpPr/>
                <p:nvPr/>
              </p:nvSpPr>
              <p:spPr>
                <a:xfrm rot="7813992">
                  <a:off x="5271993" y="3426164"/>
                  <a:ext cx="518234" cy="550578"/>
                </a:xfrm>
                <a:custGeom>
                  <a:avLst/>
                  <a:gdLst>
                    <a:gd name="connsiteX0" fmla="*/ 0 w 1063104"/>
                    <a:gd name="connsiteY0" fmla="*/ 1052410 h 1052410"/>
                    <a:gd name="connsiteX1" fmla="*/ 0 w 1063104"/>
                    <a:gd name="connsiteY1" fmla="*/ 176226 h 1052410"/>
                    <a:gd name="connsiteX2" fmla="*/ 150808 w 1063104"/>
                    <a:gd name="connsiteY2" fmla="*/ 11014 h 1052410"/>
                    <a:gd name="connsiteX3" fmla="*/ 246169 w 1063104"/>
                    <a:gd name="connsiteY3" fmla="*/ 1035 h 1052410"/>
                    <a:gd name="connsiteX4" fmla="*/ 1063104 w 1063104"/>
                    <a:gd name="connsiteY4" fmla="*/ 71514 h 1052410"/>
                    <a:gd name="connsiteX5" fmla="*/ 1046550 w 1063104"/>
                    <a:gd name="connsiteY5" fmla="*/ 232365 h 1052410"/>
                    <a:gd name="connsiteX6" fmla="*/ 1034270 w 1063104"/>
                    <a:gd name="connsiteY6" fmla="*/ 405740 h 1052410"/>
                    <a:gd name="connsiteX7" fmla="*/ 337710 w 1063104"/>
                    <a:gd name="connsiteY7" fmla="*/ 345647 h 1052410"/>
                    <a:gd name="connsiteX8" fmla="*/ 337709 w 1063104"/>
                    <a:gd name="connsiteY8" fmla="*/ 1052410 h 1052410"/>
                    <a:gd name="connsiteX9" fmla="*/ 0 w 1063104"/>
                    <a:gd name="connsiteY9" fmla="*/ 1052410 h 1052410"/>
                    <a:gd name="connsiteX0" fmla="*/ 1046550 w 1137990"/>
                    <a:gd name="connsiteY0" fmla="*/ 232365 h 1052410"/>
                    <a:gd name="connsiteX1" fmla="*/ 1034270 w 1137990"/>
                    <a:gd name="connsiteY1" fmla="*/ 405740 h 1052410"/>
                    <a:gd name="connsiteX2" fmla="*/ 337710 w 1137990"/>
                    <a:gd name="connsiteY2" fmla="*/ 345647 h 1052410"/>
                    <a:gd name="connsiteX3" fmla="*/ 337709 w 1137990"/>
                    <a:gd name="connsiteY3" fmla="*/ 1052410 h 1052410"/>
                    <a:gd name="connsiteX4" fmla="*/ 0 w 1137990"/>
                    <a:gd name="connsiteY4" fmla="*/ 1052410 h 1052410"/>
                    <a:gd name="connsiteX5" fmla="*/ 0 w 1137990"/>
                    <a:gd name="connsiteY5" fmla="*/ 176226 h 1052410"/>
                    <a:gd name="connsiteX6" fmla="*/ 150808 w 1137990"/>
                    <a:gd name="connsiteY6" fmla="*/ 11014 h 1052410"/>
                    <a:gd name="connsiteX7" fmla="*/ 246169 w 1137990"/>
                    <a:gd name="connsiteY7" fmla="*/ 1035 h 1052410"/>
                    <a:gd name="connsiteX8" fmla="*/ 1063104 w 1137990"/>
                    <a:gd name="connsiteY8" fmla="*/ 71514 h 1052410"/>
                    <a:gd name="connsiteX9" fmla="*/ 1137990 w 1137990"/>
                    <a:gd name="connsiteY9" fmla="*/ 323805 h 1052410"/>
                    <a:gd name="connsiteX0" fmla="*/ 1046550 w 1063104"/>
                    <a:gd name="connsiteY0" fmla="*/ 232365 h 1052410"/>
                    <a:gd name="connsiteX1" fmla="*/ 1034270 w 1063104"/>
                    <a:gd name="connsiteY1" fmla="*/ 405740 h 1052410"/>
                    <a:gd name="connsiteX2" fmla="*/ 337710 w 1063104"/>
                    <a:gd name="connsiteY2" fmla="*/ 345647 h 1052410"/>
                    <a:gd name="connsiteX3" fmla="*/ 337709 w 1063104"/>
                    <a:gd name="connsiteY3" fmla="*/ 1052410 h 1052410"/>
                    <a:gd name="connsiteX4" fmla="*/ 0 w 1063104"/>
                    <a:gd name="connsiteY4" fmla="*/ 1052410 h 1052410"/>
                    <a:gd name="connsiteX5" fmla="*/ 0 w 1063104"/>
                    <a:gd name="connsiteY5" fmla="*/ 176226 h 1052410"/>
                    <a:gd name="connsiteX6" fmla="*/ 150808 w 1063104"/>
                    <a:gd name="connsiteY6" fmla="*/ 11014 h 1052410"/>
                    <a:gd name="connsiteX7" fmla="*/ 246169 w 1063104"/>
                    <a:gd name="connsiteY7" fmla="*/ 1035 h 1052410"/>
                    <a:gd name="connsiteX8" fmla="*/ 1063104 w 1063104"/>
                    <a:gd name="connsiteY8" fmla="*/ 71514 h 1052410"/>
                    <a:gd name="connsiteX0" fmla="*/ 1034270 w 1063104"/>
                    <a:gd name="connsiteY0" fmla="*/ 405740 h 1052410"/>
                    <a:gd name="connsiteX1" fmla="*/ 337710 w 1063104"/>
                    <a:gd name="connsiteY1" fmla="*/ 345647 h 1052410"/>
                    <a:gd name="connsiteX2" fmla="*/ 337709 w 1063104"/>
                    <a:gd name="connsiteY2" fmla="*/ 1052410 h 1052410"/>
                    <a:gd name="connsiteX3" fmla="*/ 0 w 1063104"/>
                    <a:gd name="connsiteY3" fmla="*/ 1052410 h 1052410"/>
                    <a:gd name="connsiteX4" fmla="*/ 0 w 1063104"/>
                    <a:gd name="connsiteY4" fmla="*/ 176226 h 1052410"/>
                    <a:gd name="connsiteX5" fmla="*/ 150808 w 1063104"/>
                    <a:gd name="connsiteY5" fmla="*/ 11014 h 1052410"/>
                    <a:gd name="connsiteX6" fmla="*/ 246169 w 1063104"/>
                    <a:gd name="connsiteY6" fmla="*/ 1035 h 1052410"/>
                    <a:gd name="connsiteX7" fmla="*/ 1063104 w 1063104"/>
                    <a:gd name="connsiteY7" fmla="*/ 71514 h 1052410"/>
                    <a:gd name="connsiteX0" fmla="*/ 1034270 w 1034270"/>
                    <a:gd name="connsiteY0" fmla="*/ 405740 h 1052410"/>
                    <a:gd name="connsiteX1" fmla="*/ 337710 w 1034270"/>
                    <a:gd name="connsiteY1" fmla="*/ 345647 h 1052410"/>
                    <a:gd name="connsiteX2" fmla="*/ 337709 w 1034270"/>
                    <a:gd name="connsiteY2" fmla="*/ 1052410 h 1052410"/>
                    <a:gd name="connsiteX3" fmla="*/ 0 w 1034270"/>
                    <a:gd name="connsiteY3" fmla="*/ 1052410 h 1052410"/>
                    <a:gd name="connsiteX4" fmla="*/ 0 w 1034270"/>
                    <a:gd name="connsiteY4" fmla="*/ 176226 h 1052410"/>
                    <a:gd name="connsiteX5" fmla="*/ 150808 w 1034270"/>
                    <a:gd name="connsiteY5" fmla="*/ 11014 h 1052410"/>
                    <a:gd name="connsiteX6" fmla="*/ 246169 w 1034270"/>
                    <a:gd name="connsiteY6" fmla="*/ 1035 h 1052410"/>
                    <a:gd name="connsiteX7" fmla="*/ 1023728 w 1034270"/>
                    <a:gd name="connsiteY7" fmla="*/ 68231 h 1052410"/>
                    <a:gd name="connsiteX0" fmla="*/ 887504 w 1023728"/>
                    <a:gd name="connsiteY0" fmla="*/ 393501 h 1052410"/>
                    <a:gd name="connsiteX1" fmla="*/ 337710 w 1023728"/>
                    <a:gd name="connsiteY1" fmla="*/ 345647 h 1052410"/>
                    <a:gd name="connsiteX2" fmla="*/ 337709 w 1023728"/>
                    <a:gd name="connsiteY2" fmla="*/ 1052410 h 1052410"/>
                    <a:gd name="connsiteX3" fmla="*/ 0 w 1023728"/>
                    <a:gd name="connsiteY3" fmla="*/ 1052410 h 1052410"/>
                    <a:gd name="connsiteX4" fmla="*/ 0 w 1023728"/>
                    <a:gd name="connsiteY4" fmla="*/ 176226 h 1052410"/>
                    <a:gd name="connsiteX5" fmla="*/ 150808 w 1023728"/>
                    <a:gd name="connsiteY5" fmla="*/ 11014 h 1052410"/>
                    <a:gd name="connsiteX6" fmla="*/ 246169 w 1023728"/>
                    <a:gd name="connsiteY6" fmla="*/ 1035 h 1052410"/>
                    <a:gd name="connsiteX7" fmla="*/ 1023728 w 1023728"/>
                    <a:gd name="connsiteY7" fmla="*/ 68231 h 1052410"/>
                    <a:gd name="connsiteX0" fmla="*/ 887504 w 990585"/>
                    <a:gd name="connsiteY0" fmla="*/ 393501 h 1052410"/>
                    <a:gd name="connsiteX1" fmla="*/ 337710 w 990585"/>
                    <a:gd name="connsiteY1" fmla="*/ 345647 h 1052410"/>
                    <a:gd name="connsiteX2" fmla="*/ 337709 w 990585"/>
                    <a:gd name="connsiteY2" fmla="*/ 1052410 h 1052410"/>
                    <a:gd name="connsiteX3" fmla="*/ 0 w 990585"/>
                    <a:gd name="connsiteY3" fmla="*/ 1052410 h 1052410"/>
                    <a:gd name="connsiteX4" fmla="*/ 0 w 990585"/>
                    <a:gd name="connsiteY4" fmla="*/ 176226 h 1052410"/>
                    <a:gd name="connsiteX5" fmla="*/ 150808 w 990585"/>
                    <a:gd name="connsiteY5" fmla="*/ 11014 h 1052410"/>
                    <a:gd name="connsiteX6" fmla="*/ 246169 w 990585"/>
                    <a:gd name="connsiteY6" fmla="*/ 1035 h 1052410"/>
                    <a:gd name="connsiteX7" fmla="*/ 990586 w 990585"/>
                    <a:gd name="connsiteY7" fmla="*/ 62885 h 10524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990585" h="1052410">
                      <a:moveTo>
                        <a:pt x="887504" y="393501"/>
                      </a:moveTo>
                      <a:lnTo>
                        <a:pt x="337710" y="345647"/>
                      </a:lnTo>
                      <a:cubicBezTo>
                        <a:pt x="337710" y="581235"/>
                        <a:pt x="337709" y="816823"/>
                        <a:pt x="337709" y="1052410"/>
                      </a:cubicBezTo>
                      <a:lnTo>
                        <a:pt x="0" y="1052410"/>
                      </a:lnTo>
                      <a:lnTo>
                        <a:pt x="0" y="176226"/>
                      </a:lnTo>
                      <a:cubicBezTo>
                        <a:pt x="0" y="89165"/>
                        <a:pt x="65888" y="17493"/>
                        <a:pt x="150808" y="11014"/>
                      </a:cubicBezTo>
                      <a:cubicBezTo>
                        <a:pt x="179832" y="1336"/>
                        <a:pt x="212353" y="-1882"/>
                        <a:pt x="246169" y="1035"/>
                      </a:cubicBezTo>
                      <a:lnTo>
                        <a:pt x="990586" y="62885"/>
                      </a:lnTo>
                    </a:path>
                  </a:pathLst>
                </a:custGeom>
                <a:solidFill>
                  <a:srgbClr val="0070C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1031" name="グループ化 1030"/>
              <p:cNvGrpSpPr/>
              <p:nvPr/>
            </p:nvGrpSpPr>
            <p:grpSpPr>
              <a:xfrm flipH="1">
                <a:off x="5969636" y="5509304"/>
                <a:ext cx="664651" cy="779056"/>
                <a:chOff x="5130621" y="3211895"/>
                <a:chExt cx="664651" cy="779056"/>
              </a:xfrm>
            </p:grpSpPr>
            <p:sp>
              <p:nvSpPr>
                <p:cNvPr id="1032" name="角丸四角形 4"/>
                <p:cNvSpPr/>
                <p:nvPr/>
              </p:nvSpPr>
              <p:spPr>
                <a:xfrm rot="8735253" flipH="1">
                  <a:off x="5130621" y="3211895"/>
                  <a:ext cx="321292" cy="286027"/>
                </a:xfrm>
                <a:custGeom>
                  <a:avLst/>
                  <a:gdLst>
                    <a:gd name="connsiteX0" fmla="*/ 1806 w 838017"/>
                    <a:gd name="connsiteY0" fmla="*/ 546257 h 675821"/>
                    <a:gd name="connsiteX1" fmla="*/ 12952 w 838017"/>
                    <a:gd name="connsiteY1" fmla="*/ 525074 h 675821"/>
                    <a:gd name="connsiteX2" fmla="*/ 59067 w 838017"/>
                    <a:gd name="connsiteY2" fmla="*/ 497678 h 675821"/>
                    <a:gd name="connsiteX3" fmla="*/ 100244 w 838017"/>
                    <a:gd name="connsiteY3" fmla="*/ 488628 h 675821"/>
                    <a:gd name="connsiteX4" fmla="*/ 54928 w 838017"/>
                    <a:gd name="connsiteY4" fmla="*/ 448841 h 675821"/>
                    <a:gd name="connsiteX5" fmla="*/ 55646 w 838017"/>
                    <a:gd name="connsiteY5" fmla="*/ 425743 h 675821"/>
                    <a:gd name="connsiteX6" fmla="*/ 66792 w 838017"/>
                    <a:gd name="connsiteY6" fmla="*/ 404560 h 675821"/>
                    <a:gd name="connsiteX7" fmla="*/ 112907 w 838017"/>
                    <a:gd name="connsiteY7" fmla="*/ 377164 h 675821"/>
                    <a:gd name="connsiteX8" fmla="*/ 269211 w 838017"/>
                    <a:gd name="connsiteY8" fmla="*/ 342814 h 675821"/>
                    <a:gd name="connsiteX9" fmla="*/ 382846 w 838017"/>
                    <a:gd name="connsiteY9" fmla="*/ 271062 h 675821"/>
                    <a:gd name="connsiteX10" fmla="*/ 390224 w 838017"/>
                    <a:gd name="connsiteY10" fmla="*/ 262465 h 675821"/>
                    <a:gd name="connsiteX11" fmla="*/ 282312 w 838017"/>
                    <a:gd name="connsiteY11" fmla="*/ 262465 h 675821"/>
                    <a:gd name="connsiteX12" fmla="*/ 282312 w 838017"/>
                    <a:gd name="connsiteY12" fmla="*/ 130311 h 675821"/>
                    <a:gd name="connsiteX13" fmla="*/ 503642 w 838017"/>
                    <a:gd name="connsiteY13" fmla="*/ 130311 h 675821"/>
                    <a:gd name="connsiteX14" fmla="*/ 569841 w 838017"/>
                    <a:gd name="connsiteY14" fmla="*/ 53175 h 675821"/>
                    <a:gd name="connsiteX15" fmla="*/ 784843 w 838017"/>
                    <a:gd name="connsiteY15" fmla="*/ 36770 h 675821"/>
                    <a:gd name="connsiteX16" fmla="*/ 801247 w 838017"/>
                    <a:gd name="connsiteY16" fmla="*/ 251772 h 675821"/>
                    <a:gd name="connsiteX17" fmla="*/ 681089 w 838017"/>
                    <a:gd name="connsiteY17" fmla="*/ 391780 h 675821"/>
                    <a:gd name="connsiteX18" fmla="*/ 673163 w 838017"/>
                    <a:gd name="connsiteY18" fmla="*/ 404611 h 675821"/>
                    <a:gd name="connsiteX19" fmla="*/ 617412 w 838017"/>
                    <a:gd name="connsiteY19" fmla="*/ 465976 h 675821"/>
                    <a:gd name="connsiteX20" fmla="*/ 602855 w 838017"/>
                    <a:gd name="connsiteY20" fmla="*/ 482938 h 675821"/>
                    <a:gd name="connsiteX21" fmla="*/ 602376 w 838017"/>
                    <a:gd name="connsiteY21" fmla="*/ 482526 h 675821"/>
                    <a:gd name="connsiteX22" fmla="*/ 509362 w 838017"/>
                    <a:gd name="connsiteY22" fmla="*/ 584907 h 675821"/>
                    <a:gd name="connsiteX23" fmla="*/ 503806 w 838017"/>
                    <a:gd name="connsiteY23" fmla="*/ 589185 h 675821"/>
                    <a:gd name="connsiteX24" fmla="*/ 503527 w 838017"/>
                    <a:gd name="connsiteY24" fmla="*/ 589400 h 675821"/>
                    <a:gd name="connsiteX25" fmla="*/ 488983 w 838017"/>
                    <a:gd name="connsiteY25" fmla="*/ 600075 h 675821"/>
                    <a:gd name="connsiteX26" fmla="*/ 484229 w 838017"/>
                    <a:gd name="connsiteY26" fmla="*/ 603564 h 675821"/>
                    <a:gd name="connsiteX27" fmla="*/ 353095 w 838017"/>
                    <a:gd name="connsiteY27" fmla="*/ 668557 h 675821"/>
                    <a:gd name="connsiteX28" fmla="*/ 274455 w 838017"/>
                    <a:gd name="connsiteY28" fmla="*/ 648193 h 675821"/>
                    <a:gd name="connsiteX29" fmla="*/ 271614 w 838017"/>
                    <a:gd name="connsiteY29" fmla="*/ 636113 h 675821"/>
                    <a:gd name="connsiteX30" fmla="*/ 211767 w 838017"/>
                    <a:gd name="connsiteY30" fmla="*/ 663394 h 675821"/>
                    <a:gd name="connsiteX31" fmla="*/ 122366 w 838017"/>
                    <a:gd name="connsiteY31" fmla="*/ 640886 h 675821"/>
                    <a:gd name="connsiteX32" fmla="*/ 122875 w 838017"/>
                    <a:gd name="connsiteY32" fmla="*/ 601528 h 675821"/>
                    <a:gd name="connsiteX33" fmla="*/ 83777 w 838017"/>
                    <a:gd name="connsiteY33" fmla="*/ 610120 h 675821"/>
                    <a:gd name="connsiteX34" fmla="*/ 1088 w 838017"/>
                    <a:gd name="connsiteY34" fmla="*/ 569355 h 675821"/>
                    <a:gd name="connsiteX35" fmla="*/ 1806 w 838017"/>
                    <a:gd name="connsiteY35" fmla="*/ 546257 h 675821"/>
                    <a:gd name="connsiteX0" fmla="*/ 1806 w 838017"/>
                    <a:gd name="connsiteY0" fmla="*/ 546257 h 675821"/>
                    <a:gd name="connsiteX1" fmla="*/ 12952 w 838017"/>
                    <a:gd name="connsiteY1" fmla="*/ 525074 h 675821"/>
                    <a:gd name="connsiteX2" fmla="*/ 59067 w 838017"/>
                    <a:gd name="connsiteY2" fmla="*/ 497678 h 675821"/>
                    <a:gd name="connsiteX3" fmla="*/ 100244 w 838017"/>
                    <a:gd name="connsiteY3" fmla="*/ 488628 h 675821"/>
                    <a:gd name="connsiteX4" fmla="*/ 54928 w 838017"/>
                    <a:gd name="connsiteY4" fmla="*/ 448841 h 675821"/>
                    <a:gd name="connsiteX5" fmla="*/ 55646 w 838017"/>
                    <a:gd name="connsiteY5" fmla="*/ 425743 h 675821"/>
                    <a:gd name="connsiteX6" fmla="*/ 66792 w 838017"/>
                    <a:gd name="connsiteY6" fmla="*/ 404560 h 675821"/>
                    <a:gd name="connsiteX7" fmla="*/ 112907 w 838017"/>
                    <a:gd name="connsiteY7" fmla="*/ 377164 h 675821"/>
                    <a:gd name="connsiteX8" fmla="*/ 269211 w 838017"/>
                    <a:gd name="connsiteY8" fmla="*/ 342814 h 675821"/>
                    <a:gd name="connsiteX9" fmla="*/ 382846 w 838017"/>
                    <a:gd name="connsiteY9" fmla="*/ 271062 h 675821"/>
                    <a:gd name="connsiteX10" fmla="*/ 390224 w 838017"/>
                    <a:gd name="connsiteY10" fmla="*/ 262465 h 675821"/>
                    <a:gd name="connsiteX11" fmla="*/ 282312 w 838017"/>
                    <a:gd name="connsiteY11" fmla="*/ 130311 h 675821"/>
                    <a:gd name="connsiteX12" fmla="*/ 503642 w 838017"/>
                    <a:gd name="connsiteY12" fmla="*/ 130311 h 675821"/>
                    <a:gd name="connsiteX13" fmla="*/ 569841 w 838017"/>
                    <a:gd name="connsiteY13" fmla="*/ 53175 h 675821"/>
                    <a:gd name="connsiteX14" fmla="*/ 784843 w 838017"/>
                    <a:gd name="connsiteY14" fmla="*/ 36770 h 675821"/>
                    <a:gd name="connsiteX15" fmla="*/ 801247 w 838017"/>
                    <a:gd name="connsiteY15" fmla="*/ 251772 h 675821"/>
                    <a:gd name="connsiteX16" fmla="*/ 681089 w 838017"/>
                    <a:gd name="connsiteY16" fmla="*/ 391780 h 675821"/>
                    <a:gd name="connsiteX17" fmla="*/ 673163 w 838017"/>
                    <a:gd name="connsiteY17" fmla="*/ 404611 h 675821"/>
                    <a:gd name="connsiteX18" fmla="*/ 617412 w 838017"/>
                    <a:gd name="connsiteY18" fmla="*/ 465976 h 675821"/>
                    <a:gd name="connsiteX19" fmla="*/ 602855 w 838017"/>
                    <a:gd name="connsiteY19" fmla="*/ 482938 h 675821"/>
                    <a:gd name="connsiteX20" fmla="*/ 602376 w 838017"/>
                    <a:gd name="connsiteY20" fmla="*/ 482526 h 675821"/>
                    <a:gd name="connsiteX21" fmla="*/ 509362 w 838017"/>
                    <a:gd name="connsiteY21" fmla="*/ 584907 h 675821"/>
                    <a:gd name="connsiteX22" fmla="*/ 503806 w 838017"/>
                    <a:gd name="connsiteY22" fmla="*/ 589185 h 675821"/>
                    <a:gd name="connsiteX23" fmla="*/ 503527 w 838017"/>
                    <a:gd name="connsiteY23" fmla="*/ 589400 h 675821"/>
                    <a:gd name="connsiteX24" fmla="*/ 488983 w 838017"/>
                    <a:gd name="connsiteY24" fmla="*/ 600075 h 675821"/>
                    <a:gd name="connsiteX25" fmla="*/ 484229 w 838017"/>
                    <a:gd name="connsiteY25" fmla="*/ 603564 h 675821"/>
                    <a:gd name="connsiteX26" fmla="*/ 353095 w 838017"/>
                    <a:gd name="connsiteY26" fmla="*/ 668557 h 675821"/>
                    <a:gd name="connsiteX27" fmla="*/ 274455 w 838017"/>
                    <a:gd name="connsiteY27" fmla="*/ 648193 h 675821"/>
                    <a:gd name="connsiteX28" fmla="*/ 271614 w 838017"/>
                    <a:gd name="connsiteY28" fmla="*/ 636113 h 675821"/>
                    <a:gd name="connsiteX29" fmla="*/ 211767 w 838017"/>
                    <a:gd name="connsiteY29" fmla="*/ 663394 h 675821"/>
                    <a:gd name="connsiteX30" fmla="*/ 122366 w 838017"/>
                    <a:gd name="connsiteY30" fmla="*/ 640886 h 675821"/>
                    <a:gd name="connsiteX31" fmla="*/ 122875 w 838017"/>
                    <a:gd name="connsiteY31" fmla="*/ 601528 h 675821"/>
                    <a:gd name="connsiteX32" fmla="*/ 83777 w 838017"/>
                    <a:gd name="connsiteY32" fmla="*/ 610120 h 675821"/>
                    <a:gd name="connsiteX33" fmla="*/ 1088 w 838017"/>
                    <a:gd name="connsiteY33" fmla="*/ 569355 h 675821"/>
                    <a:gd name="connsiteX34" fmla="*/ 1806 w 838017"/>
                    <a:gd name="connsiteY34" fmla="*/ 546257 h 675821"/>
                    <a:gd name="connsiteX0" fmla="*/ 1806 w 838017"/>
                    <a:gd name="connsiteY0" fmla="*/ 546257 h 675821"/>
                    <a:gd name="connsiteX1" fmla="*/ 12952 w 838017"/>
                    <a:gd name="connsiteY1" fmla="*/ 525074 h 675821"/>
                    <a:gd name="connsiteX2" fmla="*/ 59067 w 838017"/>
                    <a:gd name="connsiteY2" fmla="*/ 497678 h 675821"/>
                    <a:gd name="connsiteX3" fmla="*/ 100244 w 838017"/>
                    <a:gd name="connsiteY3" fmla="*/ 488628 h 675821"/>
                    <a:gd name="connsiteX4" fmla="*/ 54928 w 838017"/>
                    <a:gd name="connsiteY4" fmla="*/ 448841 h 675821"/>
                    <a:gd name="connsiteX5" fmla="*/ 55646 w 838017"/>
                    <a:gd name="connsiteY5" fmla="*/ 425743 h 675821"/>
                    <a:gd name="connsiteX6" fmla="*/ 66792 w 838017"/>
                    <a:gd name="connsiteY6" fmla="*/ 404560 h 675821"/>
                    <a:gd name="connsiteX7" fmla="*/ 112907 w 838017"/>
                    <a:gd name="connsiteY7" fmla="*/ 377164 h 675821"/>
                    <a:gd name="connsiteX8" fmla="*/ 269211 w 838017"/>
                    <a:gd name="connsiteY8" fmla="*/ 342814 h 675821"/>
                    <a:gd name="connsiteX9" fmla="*/ 382846 w 838017"/>
                    <a:gd name="connsiteY9" fmla="*/ 271062 h 675821"/>
                    <a:gd name="connsiteX10" fmla="*/ 390224 w 838017"/>
                    <a:gd name="connsiteY10" fmla="*/ 262465 h 675821"/>
                    <a:gd name="connsiteX11" fmla="*/ 503642 w 838017"/>
                    <a:gd name="connsiteY11" fmla="*/ 130311 h 675821"/>
                    <a:gd name="connsiteX12" fmla="*/ 569841 w 838017"/>
                    <a:gd name="connsiteY12" fmla="*/ 53175 h 675821"/>
                    <a:gd name="connsiteX13" fmla="*/ 784843 w 838017"/>
                    <a:gd name="connsiteY13" fmla="*/ 36770 h 675821"/>
                    <a:gd name="connsiteX14" fmla="*/ 801247 w 838017"/>
                    <a:gd name="connsiteY14" fmla="*/ 251772 h 675821"/>
                    <a:gd name="connsiteX15" fmla="*/ 681089 w 838017"/>
                    <a:gd name="connsiteY15" fmla="*/ 391780 h 675821"/>
                    <a:gd name="connsiteX16" fmla="*/ 673163 w 838017"/>
                    <a:gd name="connsiteY16" fmla="*/ 404611 h 675821"/>
                    <a:gd name="connsiteX17" fmla="*/ 617412 w 838017"/>
                    <a:gd name="connsiteY17" fmla="*/ 465976 h 675821"/>
                    <a:gd name="connsiteX18" fmla="*/ 602855 w 838017"/>
                    <a:gd name="connsiteY18" fmla="*/ 482938 h 675821"/>
                    <a:gd name="connsiteX19" fmla="*/ 602376 w 838017"/>
                    <a:gd name="connsiteY19" fmla="*/ 482526 h 675821"/>
                    <a:gd name="connsiteX20" fmla="*/ 509362 w 838017"/>
                    <a:gd name="connsiteY20" fmla="*/ 584907 h 675821"/>
                    <a:gd name="connsiteX21" fmla="*/ 503806 w 838017"/>
                    <a:gd name="connsiteY21" fmla="*/ 589185 h 675821"/>
                    <a:gd name="connsiteX22" fmla="*/ 503527 w 838017"/>
                    <a:gd name="connsiteY22" fmla="*/ 589400 h 675821"/>
                    <a:gd name="connsiteX23" fmla="*/ 488983 w 838017"/>
                    <a:gd name="connsiteY23" fmla="*/ 600075 h 675821"/>
                    <a:gd name="connsiteX24" fmla="*/ 484229 w 838017"/>
                    <a:gd name="connsiteY24" fmla="*/ 603564 h 675821"/>
                    <a:gd name="connsiteX25" fmla="*/ 353095 w 838017"/>
                    <a:gd name="connsiteY25" fmla="*/ 668557 h 675821"/>
                    <a:gd name="connsiteX26" fmla="*/ 274455 w 838017"/>
                    <a:gd name="connsiteY26" fmla="*/ 648193 h 675821"/>
                    <a:gd name="connsiteX27" fmla="*/ 271614 w 838017"/>
                    <a:gd name="connsiteY27" fmla="*/ 636113 h 675821"/>
                    <a:gd name="connsiteX28" fmla="*/ 211767 w 838017"/>
                    <a:gd name="connsiteY28" fmla="*/ 663394 h 675821"/>
                    <a:gd name="connsiteX29" fmla="*/ 122366 w 838017"/>
                    <a:gd name="connsiteY29" fmla="*/ 640886 h 675821"/>
                    <a:gd name="connsiteX30" fmla="*/ 122875 w 838017"/>
                    <a:gd name="connsiteY30" fmla="*/ 601528 h 675821"/>
                    <a:gd name="connsiteX31" fmla="*/ 83777 w 838017"/>
                    <a:gd name="connsiteY31" fmla="*/ 610120 h 675821"/>
                    <a:gd name="connsiteX32" fmla="*/ 1088 w 838017"/>
                    <a:gd name="connsiteY32" fmla="*/ 569355 h 675821"/>
                    <a:gd name="connsiteX33" fmla="*/ 1806 w 838017"/>
                    <a:gd name="connsiteY33" fmla="*/ 546257 h 675821"/>
                    <a:gd name="connsiteX0" fmla="*/ 1806 w 838017"/>
                    <a:gd name="connsiteY0" fmla="*/ 546257 h 675821"/>
                    <a:gd name="connsiteX1" fmla="*/ 12952 w 838017"/>
                    <a:gd name="connsiteY1" fmla="*/ 525074 h 675821"/>
                    <a:gd name="connsiteX2" fmla="*/ 59067 w 838017"/>
                    <a:gd name="connsiteY2" fmla="*/ 497678 h 675821"/>
                    <a:gd name="connsiteX3" fmla="*/ 100244 w 838017"/>
                    <a:gd name="connsiteY3" fmla="*/ 488628 h 675821"/>
                    <a:gd name="connsiteX4" fmla="*/ 54928 w 838017"/>
                    <a:gd name="connsiteY4" fmla="*/ 448841 h 675821"/>
                    <a:gd name="connsiteX5" fmla="*/ 55646 w 838017"/>
                    <a:gd name="connsiteY5" fmla="*/ 425743 h 675821"/>
                    <a:gd name="connsiteX6" fmla="*/ 66792 w 838017"/>
                    <a:gd name="connsiteY6" fmla="*/ 404560 h 675821"/>
                    <a:gd name="connsiteX7" fmla="*/ 112907 w 838017"/>
                    <a:gd name="connsiteY7" fmla="*/ 377164 h 675821"/>
                    <a:gd name="connsiteX8" fmla="*/ 269211 w 838017"/>
                    <a:gd name="connsiteY8" fmla="*/ 342814 h 675821"/>
                    <a:gd name="connsiteX9" fmla="*/ 382846 w 838017"/>
                    <a:gd name="connsiteY9" fmla="*/ 271062 h 675821"/>
                    <a:gd name="connsiteX10" fmla="*/ 503642 w 838017"/>
                    <a:gd name="connsiteY10" fmla="*/ 130311 h 675821"/>
                    <a:gd name="connsiteX11" fmla="*/ 569841 w 838017"/>
                    <a:gd name="connsiteY11" fmla="*/ 53175 h 675821"/>
                    <a:gd name="connsiteX12" fmla="*/ 784843 w 838017"/>
                    <a:gd name="connsiteY12" fmla="*/ 36770 h 675821"/>
                    <a:gd name="connsiteX13" fmla="*/ 801247 w 838017"/>
                    <a:gd name="connsiteY13" fmla="*/ 251772 h 675821"/>
                    <a:gd name="connsiteX14" fmla="*/ 681089 w 838017"/>
                    <a:gd name="connsiteY14" fmla="*/ 391780 h 675821"/>
                    <a:gd name="connsiteX15" fmla="*/ 673163 w 838017"/>
                    <a:gd name="connsiteY15" fmla="*/ 404611 h 675821"/>
                    <a:gd name="connsiteX16" fmla="*/ 617412 w 838017"/>
                    <a:gd name="connsiteY16" fmla="*/ 465976 h 675821"/>
                    <a:gd name="connsiteX17" fmla="*/ 602855 w 838017"/>
                    <a:gd name="connsiteY17" fmla="*/ 482938 h 675821"/>
                    <a:gd name="connsiteX18" fmla="*/ 602376 w 838017"/>
                    <a:gd name="connsiteY18" fmla="*/ 482526 h 675821"/>
                    <a:gd name="connsiteX19" fmla="*/ 509362 w 838017"/>
                    <a:gd name="connsiteY19" fmla="*/ 584907 h 675821"/>
                    <a:gd name="connsiteX20" fmla="*/ 503806 w 838017"/>
                    <a:gd name="connsiteY20" fmla="*/ 589185 h 675821"/>
                    <a:gd name="connsiteX21" fmla="*/ 503527 w 838017"/>
                    <a:gd name="connsiteY21" fmla="*/ 589400 h 675821"/>
                    <a:gd name="connsiteX22" fmla="*/ 488983 w 838017"/>
                    <a:gd name="connsiteY22" fmla="*/ 600075 h 675821"/>
                    <a:gd name="connsiteX23" fmla="*/ 484229 w 838017"/>
                    <a:gd name="connsiteY23" fmla="*/ 603564 h 675821"/>
                    <a:gd name="connsiteX24" fmla="*/ 353095 w 838017"/>
                    <a:gd name="connsiteY24" fmla="*/ 668557 h 675821"/>
                    <a:gd name="connsiteX25" fmla="*/ 274455 w 838017"/>
                    <a:gd name="connsiteY25" fmla="*/ 648193 h 675821"/>
                    <a:gd name="connsiteX26" fmla="*/ 271614 w 838017"/>
                    <a:gd name="connsiteY26" fmla="*/ 636113 h 675821"/>
                    <a:gd name="connsiteX27" fmla="*/ 211767 w 838017"/>
                    <a:gd name="connsiteY27" fmla="*/ 663394 h 675821"/>
                    <a:gd name="connsiteX28" fmla="*/ 122366 w 838017"/>
                    <a:gd name="connsiteY28" fmla="*/ 640886 h 675821"/>
                    <a:gd name="connsiteX29" fmla="*/ 122875 w 838017"/>
                    <a:gd name="connsiteY29" fmla="*/ 601528 h 675821"/>
                    <a:gd name="connsiteX30" fmla="*/ 83777 w 838017"/>
                    <a:gd name="connsiteY30" fmla="*/ 610120 h 675821"/>
                    <a:gd name="connsiteX31" fmla="*/ 1088 w 838017"/>
                    <a:gd name="connsiteY31" fmla="*/ 569355 h 675821"/>
                    <a:gd name="connsiteX32" fmla="*/ 1806 w 838017"/>
                    <a:gd name="connsiteY32" fmla="*/ 546257 h 675821"/>
                    <a:gd name="connsiteX0" fmla="*/ 1806 w 838017"/>
                    <a:gd name="connsiteY0" fmla="*/ 546257 h 675821"/>
                    <a:gd name="connsiteX1" fmla="*/ 12952 w 838017"/>
                    <a:gd name="connsiteY1" fmla="*/ 525074 h 675821"/>
                    <a:gd name="connsiteX2" fmla="*/ 59067 w 838017"/>
                    <a:gd name="connsiteY2" fmla="*/ 497678 h 675821"/>
                    <a:gd name="connsiteX3" fmla="*/ 100244 w 838017"/>
                    <a:gd name="connsiteY3" fmla="*/ 488628 h 675821"/>
                    <a:gd name="connsiteX4" fmla="*/ 54928 w 838017"/>
                    <a:gd name="connsiteY4" fmla="*/ 448841 h 675821"/>
                    <a:gd name="connsiteX5" fmla="*/ 55646 w 838017"/>
                    <a:gd name="connsiteY5" fmla="*/ 425743 h 675821"/>
                    <a:gd name="connsiteX6" fmla="*/ 66792 w 838017"/>
                    <a:gd name="connsiteY6" fmla="*/ 404560 h 675821"/>
                    <a:gd name="connsiteX7" fmla="*/ 112907 w 838017"/>
                    <a:gd name="connsiteY7" fmla="*/ 377164 h 675821"/>
                    <a:gd name="connsiteX8" fmla="*/ 269211 w 838017"/>
                    <a:gd name="connsiteY8" fmla="*/ 342814 h 675821"/>
                    <a:gd name="connsiteX9" fmla="*/ 382846 w 838017"/>
                    <a:gd name="connsiteY9" fmla="*/ 271062 h 675821"/>
                    <a:gd name="connsiteX10" fmla="*/ 503642 w 838017"/>
                    <a:gd name="connsiteY10" fmla="*/ 130311 h 675821"/>
                    <a:gd name="connsiteX11" fmla="*/ 569841 w 838017"/>
                    <a:gd name="connsiteY11" fmla="*/ 53175 h 675821"/>
                    <a:gd name="connsiteX12" fmla="*/ 784843 w 838017"/>
                    <a:gd name="connsiteY12" fmla="*/ 36770 h 675821"/>
                    <a:gd name="connsiteX13" fmla="*/ 801247 w 838017"/>
                    <a:gd name="connsiteY13" fmla="*/ 251772 h 675821"/>
                    <a:gd name="connsiteX14" fmla="*/ 681089 w 838017"/>
                    <a:gd name="connsiteY14" fmla="*/ 391780 h 675821"/>
                    <a:gd name="connsiteX15" fmla="*/ 673163 w 838017"/>
                    <a:gd name="connsiteY15" fmla="*/ 404611 h 675821"/>
                    <a:gd name="connsiteX16" fmla="*/ 617412 w 838017"/>
                    <a:gd name="connsiteY16" fmla="*/ 465976 h 675821"/>
                    <a:gd name="connsiteX17" fmla="*/ 602855 w 838017"/>
                    <a:gd name="connsiteY17" fmla="*/ 482938 h 675821"/>
                    <a:gd name="connsiteX18" fmla="*/ 509362 w 838017"/>
                    <a:gd name="connsiteY18" fmla="*/ 584907 h 675821"/>
                    <a:gd name="connsiteX19" fmla="*/ 503806 w 838017"/>
                    <a:gd name="connsiteY19" fmla="*/ 589185 h 675821"/>
                    <a:gd name="connsiteX20" fmla="*/ 503527 w 838017"/>
                    <a:gd name="connsiteY20" fmla="*/ 589400 h 675821"/>
                    <a:gd name="connsiteX21" fmla="*/ 488983 w 838017"/>
                    <a:gd name="connsiteY21" fmla="*/ 600075 h 675821"/>
                    <a:gd name="connsiteX22" fmla="*/ 484229 w 838017"/>
                    <a:gd name="connsiteY22" fmla="*/ 603564 h 675821"/>
                    <a:gd name="connsiteX23" fmla="*/ 353095 w 838017"/>
                    <a:gd name="connsiteY23" fmla="*/ 668557 h 675821"/>
                    <a:gd name="connsiteX24" fmla="*/ 274455 w 838017"/>
                    <a:gd name="connsiteY24" fmla="*/ 648193 h 675821"/>
                    <a:gd name="connsiteX25" fmla="*/ 271614 w 838017"/>
                    <a:gd name="connsiteY25" fmla="*/ 636113 h 675821"/>
                    <a:gd name="connsiteX26" fmla="*/ 211767 w 838017"/>
                    <a:gd name="connsiteY26" fmla="*/ 663394 h 675821"/>
                    <a:gd name="connsiteX27" fmla="*/ 122366 w 838017"/>
                    <a:gd name="connsiteY27" fmla="*/ 640886 h 675821"/>
                    <a:gd name="connsiteX28" fmla="*/ 122875 w 838017"/>
                    <a:gd name="connsiteY28" fmla="*/ 601528 h 675821"/>
                    <a:gd name="connsiteX29" fmla="*/ 83777 w 838017"/>
                    <a:gd name="connsiteY29" fmla="*/ 610120 h 675821"/>
                    <a:gd name="connsiteX30" fmla="*/ 1088 w 838017"/>
                    <a:gd name="connsiteY30" fmla="*/ 569355 h 675821"/>
                    <a:gd name="connsiteX31" fmla="*/ 1806 w 838017"/>
                    <a:gd name="connsiteY31" fmla="*/ 546257 h 675821"/>
                    <a:gd name="connsiteX0" fmla="*/ 1806 w 838017"/>
                    <a:gd name="connsiteY0" fmla="*/ 546257 h 675821"/>
                    <a:gd name="connsiteX1" fmla="*/ 12952 w 838017"/>
                    <a:gd name="connsiteY1" fmla="*/ 525074 h 675821"/>
                    <a:gd name="connsiteX2" fmla="*/ 59067 w 838017"/>
                    <a:gd name="connsiteY2" fmla="*/ 497678 h 675821"/>
                    <a:gd name="connsiteX3" fmla="*/ 100244 w 838017"/>
                    <a:gd name="connsiteY3" fmla="*/ 488628 h 675821"/>
                    <a:gd name="connsiteX4" fmla="*/ 54928 w 838017"/>
                    <a:gd name="connsiteY4" fmla="*/ 448841 h 675821"/>
                    <a:gd name="connsiteX5" fmla="*/ 55646 w 838017"/>
                    <a:gd name="connsiteY5" fmla="*/ 425743 h 675821"/>
                    <a:gd name="connsiteX6" fmla="*/ 66792 w 838017"/>
                    <a:gd name="connsiteY6" fmla="*/ 404560 h 675821"/>
                    <a:gd name="connsiteX7" fmla="*/ 112907 w 838017"/>
                    <a:gd name="connsiteY7" fmla="*/ 377164 h 675821"/>
                    <a:gd name="connsiteX8" fmla="*/ 269211 w 838017"/>
                    <a:gd name="connsiteY8" fmla="*/ 342814 h 675821"/>
                    <a:gd name="connsiteX9" fmla="*/ 382846 w 838017"/>
                    <a:gd name="connsiteY9" fmla="*/ 271062 h 675821"/>
                    <a:gd name="connsiteX10" fmla="*/ 503642 w 838017"/>
                    <a:gd name="connsiteY10" fmla="*/ 130311 h 675821"/>
                    <a:gd name="connsiteX11" fmla="*/ 569841 w 838017"/>
                    <a:gd name="connsiteY11" fmla="*/ 53175 h 675821"/>
                    <a:gd name="connsiteX12" fmla="*/ 784843 w 838017"/>
                    <a:gd name="connsiteY12" fmla="*/ 36770 h 675821"/>
                    <a:gd name="connsiteX13" fmla="*/ 801247 w 838017"/>
                    <a:gd name="connsiteY13" fmla="*/ 251772 h 675821"/>
                    <a:gd name="connsiteX14" fmla="*/ 681089 w 838017"/>
                    <a:gd name="connsiteY14" fmla="*/ 391780 h 675821"/>
                    <a:gd name="connsiteX15" fmla="*/ 673163 w 838017"/>
                    <a:gd name="connsiteY15" fmla="*/ 404611 h 675821"/>
                    <a:gd name="connsiteX16" fmla="*/ 617412 w 838017"/>
                    <a:gd name="connsiteY16" fmla="*/ 465976 h 675821"/>
                    <a:gd name="connsiteX17" fmla="*/ 602855 w 838017"/>
                    <a:gd name="connsiteY17" fmla="*/ 482938 h 675821"/>
                    <a:gd name="connsiteX18" fmla="*/ 509362 w 838017"/>
                    <a:gd name="connsiteY18" fmla="*/ 584907 h 675821"/>
                    <a:gd name="connsiteX19" fmla="*/ 503806 w 838017"/>
                    <a:gd name="connsiteY19" fmla="*/ 589185 h 675821"/>
                    <a:gd name="connsiteX20" fmla="*/ 488983 w 838017"/>
                    <a:gd name="connsiteY20" fmla="*/ 600075 h 675821"/>
                    <a:gd name="connsiteX21" fmla="*/ 484229 w 838017"/>
                    <a:gd name="connsiteY21" fmla="*/ 603564 h 675821"/>
                    <a:gd name="connsiteX22" fmla="*/ 353095 w 838017"/>
                    <a:gd name="connsiteY22" fmla="*/ 668557 h 675821"/>
                    <a:gd name="connsiteX23" fmla="*/ 274455 w 838017"/>
                    <a:gd name="connsiteY23" fmla="*/ 648193 h 675821"/>
                    <a:gd name="connsiteX24" fmla="*/ 271614 w 838017"/>
                    <a:gd name="connsiteY24" fmla="*/ 636113 h 675821"/>
                    <a:gd name="connsiteX25" fmla="*/ 211767 w 838017"/>
                    <a:gd name="connsiteY25" fmla="*/ 663394 h 675821"/>
                    <a:gd name="connsiteX26" fmla="*/ 122366 w 838017"/>
                    <a:gd name="connsiteY26" fmla="*/ 640886 h 675821"/>
                    <a:gd name="connsiteX27" fmla="*/ 122875 w 838017"/>
                    <a:gd name="connsiteY27" fmla="*/ 601528 h 675821"/>
                    <a:gd name="connsiteX28" fmla="*/ 83777 w 838017"/>
                    <a:gd name="connsiteY28" fmla="*/ 610120 h 675821"/>
                    <a:gd name="connsiteX29" fmla="*/ 1088 w 838017"/>
                    <a:gd name="connsiteY29" fmla="*/ 569355 h 675821"/>
                    <a:gd name="connsiteX30" fmla="*/ 1806 w 838017"/>
                    <a:gd name="connsiteY30" fmla="*/ 546257 h 675821"/>
                    <a:gd name="connsiteX0" fmla="*/ 1806 w 838017"/>
                    <a:gd name="connsiteY0" fmla="*/ 546257 h 675821"/>
                    <a:gd name="connsiteX1" fmla="*/ 12952 w 838017"/>
                    <a:gd name="connsiteY1" fmla="*/ 525074 h 675821"/>
                    <a:gd name="connsiteX2" fmla="*/ 59067 w 838017"/>
                    <a:gd name="connsiteY2" fmla="*/ 497678 h 675821"/>
                    <a:gd name="connsiteX3" fmla="*/ 100244 w 838017"/>
                    <a:gd name="connsiteY3" fmla="*/ 488628 h 675821"/>
                    <a:gd name="connsiteX4" fmla="*/ 54928 w 838017"/>
                    <a:gd name="connsiteY4" fmla="*/ 448841 h 675821"/>
                    <a:gd name="connsiteX5" fmla="*/ 55646 w 838017"/>
                    <a:gd name="connsiteY5" fmla="*/ 425743 h 675821"/>
                    <a:gd name="connsiteX6" fmla="*/ 66792 w 838017"/>
                    <a:gd name="connsiteY6" fmla="*/ 404560 h 675821"/>
                    <a:gd name="connsiteX7" fmla="*/ 112907 w 838017"/>
                    <a:gd name="connsiteY7" fmla="*/ 377164 h 675821"/>
                    <a:gd name="connsiteX8" fmla="*/ 269211 w 838017"/>
                    <a:gd name="connsiteY8" fmla="*/ 342814 h 675821"/>
                    <a:gd name="connsiteX9" fmla="*/ 382846 w 838017"/>
                    <a:gd name="connsiteY9" fmla="*/ 271062 h 675821"/>
                    <a:gd name="connsiteX10" fmla="*/ 503642 w 838017"/>
                    <a:gd name="connsiteY10" fmla="*/ 130311 h 675821"/>
                    <a:gd name="connsiteX11" fmla="*/ 569841 w 838017"/>
                    <a:gd name="connsiteY11" fmla="*/ 53175 h 675821"/>
                    <a:gd name="connsiteX12" fmla="*/ 784843 w 838017"/>
                    <a:gd name="connsiteY12" fmla="*/ 36770 h 675821"/>
                    <a:gd name="connsiteX13" fmla="*/ 801247 w 838017"/>
                    <a:gd name="connsiteY13" fmla="*/ 251772 h 675821"/>
                    <a:gd name="connsiteX14" fmla="*/ 681089 w 838017"/>
                    <a:gd name="connsiteY14" fmla="*/ 391780 h 675821"/>
                    <a:gd name="connsiteX15" fmla="*/ 617412 w 838017"/>
                    <a:gd name="connsiteY15" fmla="*/ 465976 h 675821"/>
                    <a:gd name="connsiteX16" fmla="*/ 602855 w 838017"/>
                    <a:gd name="connsiteY16" fmla="*/ 482938 h 675821"/>
                    <a:gd name="connsiteX17" fmla="*/ 509362 w 838017"/>
                    <a:gd name="connsiteY17" fmla="*/ 584907 h 675821"/>
                    <a:gd name="connsiteX18" fmla="*/ 503806 w 838017"/>
                    <a:gd name="connsiteY18" fmla="*/ 589185 h 675821"/>
                    <a:gd name="connsiteX19" fmla="*/ 488983 w 838017"/>
                    <a:gd name="connsiteY19" fmla="*/ 600075 h 675821"/>
                    <a:gd name="connsiteX20" fmla="*/ 484229 w 838017"/>
                    <a:gd name="connsiteY20" fmla="*/ 603564 h 675821"/>
                    <a:gd name="connsiteX21" fmla="*/ 353095 w 838017"/>
                    <a:gd name="connsiteY21" fmla="*/ 668557 h 675821"/>
                    <a:gd name="connsiteX22" fmla="*/ 274455 w 838017"/>
                    <a:gd name="connsiteY22" fmla="*/ 648193 h 675821"/>
                    <a:gd name="connsiteX23" fmla="*/ 271614 w 838017"/>
                    <a:gd name="connsiteY23" fmla="*/ 636113 h 675821"/>
                    <a:gd name="connsiteX24" fmla="*/ 211767 w 838017"/>
                    <a:gd name="connsiteY24" fmla="*/ 663394 h 675821"/>
                    <a:gd name="connsiteX25" fmla="*/ 122366 w 838017"/>
                    <a:gd name="connsiteY25" fmla="*/ 640886 h 675821"/>
                    <a:gd name="connsiteX26" fmla="*/ 122875 w 838017"/>
                    <a:gd name="connsiteY26" fmla="*/ 601528 h 675821"/>
                    <a:gd name="connsiteX27" fmla="*/ 83777 w 838017"/>
                    <a:gd name="connsiteY27" fmla="*/ 610120 h 675821"/>
                    <a:gd name="connsiteX28" fmla="*/ 1088 w 838017"/>
                    <a:gd name="connsiteY28" fmla="*/ 569355 h 675821"/>
                    <a:gd name="connsiteX29" fmla="*/ 1806 w 838017"/>
                    <a:gd name="connsiteY29" fmla="*/ 546257 h 675821"/>
                    <a:gd name="connsiteX0" fmla="*/ 1806 w 838017"/>
                    <a:gd name="connsiteY0" fmla="*/ 546257 h 675821"/>
                    <a:gd name="connsiteX1" fmla="*/ 12952 w 838017"/>
                    <a:gd name="connsiteY1" fmla="*/ 525074 h 675821"/>
                    <a:gd name="connsiteX2" fmla="*/ 59067 w 838017"/>
                    <a:gd name="connsiteY2" fmla="*/ 497678 h 675821"/>
                    <a:gd name="connsiteX3" fmla="*/ 100244 w 838017"/>
                    <a:gd name="connsiteY3" fmla="*/ 488628 h 675821"/>
                    <a:gd name="connsiteX4" fmla="*/ 54928 w 838017"/>
                    <a:gd name="connsiteY4" fmla="*/ 448841 h 675821"/>
                    <a:gd name="connsiteX5" fmla="*/ 55646 w 838017"/>
                    <a:gd name="connsiteY5" fmla="*/ 425743 h 675821"/>
                    <a:gd name="connsiteX6" fmla="*/ 66792 w 838017"/>
                    <a:gd name="connsiteY6" fmla="*/ 404560 h 675821"/>
                    <a:gd name="connsiteX7" fmla="*/ 112907 w 838017"/>
                    <a:gd name="connsiteY7" fmla="*/ 377164 h 675821"/>
                    <a:gd name="connsiteX8" fmla="*/ 269211 w 838017"/>
                    <a:gd name="connsiteY8" fmla="*/ 342814 h 675821"/>
                    <a:gd name="connsiteX9" fmla="*/ 382846 w 838017"/>
                    <a:gd name="connsiteY9" fmla="*/ 271062 h 675821"/>
                    <a:gd name="connsiteX10" fmla="*/ 503642 w 838017"/>
                    <a:gd name="connsiteY10" fmla="*/ 130311 h 675821"/>
                    <a:gd name="connsiteX11" fmla="*/ 569841 w 838017"/>
                    <a:gd name="connsiteY11" fmla="*/ 53175 h 675821"/>
                    <a:gd name="connsiteX12" fmla="*/ 784843 w 838017"/>
                    <a:gd name="connsiteY12" fmla="*/ 36770 h 675821"/>
                    <a:gd name="connsiteX13" fmla="*/ 801247 w 838017"/>
                    <a:gd name="connsiteY13" fmla="*/ 251772 h 675821"/>
                    <a:gd name="connsiteX14" fmla="*/ 681089 w 838017"/>
                    <a:gd name="connsiteY14" fmla="*/ 391780 h 675821"/>
                    <a:gd name="connsiteX15" fmla="*/ 617412 w 838017"/>
                    <a:gd name="connsiteY15" fmla="*/ 465976 h 675821"/>
                    <a:gd name="connsiteX16" fmla="*/ 509362 w 838017"/>
                    <a:gd name="connsiteY16" fmla="*/ 584907 h 675821"/>
                    <a:gd name="connsiteX17" fmla="*/ 503806 w 838017"/>
                    <a:gd name="connsiteY17" fmla="*/ 589185 h 675821"/>
                    <a:gd name="connsiteX18" fmla="*/ 488983 w 838017"/>
                    <a:gd name="connsiteY18" fmla="*/ 600075 h 675821"/>
                    <a:gd name="connsiteX19" fmla="*/ 484229 w 838017"/>
                    <a:gd name="connsiteY19" fmla="*/ 603564 h 675821"/>
                    <a:gd name="connsiteX20" fmla="*/ 353095 w 838017"/>
                    <a:gd name="connsiteY20" fmla="*/ 668557 h 675821"/>
                    <a:gd name="connsiteX21" fmla="*/ 274455 w 838017"/>
                    <a:gd name="connsiteY21" fmla="*/ 648193 h 675821"/>
                    <a:gd name="connsiteX22" fmla="*/ 271614 w 838017"/>
                    <a:gd name="connsiteY22" fmla="*/ 636113 h 675821"/>
                    <a:gd name="connsiteX23" fmla="*/ 211767 w 838017"/>
                    <a:gd name="connsiteY23" fmla="*/ 663394 h 675821"/>
                    <a:gd name="connsiteX24" fmla="*/ 122366 w 838017"/>
                    <a:gd name="connsiteY24" fmla="*/ 640886 h 675821"/>
                    <a:gd name="connsiteX25" fmla="*/ 122875 w 838017"/>
                    <a:gd name="connsiteY25" fmla="*/ 601528 h 675821"/>
                    <a:gd name="connsiteX26" fmla="*/ 83777 w 838017"/>
                    <a:gd name="connsiteY26" fmla="*/ 610120 h 675821"/>
                    <a:gd name="connsiteX27" fmla="*/ 1088 w 838017"/>
                    <a:gd name="connsiteY27" fmla="*/ 569355 h 675821"/>
                    <a:gd name="connsiteX28" fmla="*/ 1806 w 838017"/>
                    <a:gd name="connsiteY28" fmla="*/ 546257 h 675821"/>
                    <a:gd name="connsiteX0" fmla="*/ 1806 w 807142"/>
                    <a:gd name="connsiteY0" fmla="*/ 533210 h 662774"/>
                    <a:gd name="connsiteX1" fmla="*/ 12952 w 807142"/>
                    <a:gd name="connsiteY1" fmla="*/ 512027 h 662774"/>
                    <a:gd name="connsiteX2" fmla="*/ 59067 w 807142"/>
                    <a:gd name="connsiteY2" fmla="*/ 484631 h 662774"/>
                    <a:gd name="connsiteX3" fmla="*/ 100244 w 807142"/>
                    <a:gd name="connsiteY3" fmla="*/ 475581 h 662774"/>
                    <a:gd name="connsiteX4" fmla="*/ 54928 w 807142"/>
                    <a:gd name="connsiteY4" fmla="*/ 435794 h 662774"/>
                    <a:gd name="connsiteX5" fmla="*/ 55646 w 807142"/>
                    <a:gd name="connsiteY5" fmla="*/ 412696 h 662774"/>
                    <a:gd name="connsiteX6" fmla="*/ 66792 w 807142"/>
                    <a:gd name="connsiteY6" fmla="*/ 391513 h 662774"/>
                    <a:gd name="connsiteX7" fmla="*/ 112907 w 807142"/>
                    <a:gd name="connsiteY7" fmla="*/ 364117 h 662774"/>
                    <a:gd name="connsiteX8" fmla="*/ 269211 w 807142"/>
                    <a:gd name="connsiteY8" fmla="*/ 329767 h 662774"/>
                    <a:gd name="connsiteX9" fmla="*/ 382846 w 807142"/>
                    <a:gd name="connsiteY9" fmla="*/ 258015 h 662774"/>
                    <a:gd name="connsiteX10" fmla="*/ 503642 w 807142"/>
                    <a:gd name="connsiteY10" fmla="*/ 117264 h 662774"/>
                    <a:gd name="connsiteX11" fmla="*/ 569841 w 807142"/>
                    <a:gd name="connsiteY11" fmla="*/ 40128 h 662774"/>
                    <a:gd name="connsiteX12" fmla="*/ 784843 w 807142"/>
                    <a:gd name="connsiteY12" fmla="*/ 23723 h 662774"/>
                    <a:gd name="connsiteX13" fmla="*/ 763211 w 807142"/>
                    <a:gd name="connsiteY13" fmla="*/ 165718 h 662774"/>
                    <a:gd name="connsiteX14" fmla="*/ 681089 w 807142"/>
                    <a:gd name="connsiteY14" fmla="*/ 378733 h 662774"/>
                    <a:gd name="connsiteX15" fmla="*/ 617412 w 807142"/>
                    <a:gd name="connsiteY15" fmla="*/ 452929 h 662774"/>
                    <a:gd name="connsiteX16" fmla="*/ 509362 w 807142"/>
                    <a:gd name="connsiteY16" fmla="*/ 571860 h 662774"/>
                    <a:gd name="connsiteX17" fmla="*/ 503806 w 807142"/>
                    <a:gd name="connsiteY17" fmla="*/ 576138 h 662774"/>
                    <a:gd name="connsiteX18" fmla="*/ 488983 w 807142"/>
                    <a:gd name="connsiteY18" fmla="*/ 587028 h 662774"/>
                    <a:gd name="connsiteX19" fmla="*/ 484229 w 807142"/>
                    <a:gd name="connsiteY19" fmla="*/ 590517 h 662774"/>
                    <a:gd name="connsiteX20" fmla="*/ 353095 w 807142"/>
                    <a:gd name="connsiteY20" fmla="*/ 655510 h 662774"/>
                    <a:gd name="connsiteX21" fmla="*/ 274455 w 807142"/>
                    <a:gd name="connsiteY21" fmla="*/ 635146 h 662774"/>
                    <a:gd name="connsiteX22" fmla="*/ 271614 w 807142"/>
                    <a:gd name="connsiteY22" fmla="*/ 623066 h 662774"/>
                    <a:gd name="connsiteX23" fmla="*/ 211767 w 807142"/>
                    <a:gd name="connsiteY23" fmla="*/ 650347 h 662774"/>
                    <a:gd name="connsiteX24" fmla="*/ 122366 w 807142"/>
                    <a:gd name="connsiteY24" fmla="*/ 627839 h 662774"/>
                    <a:gd name="connsiteX25" fmla="*/ 122875 w 807142"/>
                    <a:gd name="connsiteY25" fmla="*/ 588481 h 662774"/>
                    <a:gd name="connsiteX26" fmla="*/ 83777 w 807142"/>
                    <a:gd name="connsiteY26" fmla="*/ 597073 h 662774"/>
                    <a:gd name="connsiteX27" fmla="*/ 1088 w 807142"/>
                    <a:gd name="connsiteY27" fmla="*/ 556308 h 662774"/>
                    <a:gd name="connsiteX28" fmla="*/ 1806 w 807142"/>
                    <a:gd name="connsiteY28" fmla="*/ 533210 h 6627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807142" h="662774">
                      <a:moveTo>
                        <a:pt x="1806" y="533210"/>
                      </a:moveTo>
                      <a:cubicBezTo>
                        <a:pt x="3887" y="525701"/>
                        <a:pt x="7706" y="518512"/>
                        <a:pt x="12952" y="512027"/>
                      </a:cubicBezTo>
                      <a:cubicBezTo>
                        <a:pt x="23444" y="499056"/>
                        <a:pt x="39645" y="488899"/>
                        <a:pt x="59067" y="484631"/>
                      </a:cubicBezTo>
                      <a:lnTo>
                        <a:pt x="100244" y="475581"/>
                      </a:lnTo>
                      <a:cubicBezTo>
                        <a:pt x="77229" y="471323"/>
                        <a:pt x="59450" y="456368"/>
                        <a:pt x="54928" y="435794"/>
                      </a:cubicBezTo>
                      <a:cubicBezTo>
                        <a:pt x="53222" y="428032"/>
                        <a:pt x="53565" y="420204"/>
                        <a:pt x="55646" y="412696"/>
                      </a:cubicBezTo>
                      <a:cubicBezTo>
                        <a:pt x="57727" y="405188"/>
                        <a:pt x="61546" y="397998"/>
                        <a:pt x="66792" y="391513"/>
                      </a:cubicBezTo>
                      <a:cubicBezTo>
                        <a:pt x="77284" y="378542"/>
                        <a:pt x="93485" y="368385"/>
                        <a:pt x="112907" y="364117"/>
                      </a:cubicBezTo>
                      <a:lnTo>
                        <a:pt x="269211" y="329767"/>
                      </a:lnTo>
                      <a:lnTo>
                        <a:pt x="382846" y="258015"/>
                      </a:lnTo>
                      <a:lnTo>
                        <a:pt x="503642" y="117264"/>
                      </a:lnTo>
                      <a:lnTo>
                        <a:pt x="569841" y="40128"/>
                      </a:lnTo>
                      <a:cubicBezTo>
                        <a:pt x="624682" y="-23773"/>
                        <a:pt x="752615" y="2791"/>
                        <a:pt x="784843" y="23723"/>
                      </a:cubicBezTo>
                      <a:cubicBezTo>
                        <a:pt x="817071" y="44655"/>
                        <a:pt x="818052" y="101817"/>
                        <a:pt x="763211" y="165718"/>
                      </a:cubicBezTo>
                      <a:lnTo>
                        <a:pt x="681089" y="378733"/>
                      </a:lnTo>
                      <a:lnTo>
                        <a:pt x="617412" y="452929"/>
                      </a:lnTo>
                      <a:lnTo>
                        <a:pt x="509362" y="571860"/>
                      </a:lnTo>
                      <a:lnTo>
                        <a:pt x="503806" y="576138"/>
                      </a:lnTo>
                      <a:lnTo>
                        <a:pt x="488983" y="587028"/>
                      </a:lnTo>
                      <a:cubicBezTo>
                        <a:pt x="487735" y="588688"/>
                        <a:pt x="486011" y="589635"/>
                        <a:pt x="484229" y="590517"/>
                      </a:cubicBezTo>
                      <a:lnTo>
                        <a:pt x="353095" y="655510"/>
                      </a:lnTo>
                      <a:cubicBezTo>
                        <a:pt x="322704" y="670573"/>
                        <a:pt x="287495" y="661456"/>
                        <a:pt x="274455" y="635146"/>
                      </a:cubicBezTo>
                      <a:lnTo>
                        <a:pt x="271614" y="623066"/>
                      </a:lnTo>
                      <a:lnTo>
                        <a:pt x="211767" y="650347"/>
                      </a:lnTo>
                      <a:cubicBezTo>
                        <a:pt x="175579" y="666844"/>
                        <a:pt x="135552" y="656767"/>
                        <a:pt x="122366" y="627839"/>
                      </a:cubicBezTo>
                      <a:cubicBezTo>
                        <a:pt x="116659" y="615321"/>
                        <a:pt x="116914" y="601324"/>
                        <a:pt x="122875" y="588481"/>
                      </a:cubicBezTo>
                      <a:lnTo>
                        <a:pt x="83777" y="597073"/>
                      </a:lnTo>
                      <a:cubicBezTo>
                        <a:pt x="44933" y="605609"/>
                        <a:pt x="7912" y="587358"/>
                        <a:pt x="1088" y="556308"/>
                      </a:cubicBezTo>
                      <a:cubicBezTo>
                        <a:pt x="-618" y="548546"/>
                        <a:pt x="-275" y="540718"/>
                        <a:pt x="1806" y="53321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33" name="台形 1032"/>
                <p:cNvSpPr/>
                <p:nvPr/>
              </p:nvSpPr>
              <p:spPr>
                <a:xfrm rot="18630013">
                  <a:off x="5323743" y="3331508"/>
                  <a:ext cx="164441" cy="82927"/>
                </a:xfrm>
                <a:prstGeom prst="trapezoid">
                  <a:avLst>
                    <a:gd name="adj" fmla="val 13602"/>
                  </a:avLst>
                </a:prstGeom>
                <a:solidFill>
                  <a:srgbClr val="0070C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34" name="片側の 2 つの角を丸めた四角形 187"/>
                <p:cNvSpPr/>
                <p:nvPr/>
              </p:nvSpPr>
              <p:spPr>
                <a:xfrm rot="7813992">
                  <a:off x="5243637" y="3439317"/>
                  <a:ext cx="552691" cy="550578"/>
                </a:xfrm>
                <a:custGeom>
                  <a:avLst/>
                  <a:gdLst>
                    <a:gd name="connsiteX0" fmla="*/ 0 w 1063104"/>
                    <a:gd name="connsiteY0" fmla="*/ 1052410 h 1052410"/>
                    <a:gd name="connsiteX1" fmla="*/ 0 w 1063104"/>
                    <a:gd name="connsiteY1" fmla="*/ 176226 h 1052410"/>
                    <a:gd name="connsiteX2" fmla="*/ 150808 w 1063104"/>
                    <a:gd name="connsiteY2" fmla="*/ 11014 h 1052410"/>
                    <a:gd name="connsiteX3" fmla="*/ 246169 w 1063104"/>
                    <a:gd name="connsiteY3" fmla="*/ 1035 h 1052410"/>
                    <a:gd name="connsiteX4" fmla="*/ 1063104 w 1063104"/>
                    <a:gd name="connsiteY4" fmla="*/ 71514 h 1052410"/>
                    <a:gd name="connsiteX5" fmla="*/ 1046550 w 1063104"/>
                    <a:gd name="connsiteY5" fmla="*/ 232365 h 1052410"/>
                    <a:gd name="connsiteX6" fmla="*/ 1034270 w 1063104"/>
                    <a:gd name="connsiteY6" fmla="*/ 405740 h 1052410"/>
                    <a:gd name="connsiteX7" fmla="*/ 337710 w 1063104"/>
                    <a:gd name="connsiteY7" fmla="*/ 345647 h 1052410"/>
                    <a:gd name="connsiteX8" fmla="*/ 337709 w 1063104"/>
                    <a:gd name="connsiteY8" fmla="*/ 1052410 h 1052410"/>
                    <a:gd name="connsiteX9" fmla="*/ 0 w 1063104"/>
                    <a:gd name="connsiteY9" fmla="*/ 1052410 h 1052410"/>
                    <a:gd name="connsiteX0" fmla="*/ 1046550 w 1137990"/>
                    <a:gd name="connsiteY0" fmla="*/ 232365 h 1052410"/>
                    <a:gd name="connsiteX1" fmla="*/ 1034270 w 1137990"/>
                    <a:gd name="connsiteY1" fmla="*/ 405740 h 1052410"/>
                    <a:gd name="connsiteX2" fmla="*/ 337710 w 1137990"/>
                    <a:gd name="connsiteY2" fmla="*/ 345647 h 1052410"/>
                    <a:gd name="connsiteX3" fmla="*/ 337709 w 1137990"/>
                    <a:gd name="connsiteY3" fmla="*/ 1052410 h 1052410"/>
                    <a:gd name="connsiteX4" fmla="*/ 0 w 1137990"/>
                    <a:gd name="connsiteY4" fmla="*/ 1052410 h 1052410"/>
                    <a:gd name="connsiteX5" fmla="*/ 0 w 1137990"/>
                    <a:gd name="connsiteY5" fmla="*/ 176226 h 1052410"/>
                    <a:gd name="connsiteX6" fmla="*/ 150808 w 1137990"/>
                    <a:gd name="connsiteY6" fmla="*/ 11014 h 1052410"/>
                    <a:gd name="connsiteX7" fmla="*/ 246169 w 1137990"/>
                    <a:gd name="connsiteY7" fmla="*/ 1035 h 1052410"/>
                    <a:gd name="connsiteX8" fmla="*/ 1063104 w 1137990"/>
                    <a:gd name="connsiteY8" fmla="*/ 71514 h 1052410"/>
                    <a:gd name="connsiteX9" fmla="*/ 1137990 w 1137990"/>
                    <a:gd name="connsiteY9" fmla="*/ 323805 h 1052410"/>
                    <a:gd name="connsiteX0" fmla="*/ 1046550 w 1063104"/>
                    <a:gd name="connsiteY0" fmla="*/ 232365 h 1052410"/>
                    <a:gd name="connsiteX1" fmla="*/ 1034270 w 1063104"/>
                    <a:gd name="connsiteY1" fmla="*/ 405740 h 1052410"/>
                    <a:gd name="connsiteX2" fmla="*/ 337710 w 1063104"/>
                    <a:gd name="connsiteY2" fmla="*/ 345647 h 1052410"/>
                    <a:gd name="connsiteX3" fmla="*/ 337709 w 1063104"/>
                    <a:gd name="connsiteY3" fmla="*/ 1052410 h 1052410"/>
                    <a:gd name="connsiteX4" fmla="*/ 0 w 1063104"/>
                    <a:gd name="connsiteY4" fmla="*/ 1052410 h 1052410"/>
                    <a:gd name="connsiteX5" fmla="*/ 0 w 1063104"/>
                    <a:gd name="connsiteY5" fmla="*/ 176226 h 1052410"/>
                    <a:gd name="connsiteX6" fmla="*/ 150808 w 1063104"/>
                    <a:gd name="connsiteY6" fmla="*/ 11014 h 1052410"/>
                    <a:gd name="connsiteX7" fmla="*/ 246169 w 1063104"/>
                    <a:gd name="connsiteY7" fmla="*/ 1035 h 1052410"/>
                    <a:gd name="connsiteX8" fmla="*/ 1063104 w 1063104"/>
                    <a:gd name="connsiteY8" fmla="*/ 71514 h 1052410"/>
                    <a:gd name="connsiteX0" fmla="*/ 1034270 w 1063104"/>
                    <a:gd name="connsiteY0" fmla="*/ 405740 h 1052410"/>
                    <a:gd name="connsiteX1" fmla="*/ 337710 w 1063104"/>
                    <a:gd name="connsiteY1" fmla="*/ 345647 h 1052410"/>
                    <a:gd name="connsiteX2" fmla="*/ 337709 w 1063104"/>
                    <a:gd name="connsiteY2" fmla="*/ 1052410 h 1052410"/>
                    <a:gd name="connsiteX3" fmla="*/ 0 w 1063104"/>
                    <a:gd name="connsiteY3" fmla="*/ 1052410 h 1052410"/>
                    <a:gd name="connsiteX4" fmla="*/ 0 w 1063104"/>
                    <a:gd name="connsiteY4" fmla="*/ 176226 h 1052410"/>
                    <a:gd name="connsiteX5" fmla="*/ 150808 w 1063104"/>
                    <a:gd name="connsiteY5" fmla="*/ 11014 h 1052410"/>
                    <a:gd name="connsiteX6" fmla="*/ 246169 w 1063104"/>
                    <a:gd name="connsiteY6" fmla="*/ 1035 h 1052410"/>
                    <a:gd name="connsiteX7" fmla="*/ 1063104 w 1063104"/>
                    <a:gd name="connsiteY7" fmla="*/ 71514 h 1052410"/>
                    <a:gd name="connsiteX0" fmla="*/ 1034270 w 1034270"/>
                    <a:gd name="connsiteY0" fmla="*/ 405740 h 1052410"/>
                    <a:gd name="connsiteX1" fmla="*/ 337710 w 1034270"/>
                    <a:gd name="connsiteY1" fmla="*/ 345647 h 1052410"/>
                    <a:gd name="connsiteX2" fmla="*/ 337709 w 1034270"/>
                    <a:gd name="connsiteY2" fmla="*/ 1052410 h 1052410"/>
                    <a:gd name="connsiteX3" fmla="*/ 0 w 1034270"/>
                    <a:gd name="connsiteY3" fmla="*/ 1052410 h 1052410"/>
                    <a:gd name="connsiteX4" fmla="*/ 0 w 1034270"/>
                    <a:gd name="connsiteY4" fmla="*/ 176226 h 1052410"/>
                    <a:gd name="connsiteX5" fmla="*/ 150808 w 1034270"/>
                    <a:gd name="connsiteY5" fmla="*/ 11014 h 1052410"/>
                    <a:gd name="connsiteX6" fmla="*/ 246169 w 1034270"/>
                    <a:gd name="connsiteY6" fmla="*/ 1035 h 1052410"/>
                    <a:gd name="connsiteX7" fmla="*/ 1023728 w 1034270"/>
                    <a:gd name="connsiteY7" fmla="*/ 68231 h 1052410"/>
                    <a:gd name="connsiteX0" fmla="*/ 887504 w 1023728"/>
                    <a:gd name="connsiteY0" fmla="*/ 393501 h 1052410"/>
                    <a:gd name="connsiteX1" fmla="*/ 337710 w 1023728"/>
                    <a:gd name="connsiteY1" fmla="*/ 345647 h 1052410"/>
                    <a:gd name="connsiteX2" fmla="*/ 337709 w 1023728"/>
                    <a:gd name="connsiteY2" fmla="*/ 1052410 h 1052410"/>
                    <a:gd name="connsiteX3" fmla="*/ 0 w 1023728"/>
                    <a:gd name="connsiteY3" fmla="*/ 1052410 h 1052410"/>
                    <a:gd name="connsiteX4" fmla="*/ 0 w 1023728"/>
                    <a:gd name="connsiteY4" fmla="*/ 176226 h 1052410"/>
                    <a:gd name="connsiteX5" fmla="*/ 150808 w 1023728"/>
                    <a:gd name="connsiteY5" fmla="*/ 11014 h 1052410"/>
                    <a:gd name="connsiteX6" fmla="*/ 246169 w 1023728"/>
                    <a:gd name="connsiteY6" fmla="*/ 1035 h 1052410"/>
                    <a:gd name="connsiteX7" fmla="*/ 1023728 w 1023728"/>
                    <a:gd name="connsiteY7" fmla="*/ 68231 h 1052410"/>
                    <a:gd name="connsiteX0" fmla="*/ 887504 w 990585"/>
                    <a:gd name="connsiteY0" fmla="*/ 393501 h 1052410"/>
                    <a:gd name="connsiteX1" fmla="*/ 337710 w 990585"/>
                    <a:gd name="connsiteY1" fmla="*/ 345647 h 1052410"/>
                    <a:gd name="connsiteX2" fmla="*/ 337709 w 990585"/>
                    <a:gd name="connsiteY2" fmla="*/ 1052410 h 1052410"/>
                    <a:gd name="connsiteX3" fmla="*/ 0 w 990585"/>
                    <a:gd name="connsiteY3" fmla="*/ 1052410 h 1052410"/>
                    <a:gd name="connsiteX4" fmla="*/ 0 w 990585"/>
                    <a:gd name="connsiteY4" fmla="*/ 176226 h 1052410"/>
                    <a:gd name="connsiteX5" fmla="*/ 150808 w 990585"/>
                    <a:gd name="connsiteY5" fmla="*/ 11014 h 1052410"/>
                    <a:gd name="connsiteX6" fmla="*/ 246169 w 990585"/>
                    <a:gd name="connsiteY6" fmla="*/ 1035 h 1052410"/>
                    <a:gd name="connsiteX7" fmla="*/ 990586 w 990585"/>
                    <a:gd name="connsiteY7" fmla="*/ 62885 h 1052410"/>
                    <a:gd name="connsiteX0" fmla="*/ 887504 w 1056448"/>
                    <a:gd name="connsiteY0" fmla="*/ 393501 h 1052410"/>
                    <a:gd name="connsiteX1" fmla="*/ 337710 w 1056448"/>
                    <a:gd name="connsiteY1" fmla="*/ 345647 h 1052410"/>
                    <a:gd name="connsiteX2" fmla="*/ 337709 w 1056448"/>
                    <a:gd name="connsiteY2" fmla="*/ 1052410 h 1052410"/>
                    <a:gd name="connsiteX3" fmla="*/ 0 w 1056448"/>
                    <a:gd name="connsiteY3" fmla="*/ 1052410 h 1052410"/>
                    <a:gd name="connsiteX4" fmla="*/ 0 w 1056448"/>
                    <a:gd name="connsiteY4" fmla="*/ 176226 h 1052410"/>
                    <a:gd name="connsiteX5" fmla="*/ 150808 w 1056448"/>
                    <a:gd name="connsiteY5" fmla="*/ 11014 h 1052410"/>
                    <a:gd name="connsiteX6" fmla="*/ 246169 w 1056448"/>
                    <a:gd name="connsiteY6" fmla="*/ 1035 h 1052410"/>
                    <a:gd name="connsiteX7" fmla="*/ 1056449 w 1056448"/>
                    <a:gd name="connsiteY7" fmla="*/ 16703 h 1052410"/>
                    <a:gd name="connsiteX0" fmla="*/ 887504 w 1056450"/>
                    <a:gd name="connsiteY0" fmla="*/ 393501 h 1052410"/>
                    <a:gd name="connsiteX1" fmla="*/ 947588 w 1056450"/>
                    <a:gd name="connsiteY1" fmla="*/ 327960 h 1052410"/>
                    <a:gd name="connsiteX2" fmla="*/ 337710 w 1056450"/>
                    <a:gd name="connsiteY2" fmla="*/ 345647 h 1052410"/>
                    <a:gd name="connsiteX3" fmla="*/ 337709 w 1056450"/>
                    <a:gd name="connsiteY3" fmla="*/ 1052410 h 1052410"/>
                    <a:gd name="connsiteX4" fmla="*/ 0 w 1056450"/>
                    <a:gd name="connsiteY4" fmla="*/ 1052410 h 1052410"/>
                    <a:gd name="connsiteX5" fmla="*/ 0 w 1056450"/>
                    <a:gd name="connsiteY5" fmla="*/ 176226 h 1052410"/>
                    <a:gd name="connsiteX6" fmla="*/ 150808 w 1056450"/>
                    <a:gd name="connsiteY6" fmla="*/ 11014 h 1052410"/>
                    <a:gd name="connsiteX7" fmla="*/ 246169 w 1056450"/>
                    <a:gd name="connsiteY7" fmla="*/ 1035 h 1052410"/>
                    <a:gd name="connsiteX8" fmla="*/ 1056449 w 1056450"/>
                    <a:gd name="connsiteY8" fmla="*/ 16703 h 1052410"/>
                    <a:gd name="connsiteX0" fmla="*/ 887504 w 1056448"/>
                    <a:gd name="connsiteY0" fmla="*/ 393501 h 1052410"/>
                    <a:gd name="connsiteX1" fmla="*/ 968115 w 1056448"/>
                    <a:gd name="connsiteY1" fmla="*/ 329671 h 1052410"/>
                    <a:gd name="connsiteX2" fmla="*/ 337710 w 1056448"/>
                    <a:gd name="connsiteY2" fmla="*/ 345647 h 1052410"/>
                    <a:gd name="connsiteX3" fmla="*/ 337709 w 1056448"/>
                    <a:gd name="connsiteY3" fmla="*/ 1052410 h 1052410"/>
                    <a:gd name="connsiteX4" fmla="*/ 0 w 1056448"/>
                    <a:gd name="connsiteY4" fmla="*/ 1052410 h 1052410"/>
                    <a:gd name="connsiteX5" fmla="*/ 0 w 1056448"/>
                    <a:gd name="connsiteY5" fmla="*/ 176226 h 1052410"/>
                    <a:gd name="connsiteX6" fmla="*/ 150808 w 1056448"/>
                    <a:gd name="connsiteY6" fmla="*/ 11014 h 1052410"/>
                    <a:gd name="connsiteX7" fmla="*/ 246169 w 1056448"/>
                    <a:gd name="connsiteY7" fmla="*/ 1035 h 1052410"/>
                    <a:gd name="connsiteX8" fmla="*/ 1056449 w 1056448"/>
                    <a:gd name="connsiteY8" fmla="*/ 16703 h 1052410"/>
                    <a:gd name="connsiteX0" fmla="*/ 1003187 w 1056450"/>
                    <a:gd name="connsiteY0" fmla="*/ 338555 h 1052410"/>
                    <a:gd name="connsiteX1" fmla="*/ 968115 w 1056450"/>
                    <a:gd name="connsiteY1" fmla="*/ 329671 h 1052410"/>
                    <a:gd name="connsiteX2" fmla="*/ 337710 w 1056450"/>
                    <a:gd name="connsiteY2" fmla="*/ 345647 h 1052410"/>
                    <a:gd name="connsiteX3" fmla="*/ 337709 w 1056450"/>
                    <a:gd name="connsiteY3" fmla="*/ 1052410 h 1052410"/>
                    <a:gd name="connsiteX4" fmla="*/ 0 w 1056450"/>
                    <a:gd name="connsiteY4" fmla="*/ 1052410 h 1052410"/>
                    <a:gd name="connsiteX5" fmla="*/ 0 w 1056450"/>
                    <a:gd name="connsiteY5" fmla="*/ 176226 h 1052410"/>
                    <a:gd name="connsiteX6" fmla="*/ 150808 w 1056450"/>
                    <a:gd name="connsiteY6" fmla="*/ 11014 h 1052410"/>
                    <a:gd name="connsiteX7" fmla="*/ 246169 w 1056450"/>
                    <a:gd name="connsiteY7" fmla="*/ 1035 h 1052410"/>
                    <a:gd name="connsiteX8" fmla="*/ 1056449 w 1056450"/>
                    <a:gd name="connsiteY8" fmla="*/ 16703 h 1052410"/>
                    <a:gd name="connsiteX0" fmla="*/ 1024571 w 1056448"/>
                    <a:gd name="connsiteY0" fmla="*/ 330002 h 1052410"/>
                    <a:gd name="connsiteX1" fmla="*/ 968115 w 1056448"/>
                    <a:gd name="connsiteY1" fmla="*/ 329671 h 1052410"/>
                    <a:gd name="connsiteX2" fmla="*/ 337710 w 1056448"/>
                    <a:gd name="connsiteY2" fmla="*/ 345647 h 1052410"/>
                    <a:gd name="connsiteX3" fmla="*/ 337709 w 1056448"/>
                    <a:gd name="connsiteY3" fmla="*/ 1052410 h 1052410"/>
                    <a:gd name="connsiteX4" fmla="*/ 0 w 1056448"/>
                    <a:gd name="connsiteY4" fmla="*/ 1052410 h 1052410"/>
                    <a:gd name="connsiteX5" fmla="*/ 0 w 1056448"/>
                    <a:gd name="connsiteY5" fmla="*/ 176226 h 1052410"/>
                    <a:gd name="connsiteX6" fmla="*/ 150808 w 1056448"/>
                    <a:gd name="connsiteY6" fmla="*/ 11014 h 1052410"/>
                    <a:gd name="connsiteX7" fmla="*/ 246169 w 1056448"/>
                    <a:gd name="connsiteY7" fmla="*/ 1035 h 1052410"/>
                    <a:gd name="connsiteX8" fmla="*/ 1056449 w 1056448"/>
                    <a:gd name="connsiteY8" fmla="*/ 16703 h 1052410"/>
                    <a:gd name="connsiteX0" fmla="*/ 968115 w 1056450"/>
                    <a:gd name="connsiteY0" fmla="*/ 329671 h 1052410"/>
                    <a:gd name="connsiteX1" fmla="*/ 337710 w 1056450"/>
                    <a:gd name="connsiteY1" fmla="*/ 345647 h 1052410"/>
                    <a:gd name="connsiteX2" fmla="*/ 337709 w 1056450"/>
                    <a:gd name="connsiteY2" fmla="*/ 1052410 h 1052410"/>
                    <a:gd name="connsiteX3" fmla="*/ 0 w 1056450"/>
                    <a:gd name="connsiteY3" fmla="*/ 1052410 h 1052410"/>
                    <a:gd name="connsiteX4" fmla="*/ 0 w 1056450"/>
                    <a:gd name="connsiteY4" fmla="*/ 176226 h 1052410"/>
                    <a:gd name="connsiteX5" fmla="*/ 150808 w 1056450"/>
                    <a:gd name="connsiteY5" fmla="*/ 11014 h 1052410"/>
                    <a:gd name="connsiteX6" fmla="*/ 246169 w 1056450"/>
                    <a:gd name="connsiteY6" fmla="*/ 1035 h 1052410"/>
                    <a:gd name="connsiteX7" fmla="*/ 1056449 w 1056450"/>
                    <a:gd name="connsiteY7" fmla="*/ 16703 h 1052410"/>
                    <a:gd name="connsiteX0" fmla="*/ 947160 w 1056448"/>
                    <a:gd name="connsiteY0" fmla="*/ 333091 h 1052410"/>
                    <a:gd name="connsiteX1" fmla="*/ 337710 w 1056448"/>
                    <a:gd name="connsiteY1" fmla="*/ 345647 h 1052410"/>
                    <a:gd name="connsiteX2" fmla="*/ 337709 w 1056448"/>
                    <a:gd name="connsiteY2" fmla="*/ 1052410 h 1052410"/>
                    <a:gd name="connsiteX3" fmla="*/ 0 w 1056448"/>
                    <a:gd name="connsiteY3" fmla="*/ 1052410 h 1052410"/>
                    <a:gd name="connsiteX4" fmla="*/ 0 w 1056448"/>
                    <a:gd name="connsiteY4" fmla="*/ 176226 h 1052410"/>
                    <a:gd name="connsiteX5" fmla="*/ 150808 w 1056448"/>
                    <a:gd name="connsiteY5" fmla="*/ 11014 h 1052410"/>
                    <a:gd name="connsiteX6" fmla="*/ 246169 w 1056448"/>
                    <a:gd name="connsiteY6" fmla="*/ 1035 h 1052410"/>
                    <a:gd name="connsiteX7" fmla="*/ 1056449 w 1056448"/>
                    <a:gd name="connsiteY7" fmla="*/ 16703 h 10524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056448" h="1052410">
                      <a:moveTo>
                        <a:pt x="947160" y="333091"/>
                      </a:moveTo>
                      <a:lnTo>
                        <a:pt x="337710" y="345647"/>
                      </a:lnTo>
                      <a:cubicBezTo>
                        <a:pt x="337710" y="581235"/>
                        <a:pt x="337709" y="816823"/>
                        <a:pt x="337709" y="1052410"/>
                      </a:cubicBezTo>
                      <a:lnTo>
                        <a:pt x="0" y="1052410"/>
                      </a:lnTo>
                      <a:lnTo>
                        <a:pt x="0" y="176226"/>
                      </a:lnTo>
                      <a:cubicBezTo>
                        <a:pt x="0" y="89165"/>
                        <a:pt x="65888" y="17493"/>
                        <a:pt x="150808" y="11014"/>
                      </a:cubicBezTo>
                      <a:cubicBezTo>
                        <a:pt x="179832" y="1336"/>
                        <a:pt x="212353" y="-1882"/>
                        <a:pt x="246169" y="1035"/>
                      </a:cubicBezTo>
                      <a:lnTo>
                        <a:pt x="1056449" y="16703"/>
                      </a:lnTo>
                    </a:path>
                  </a:pathLst>
                </a:custGeom>
                <a:solidFill>
                  <a:srgbClr val="0070C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1025" name="グループ化 1024"/>
            <p:cNvGrpSpPr/>
            <p:nvPr/>
          </p:nvGrpSpPr>
          <p:grpSpPr>
            <a:xfrm rot="2700000">
              <a:off x="6666698" y="5394865"/>
              <a:ext cx="530350" cy="178681"/>
              <a:chOff x="3952240" y="1354359"/>
              <a:chExt cx="924898" cy="311609"/>
            </a:xfrm>
          </p:grpSpPr>
          <p:sp>
            <p:nvSpPr>
              <p:cNvPr id="1026" name="六角形 1025"/>
              <p:cNvSpPr/>
              <p:nvPr/>
            </p:nvSpPr>
            <p:spPr>
              <a:xfrm>
                <a:off x="4709438" y="1437878"/>
                <a:ext cx="167700" cy="144569"/>
              </a:xfrm>
              <a:prstGeom prst="hexagon">
                <a:avLst>
                  <a:gd name="adj" fmla="val 29735"/>
                  <a:gd name="vf" fmla="val 115470"/>
                </a:avLst>
              </a:prstGeom>
              <a:solidFill>
                <a:srgbClr val="FFFF00">
                  <a:alpha val="40000"/>
                </a:srgbClr>
              </a:solidFill>
              <a:ln w="12700" cap="flat" cmpd="sng" algn="ctr">
                <a:solidFill>
                  <a:srgbClr val="FFC000">
                    <a:alpha val="50196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27" name="六角形 1026"/>
              <p:cNvSpPr/>
              <p:nvPr/>
            </p:nvSpPr>
            <p:spPr>
              <a:xfrm>
                <a:off x="4517890" y="1407637"/>
                <a:ext cx="237860" cy="205052"/>
              </a:xfrm>
              <a:prstGeom prst="hexagon">
                <a:avLst>
                  <a:gd name="adj" fmla="val 29735"/>
                  <a:gd name="vf" fmla="val 115470"/>
                </a:avLst>
              </a:prstGeom>
              <a:solidFill>
                <a:srgbClr val="FFFF00">
                  <a:alpha val="40000"/>
                </a:srgbClr>
              </a:solidFill>
              <a:ln w="12700" cap="flat" cmpd="sng" algn="ctr">
                <a:solidFill>
                  <a:srgbClr val="FFC000">
                    <a:alpha val="50196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28" name="六角形 1027"/>
              <p:cNvSpPr/>
              <p:nvPr/>
            </p:nvSpPr>
            <p:spPr>
              <a:xfrm>
                <a:off x="4267393" y="1382227"/>
                <a:ext cx="296810" cy="255871"/>
              </a:xfrm>
              <a:prstGeom prst="hexagon">
                <a:avLst>
                  <a:gd name="adj" fmla="val 29735"/>
                  <a:gd name="vf" fmla="val 115470"/>
                </a:avLst>
              </a:prstGeom>
              <a:solidFill>
                <a:srgbClr val="FFFF00">
                  <a:alpha val="40000"/>
                </a:srgbClr>
              </a:solidFill>
              <a:ln w="12700" cap="flat" cmpd="sng" algn="ctr">
                <a:solidFill>
                  <a:srgbClr val="FFC000">
                    <a:alpha val="50196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29" name="六角形 1028"/>
              <p:cNvSpPr/>
              <p:nvPr/>
            </p:nvSpPr>
            <p:spPr>
              <a:xfrm>
                <a:off x="3952240" y="1354359"/>
                <a:ext cx="361466" cy="311609"/>
              </a:xfrm>
              <a:prstGeom prst="hexagon">
                <a:avLst>
                  <a:gd name="adj" fmla="val 29735"/>
                  <a:gd name="vf" fmla="val 115470"/>
                </a:avLst>
              </a:prstGeom>
              <a:solidFill>
                <a:srgbClr val="FFFF00">
                  <a:alpha val="40000"/>
                </a:srgbClr>
              </a:solidFill>
              <a:ln w="12700" cap="flat" cmpd="sng" algn="ctr">
                <a:solidFill>
                  <a:srgbClr val="FFC000">
                    <a:alpha val="50196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1053" name="グループ化 1052"/>
          <p:cNvGrpSpPr/>
          <p:nvPr/>
        </p:nvGrpSpPr>
        <p:grpSpPr>
          <a:xfrm>
            <a:off x="4214629" y="4551391"/>
            <a:ext cx="1376046" cy="1738474"/>
            <a:chOff x="7778635" y="5219031"/>
            <a:chExt cx="1206275" cy="1523988"/>
          </a:xfrm>
        </p:grpSpPr>
        <p:grpSp>
          <p:nvGrpSpPr>
            <p:cNvPr id="1054" name="グループ化 1053"/>
            <p:cNvGrpSpPr/>
            <p:nvPr/>
          </p:nvGrpSpPr>
          <p:grpSpPr>
            <a:xfrm>
              <a:off x="8078541" y="5417220"/>
              <a:ext cx="731898" cy="1325799"/>
              <a:chOff x="8078541" y="4690578"/>
              <a:chExt cx="731898" cy="1325799"/>
            </a:xfrm>
          </p:grpSpPr>
          <p:sp>
            <p:nvSpPr>
              <p:cNvPr id="1069" name="フリーフォーム 1068"/>
              <p:cNvSpPr/>
              <p:nvPr/>
            </p:nvSpPr>
            <p:spPr>
              <a:xfrm>
                <a:off x="8078541" y="4690578"/>
                <a:ext cx="731898" cy="986617"/>
              </a:xfrm>
              <a:custGeom>
                <a:avLst/>
                <a:gdLst>
                  <a:gd name="connsiteX0" fmla="*/ 425446 w 850891"/>
                  <a:gd name="connsiteY0" fmla="*/ 0 h 1027118"/>
                  <a:gd name="connsiteX1" fmla="*/ 726282 w 850891"/>
                  <a:gd name="connsiteY1" fmla="*/ 124610 h 1027118"/>
                  <a:gd name="connsiteX2" fmla="*/ 726281 w 850891"/>
                  <a:gd name="connsiteY2" fmla="*/ 124610 h 1027118"/>
                  <a:gd name="connsiteX3" fmla="*/ 726281 w 850891"/>
                  <a:gd name="connsiteY3" fmla="*/ 726283 h 1027118"/>
                  <a:gd name="connsiteX4" fmla="*/ 425446 w 850891"/>
                  <a:gd name="connsiteY4" fmla="*/ 1027118 h 1027118"/>
                  <a:gd name="connsiteX5" fmla="*/ 124609 w 850891"/>
                  <a:gd name="connsiteY5" fmla="*/ 726282 h 1027118"/>
                  <a:gd name="connsiteX6" fmla="*/ 124609 w 850891"/>
                  <a:gd name="connsiteY6" fmla="*/ 124610 h 1027118"/>
                  <a:gd name="connsiteX7" fmla="*/ 425446 w 850891"/>
                  <a:gd name="connsiteY7" fmla="*/ 0 h 10271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50891" h="1027118">
                    <a:moveTo>
                      <a:pt x="425446" y="0"/>
                    </a:moveTo>
                    <a:cubicBezTo>
                      <a:pt x="534327" y="0"/>
                      <a:pt x="643208" y="41537"/>
                      <a:pt x="726282" y="124610"/>
                    </a:cubicBezTo>
                    <a:lnTo>
                      <a:pt x="726281" y="124610"/>
                    </a:lnTo>
                    <a:cubicBezTo>
                      <a:pt x="892428" y="290757"/>
                      <a:pt x="892428" y="560136"/>
                      <a:pt x="726281" y="726283"/>
                    </a:cubicBezTo>
                    <a:lnTo>
                      <a:pt x="425446" y="1027118"/>
                    </a:lnTo>
                    <a:lnTo>
                      <a:pt x="124609" y="726282"/>
                    </a:lnTo>
                    <a:cubicBezTo>
                      <a:pt x="-41537" y="560135"/>
                      <a:pt x="-41537" y="290757"/>
                      <a:pt x="124609" y="124610"/>
                    </a:cubicBezTo>
                    <a:cubicBezTo>
                      <a:pt x="207683" y="41537"/>
                      <a:pt x="316565" y="0"/>
                      <a:pt x="425446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70" name="片側の 2 つの角を丸めた四角形 1069"/>
              <p:cNvSpPr/>
              <p:nvPr/>
            </p:nvSpPr>
            <p:spPr>
              <a:xfrm rot="10800000">
                <a:off x="8370285" y="5319902"/>
                <a:ext cx="139982" cy="24436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9966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71" name="円/楕円 238"/>
              <p:cNvSpPr/>
              <p:nvPr/>
            </p:nvSpPr>
            <p:spPr>
              <a:xfrm>
                <a:off x="8150754" y="4927031"/>
                <a:ext cx="579044" cy="507499"/>
              </a:xfrm>
              <a:custGeom>
                <a:avLst/>
                <a:gdLst>
                  <a:gd name="connsiteX0" fmla="*/ 0 w 579044"/>
                  <a:gd name="connsiteY0" fmla="*/ 318294 h 636588"/>
                  <a:gd name="connsiteX1" fmla="*/ 289522 w 579044"/>
                  <a:gd name="connsiteY1" fmla="*/ 0 h 636588"/>
                  <a:gd name="connsiteX2" fmla="*/ 579044 w 579044"/>
                  <a:gd name="connsiteY2" fmla="*/ 318294 h 636588"/>
                  <a:gd name="connsiteX3" fmla="*/ 289522 w 579044"/>
                  <a:gd name="connsiteY3" fmla="*/ 636588 h 636588"/>
                  <a:gd name="connsiteX4" fmla="*/ 0 w 579044"/>
                  <a:gd name="connsiteY4" fmla="*/ 318294 h 636588"/>
                  <a:gd name="connsiteX0" fmla="*/ 0 w 579044"/>
                  <a:gd name="connsiteY0" fmla="*/ 318294 h 636588"/>
                  <a:gd name="connsiteX1" fmla="*/ 289522 w 579044"/>
                  <a:gd name="connsiteY1" fmla="*/ 0 h 636588"/>
                  <a:gd name="connsiteX2" fmla="*/ 579044 w 579044"/>
                  <a:gd name="connsiteY2" fmla="*/ 318294 h 636588"/>
                  <a:gd name="connsiteX3" fmla="*/ 289522 w 579044"/>
                  <a:gd name="connsiteY3" fmla="*/ 636588 h 636588"/>
                  <a:gd name="connsiteX4" fmla="*/ 0 w 579044"/>
                  <a:gd name="connsiteY4" fmla="*/ 318294 h 636588"/>
                  <a:gd name="connsiteX0" fmla="*/ 0 w 579044"/>
                  <a:gd name="connsiteY0" fmla="*/ 318294 h 636588"/>
                  <a:gd name="connsiteX1" fmla="*/ 289522 w 579044"/>
                  <a:gd name="connsiteY1" fmla="*/ 0 h 636588"/>
                  <a:gd name="connsiteX2" fmla="*/ 579044 w 579044"/>
                  <a:gd name="connsiteY2" fmla="*/ 318294 h 636588"/>
                  <a:gd name="connsiteX3" fmla="*/ 289522 w 579044"/>
                  <a:gd name="connsiteY3" fmla="*/ 636588 h 636588"/>
                  <a:gd name="connsiteX4" fmla="*/ 0 w 579044"/>
                  <a:gd name="connsiteY4" fmla="*/ 318294 h 636588"/>
                  <a:gd name="connsiteX0" fmla="*/ 289522 w 579044"/>
                  <a:gd name="connsiteY0" fmla="*/ 0 h 636588"/>
                  <a:gd name="connsiteX1" fmla="*/ 579044 w 579044"/>
                  <a:gd name="connsiteY1" fmla="*/ 318294 h 636588"/>
                  <a:gd name="connsiteX2" fmla="*/ 289522 w 579044"/>
                  <a:gd name="connsiteY2" fmla="*/ 636588 h 636588"/>
                  <a:gd name="connsiteX3" fmla="*/ 0 w 579044"/>
                  <a:gd name="connsiteY3" fmla="*/ 318294 h 636588"/>
                  <a:gd name="connsiteX4" fmla="*/ 380962 w 579044"/>
                  <a:gd name="connsiteY4" fmla="*/ 91440 h 636588"/>
                  <a:gd name="connsiteX0" fmla="*/ 289522 w 579044"/>
                  <a:gd name="connsiteY0" fmla="*/ 0 h 636588"/>
                  <a:gd name="connsiteX1" fmla="*/ 579044 w 579044"/>
                  <a:gd name="connsiteY1" fmla="*/ 318294 h 636588"/>
                  <a:gd name="connsiteX2" fmla="*/ 289522 w 579044"/>
                  <a:gd name="connsiteY2" fmla="*/ 636588 h 636588"/>
                  <a:gd name="connsiteX3" fmla="*/ 0 w 579044"/>
                  <a:gd name="connsiteY3" fmla="*/ 318294 h 636588"/>
                  <a:gd name="connsiteX4" fmla="*/ 342862 w 579044"/>
                  <a:gd name="connsiteY4" fmla="*/ 170815 h 636588"/>
                  <a:gd name="connsiteX0" fmla="*/ 349847 w 579044"/>
                  <a:gd name="connsiteY0" fmla="*/ 39186 h 507499"/>
                  <a:gd name="connsiteX1" fmla="*/ 579044 w 579044"/>
                  <a:gd name="connsiteY1" fmla="*/ 189205 h 507499"/>
                  <a:gd name="connsiteX2" fmla="*/ 289522 w 579044"/>
                  <a:gd name="connsiteY2" fmla="*/ 507499 h 507499"/>
                  <a:gd name="connsiteX3" fmla="*/ 0 w 579044"/>
                  <a:gd name="connsiteY3" fmla="*/ 189205 h 507499"/>
                  <a:gd name="connsiteX4" fmla="*/ 342862 w 579044"/>
                  <a:gd name="connsiteY4" fmla="*/ 41726 h 507499"/>
                  <a:gd name="connsiteX0" fmla="*/ 349847 w 579044"/>
                  <a:gd name="connsiteY0" fmla="*/ 39186 h 507499"/>
                  <a:gd name="connsiteX1" fmla="*/ 579044 w 579044"/>
                  <a:gd name="connsiteY1" fmla="*/ 189205 h 507499"/>
                  <a:gd name="connsiteX2" fmla="*/ 289522 w 579044"/>
                  <a:gd name="connsiteY2" fmla="*/ 507499 h 507499"/>
                  <a:gd name="connsiteX3" fmla="*/ 0 w 579044"/>
                  <a:gd name="connsiteY3" fmla="*/ 189205 h 507499"/>
                  <a:gd name="connsiteX4" fmla="*/ 342862 w 579044"/>
                  <a:gd name="connsiteY4" fmla="*/ 41726 h 5074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79044" h="507499">
                    <a:moveTo>
                      <a:pt x="349847" y="39186"/>
                    </a:moveTo>
                    <a:cubicBezTo>
                      <a:pt x="497046" y="-33839"/>
                      <a:pt x="579044" y="13416"/>
                      <a:pt x="579044" y="189205"/>
                    </a:cubicBezTo>
                    <a:cubicBezTo>
                      <a:pt x="579044" y="364994"/>
                      <a:pt x="449421" y="507499"/>
                      <a:pt x="289522" y="507499"/>
                    </a:cubicBezTo>
                    <a:cubicBezTo>
                      <a:pt x="129623" y="507499"/>
                      <a:pt x="0" y="364994"/>
                      <a:pt x="0" y="189205"/>
                    </a:cubicBezTo>
                    <a:cubicBezTo>
                      <a:pt x="0" y="13416"/>
                      <a:pt x="91523" y="-49714"/>
                      <a:pt x="342862" y="41726"/>
                    </a:cubicBezTo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72" name="フリーフォーム 1071"/>
              <p:cNvSpPr/>
              <p:nvPr/>
            </p:nvSpPr>
            <p:spPr>
              <a:xfrm>
                <a:off x="8155267" y="4874987"/>
                <a:ext cx="574531" cy="154607"/>
              </a:xfrm>
              <a:custGeom>
                <a:avLst/>
                <a:gdLst>
                  <a:gd name="connsiteX0" fmla="*/ 287487 w 574531"/>
                  <a:gd name="connsiteY0" fmla="*/ 0 h 142237"/>
                  <a:gd name="connsiteX1" fmla="*/ 541357 w 574531"/>
                  <a:gd name="connsiteY1" fmla="*/ 37116 h 142237"/>
                  <a:gd name="connsiteX2" fmla="*/ 565729 w 574531"/>
                  <a:gd name="connsiteY2" fmla="*/ 49875 h 142237"/>
                  <a:gd name="connsiteX3" fmla="*/ 574531 w 574531"/>
                  <a:gd name="connsiteY3" fmla="*/ 142237 h 142237"/>
                  <a:gd name="connsiteX4" fmla="*/ 507831 w 574531"/>
                  <a:gd name="connsiteY4" fmla="*/ 105999 h 142237"/>
                  <a:gd name="connsiteX5" fmla="*/ 499725 w 574531"/>
                  <a:gd name="connsiteY5" fmla="*/ 90229 h 142237"/>
                  <a:gd name="connsiteX6" fmla="*/ 504681 w 574531"/>
                  <a:gd name="connsiteY6" fmla="*/ 142237 h 142237"/>
                  <a:gd name="connsiteX7" fmla="*/ 437981 w 574531"/>
                  <a:gd name="connsiteY7" fmla="*/ 105999 h 142237"/>
                  <a:gd name="connsiteX8" fmla="*/ 429875 w 574531"/>
                  <a:gd name="connsiteY8" fmla="*/ 90229 h 142237"/>
                  <a:gd name="connsiteX9" fmla="*/ 434831 w 574531"/>
                  <a:gd name="connsiteY9" fmla="*/ 142237 h 142237"/>
                  <a:gd name="connsiteX10" fmla="*/ 368131 w 574531"/>
                  <a:gd name="connsiteY10" fmla="*/ 105999 h 142237"/>
                  <a:gd name="connsiteX11" fmla="*/ 360025 w 574531"/>
                  <a:gd name="connsiteY11" fmla="*/ 90229 h 142237"/>
                  <a:gd name="connsiteX12" fmla="*/ 364981 w 574531"/>
                  <a:gd name="connsiteY12" fmla="*/ 142237 h 142237"/>
                  <a:gd name="connsiteX13" fmla="*/ 298281 w 574531"/>
                  <a:gd name="connsiteY13" fmla="*/ 105999 h 142237"/>
                  <a:gd name="connsiteX14" fmla="*/ 294073 w 574531"/>
                  <a:gd name="connsiteY14" fmla="*/ 97812 h 142237"/>
                  <a:gd name="connsiteX15" fmla="*/ 298306 w 574531"/>
                  <a:gd name="connsiteY15" fmla="*/ 142237 h 142237"/>
                  <a:gd name="connsiteX16" fmla="*/ 231606 w 574531"/>
                  <a:gd name="connsiteY16" fmla="*/ 105999 h 142237"/>
                  <a:gd name="connsiteX17" fmla="*/ 223500 w 574531"/>
                  <a:gd name="connsiteY17" fmla="*/ 90229 h 142237"/>
                  <a:gd name="connsiteX18" fmla="*/ 228456 w 574531"/>
                  <a:gd name="connsiteY18" fmla="*/ 142237 h 142237"/>
                  <a:gd name="connsiteX19" fmla="*/ 161756 w 574531"/>
                  <a:gd name="connsiteY19" fmla="*/ 105999 h 142237"/>
                  <a:gd name="connsiteX20" fmla="*/ 153650 w 574531"/>
                  <a:gd name="connsiteY20" fmla="*/ 90229 h 142237"/>
                  <a:gd name="connsiteX21" fmla="*/ 158606 w 574531"/>
                  <a:gd name="connsiteY21" fmla="*/ 142237 h 142237"/>
                  <a:gd name="connsiteX22" fmla="*/ 91906 w 574531"/>
                  <a:gd name="connsiteY22" fmla="*/ 105999 h 142237"/>
                  <a:gd name="connsiteX23" fmla="*/ 83800 w 574531"/>
                  <a:gd name="connsiteY23" fmla="*/ 90229 h 142237"/>
                  <a:gd name="connsiteX24" fmla="*/ 88756 w 574531"/>
                  <a:gd name="connsiteY24" fmla="*/ 142237 h 142237"/>
                  <a:gd name="connsiteX25" fmla="*/ 1841 w 574531"/>
                  <a:gd name="connsiteY25" fmla="*/ 66672 h 142237"/>
                  <a:gd name="connsiteX26" fmla="*/ 0 w 574531"/>
                  <a:gd name="connsiteY26" fmla="*/ 54715 h 142237"/>
                  <a:gd name="connsiteX27" fmla="*/ 33617 w 574531"/>
                  <a:gd name="connsiteY27" fmla="*/ 37116 h 142237"/>
                  <a:gd name="connsiteX28" fmla="*/ 287487 w 574531"/>
                  <a:gd name="connsiteY28" fmla="*/ 0 h 142237"/>
                  <a:gd name="connsiteX0" fmla="*/ 287487 w 574531"/>
                  <a:gd name="connsiteY0" fmla="*/ 0 h 142237"/>
                  <a:gd name="connsiteX1" fmla="*/ 541357 w 574531"/>
                  <a:gd name="connsiteY1" fmla="*/ 37116 h 142237"/>
                  <a:gd name="connsiteX2" fmla="*/ 565729 w 574531"/>
                  <a:gd name="connsiteY2" fmla="*/ 49875 h 142237"/>
                  <a:gd name="connsiteX3" fmla="*/ 574531 w 574531"/>
                  <a:gd name="connsiteY3" fmla="*/ 142237 h 142237"/>
                  <a:gd name="connsiteX4" fmla="*/ 507831 w 574531"/>
                  <a:gd name="connsiteY4" fmla="*/ 105999 h 142237"/>
                  <a:gd name="connsiteX5" fmla="*/ 499725 w 574531"/>
                  <a:gd name="connsiteY5" fmla="*/ 90229 h 142237"/>
                  <a:gd name="connsiteX6" fmla="*/ 504681 w 574531"/>
                  <a:gd name="connsiteY6" fmla="*/ 142237 h 142237"/>
                  <a:gd name="connsiteX7" fmla="*/ 437981 w 574531"/>
                  <a:gd name="connsiteY7" fmla="*/ 105999 h 142237"/>
                  <a:gd name="connsiteX8" fmla="*/ 429875 w 574531"/>
                  <a:gd name="connsiteY8" fmla="*/ 90229 h 142237"/>
                  <a:gd name="connsiteX9" fmla="*/ 434831 w 574531"/>
                  <a:gd name="connsiteY9" fmla="*/ 142237 h 142237"/>
                  <a:gd name="connsiteX10" fmla="*/ 368131 w 574531"/>
                  <a:gd name="connsiteY10" fmla="*/ 105999 h 142237"/>
                  <a:gd name="connsiteX11" fmla="*/ 360025 w 574531"/>
                  <a:gd name="connsiteY11" fmla="*/ 90229 h 142237"/>
                  <a:gd name="connsiteX12" fmla="*/ 364981 w 574531"/>
                  <a:gd name="connsiteY12" fmla="*/ 142237 h 142237"/>
                  <a:gd name="connsiteX13" fmla="*/ 298281 w 574531"/>
                  <a:gd name="connsiteY13" fmla="*/ 105999 h 142237"/>
                  <a:gd name="connsiteX14" fmla="*/ 294073 w 574531"/>
                  <a:gd name="connsiteY14" fmla="*/ 97812 h 142237"/>
                  <a:gd name="connsiteX15" fmla="*/ 298306 w 574531"/>
                  <a:gd name="connsiteY15" fmla="*/ 142237 h 142237"/>
                  <a:gd name="connsiteX16" fmla="*/ 231606 w 574531"/>
                  <a:gd name="connsiteY16" fmla="*/ 105999 h 142237"/>
                  <a:gd name="connsiteX17" fmla="*/ 223500 w 574531"/>
                  <a:gd name="connsiteY17" fmla="*/ 90229 h 142237"/>
                  <a:gd name="connsiteX18" fmla="*/ 228456 w 574531"/>
                  <a:gd name="connsiteY18" fmla="*/ 142237 h 142237"/>
                  <a:gd name="connsiteX19" fmla="*/ 161756 w 574531"/>
                  <a:gd name="connsiteY19" fmla="*/ 105999 h 142237"/>
                  <a:gd name="connsiteX20" fmla="*/ 153650 w 574531"/>
                  <a:gd name="connsiteY20" fmla="*/ 90229 h 142237"/>
                  <a:gd name="connsiteX21" fmla="*/ 158606 w 574531"/>
                  <a:gd name="connsiteY21" fmla="*/ 142237 h 142237"/>
                  <a:gd name="connsiteX22" fmla="*/ 91906 w 574531"/>
                  <a:gd name="connsiteY22" fmla="*/ 105999 h 142237"/>
                  <a:gd name="connsiteX23" fmla="*/ 83800 w 574531"/>
                  <a:gd name="connsiteY23" fmla="*/ 90229 h 142237"/>
                  <a:gd name="connsiteX24" fmla="*/ 88756 w 574531"/>
                  <a:gd name="connsiteY24" fmla="*/ 142237 h 142237"/>
                  <a:gd name="connsiteX25" fmla="*/ 1841 w 574531"/>
                  <a:gd name="connsiteY25" fmla="*/ 66672 h 142237"/>
                  <a:gd name="connsiteX26" fmla="*/ 0 w 574531"/>
                  <a:gd name="connsiteY26" fmla="*/ 54715 h 142237"/>
                  <a:gd name="connsiteX27" fmla="*/ 33617 w 574531"/>
                  <a:gd name="connsiteY27" fmla="*/ 37116 h 142237"/>
                  <a:gd name="connsiteX28" fmla="*/ 378927 w 574531"/>
                  <a:gd name="connsiteY28" fmla="*/ 54626 h 142237"/>
                  <a:gd name="connsiteX0" fmla="*/ 287487 w 574531"/>
                  <a:gd name="connsiteY0" fmla="*/ 0 h 142237"/>
                  <a:gd name="connsiteX1" fmla="*/ 541357 w 574531"/>
                  <a:gd name="connsiteY1" fmla="*/ 37116 h 142237"/>
                  <a:gd name="connsiteX2" fmla="*/ 565729 w 574531"/>
                  <a:gd name="connsiteY2" fmla="*/ 49875 h 142237"/>
                  <a:gd name="connsiteX3" fmla="*/ 574531 w 574531"/>
                  <a:gd name="connsiteY3" fmla="*/ 142237 h 142237"/>
                  <a:gd name="connsiteX4" fmla="*/ 507831 w 574531"/>
                  <a:gd name="connsiteY4" fmla="*/ 105999 h 142237"/>
                  <a:gd name="connsiteX5" fmla="*/ 499725 w 574531"/>
                  <a:gd name="connsiteY5" fmla="*/ 90229 h 142237"/>
                  <a:gd name="connsiteX6" fmla="*/ 504681 w 574531"/>
                  <a:gd name="connsiteY6" fmla="*/ 142237 h 142237"/>
                  <a:gd name="connsiteX7" fmla="*/ 437981 w 574531"/>
                  <a:gd name="connsiteY7" fmla="*/ 105999 h 142237"/>
                  <a:gd name="connsiteX8" fmla="*/ 429875 w 574531"/>
                  <a:gd name="connsiteY8" fmla="*/ 90229 h 142237"/>
                  <a:gd name="connsiteX9" fmla="*/ 434831 w 574531"/>
                  <a:gd name="connsiteY9" fmla="*/ 142237 h 142237"/>
                  <a:gd name="connsiteX10" fmla="*/ 368131 w 574531"/>
                  <a:gd name="connsiteY10" fmla="*/ 105999 h 142237"/>
                  <a:gd name="connsiteX11" fmla="*/ 360025 w 574531"/>
                  <a:gd name="connsiteY11" fmla="*/ 90229 h 142237"/>
                  <a:gd name="connsiteX12" fmla="*/ 364981 w 574531"/>
                  <a:gd name="connsiteY12" fmla="*/ 142237 h 142237"/>
                  <a:gd name="connsiteX13" fmla="*/ 298281 w 574531"/>
                  <a:gd name="connsiteY13" fmla="*/ 105999 h 142237"/>
                  <a:gd name="connsiteX14" fmla="*/ 294073 w 574531"/>
                  <a:gd name="connsiteY14" fmla="*/ 97812 h 142237"/>
                  <a:gd name="connsiteX15" fmla="*/ 298306 w 574531"/>
                  <a:gd name="connsiteY15" fmla="*/ 142237 h 142237"/>
                  <a:gd name="connsiteX16" fmla="*/ 231606 w 574531"/>
                  <a:gd name="connsiteY16" fmla="*/ 105999 h 142237"/>
                  <a:gd name="connsiteX17" fmla="*/ 223500 w 574531"/>
                  <a:gd name="connsiteY17" fmla="*/ 90229 h 142237"/>
                  <a:gd name="connsiteX18" fmla="*/ 228456 w 574531"/>
                  <a:gd name="connsiteY18" fmla="*/ 142237 h 142237"/>
                  <a:gd name="connsiteX19" fmla="*/ 161756 w 574531"/>
                  <a:gd name="connsiteY19" fmla="*/ 105999 h 142237"/>
                  <a:gd name="connsiteX20" fmla="*/ 153650 w 574531"/>
                  <a:gd name="connsiteY20" fmla="*/ 90229 h 142237"/>
                  <a:gd name="connsiteX21" fmla="*/ 158606 w 574531"/>
                  <a:gd name="connsiteY21" fmla="*/ 142237 h 142237"/>
                  <a:gd name="connsiteX22" fmla="*/ 91906 w 574531"/>
                  <a:gd name="connsiteY22" fmla="*/ 105999 h 142237"/>
                  <a:gd name="connsiteX23" fmla="*/ 83800 w 574531"/>
                  <a:gd name="connsiteY23" fmla="*/ 90229 h 142237"/>
                  <a:gd name="connsiteX24" fmla="*/ 88756 w 574531"/>
                  <a:gd name="connsiteY24" fmla="*/ 142237 h 142237"/>
                  <a:gd name="connsiteX25" fmla="*/ 1841 w 574531"/>
                  <a:gd name="connsiteY25" fmla="*/ 66672 h 142237"/>
                  <a:gd name="connsiteX26" fmla="*/ 0 w 574531"/>
                  <a:gd name="connsiteY26" fmla="*/ 54715 h 142237"/>
                  <a:gd name="connsiteX27" fmla="*/ 33617 w 574531"/>
                  <a:gd name="connsiteY27" fmla="*/ 37116 h 142237"/>
                  <a:gd name="connsiteX0" fmla="*/ 287487 w 574531"/>
                  <a:gd name="connsiteY0" fmla="*/ 0 h 142237"/>
                  <a:gd name="connsiteX1" fmla="*/ 541357 w 574531"/>
                  <a:gd name="connsiteY1" fmla="*/ 37116 h 142237"/>
                  <a:gd name="connsiteX2" fmla="*/ 565729 w 574531"/>
                  <a:gd name="connsiteY2" fmla="*/ 49875 h 142237"/>
                  <a:gd name="connsiteX3" fmla="*/ 574531 w 574531"/>
                  <a:gd name="connsiteY3" fmla="*/ 142237 h 142237"/>
                  <a:gd name="connsiteX4" fmla="*/ 507831 w 574531"/>
                  <a:gd name="connsiteY4" fmla="*/ 105999 h 142237"/>
                  <a:gd name="connsiteX5" fmla="*/ 499725 w 574531"/>
                  <a:gd name="connsiteY5" fmla="*/ 90229 h 142237"/>
                  <a:gd name="connsiteX6" fmla="*/ 504681 w 574531"/>
                  <a:gd name="connsiteY6" fmla="*/ 142237 h 142237"/>
                  <a:gd name="connsiteX7" fmla="*/ 437981 w 574531"/>
                  <a:gd name="connsiteY7" fmla="*/ 105999 h 142237"/>
                  <a:gd name="connsiteX8" fmla="*/ 429875 w 574531"/>
                  <a:gd name="connsiteY8" fmla="*/ 90229 h 142237"/>
                  <a:gd name="connsiteX9" fmla="*/ 434831 w 574531"/>
                  <a:gd name="connsiteY9" fmla="*/ 142237 h 142237"/>
                  <a:gd name="connsiteX10" fmla="*/ 368131 w 574531"/>
                  <a:gd name="connsiteY10" fmla="*/ 105999 h 142237"/>
                  <a:gd name="connsiteX11" fmla="*/ 360025 w 574531"/>
                  <a:gd name="connsiteY11" fmla="*/ 90229 h 142237"/>
                  <a:gd name="connsiteX12" fmla="*/ 364981 w 574531"/>
                  <a:gd name="connsiteY12" fmla="*/ 142237 h 142237"/>
                  <a:gd name="connsiteX13" fmla="*/ 298281 w 574531"/>
                  <a:gd name="connsiteY13" fmla="*/ 105999 h 142237"/>
                  <a:gd name="connsiteX14" fmla="*/ 294073 w 574531"/>
                  <a:gd name="connsiteY14" fmla="*/ 97812 h 142237"/>
                  <a:gd name="connsiteX15" fmla="*/ 298306 w 574531"/>
                  <a:gd name="connsiteY15" fmla="*/ 142237 h 142237"/>
                  <a:gd name="connsiteX16" fmla="*/ 231606 w 574531"/>
                  <a:gd name="connsiteY16" fmla="*/ 105999 h 142237"/>
                  <a:gd name="connsiteX17" fmla="*/ 223500 w 574531"/>
                  <a:gd name="connsiteY17" fmla="*/ 90229 h 142237"/>
                  <a:gd name="connsiteX18" fmla="*/ 228456 w 574531"/>
                  <a:gd name="connsiteY18" fmla="*/ 142237 h 142237"/>
                  <a:gd name="connsiteX19" fmla="*/ 161756 w 574531"/>
                  <a:gd name="connsiteY19" fmla="*/ 105999 h 142237"/>
                  <a:gd name="connsiteX20" fmla="*/ 153650 w 574531"/>
                  <a:gd name="connsiteY20" fmla="*/ 90229 h 142237"/>
                  <a:gd name="connsiteX21" fmla="*/ 158606 w 574531"/>
                  <a:gd name="connsiteY21" fmla="*/ 142237 h 142237"/>
                  <a:gd name="connsiteX22" fmla="*/ 91906 w 574531"/>
                  <a:gd name="connsiteY22" fmla="*/ 105999 h 142237"/>
                  <a:gd name="connsiteX23" fmla="*/ 83800 w 574531"/>
                  <a:gd name="connsiteY23" fmla="*/ 90229 h 142237"/>
                  <a:gd name="connsiteX24" fmla="*/ 88756 w 574531"/>
                  <a:gd name="connsiteY24" fmla="*/ 142237 h 142237"/>
                  <a:gd name="connsiteX25" fmla="*/ 1841 w 574531"/>
                  <a:gd name="connsiteY25" fmla="*/ 66672 h 142237"/>
                  <a:gd name="connsiteX26" fmla="*/ 0 w 574531"/>
                  <a:gd name="connsiteY26" fmla="*/ 54715 h 142237"/>
                  <a:gd name="connsiteX0" fmla="*/ 541357 w 574531"/>
                  <a:gd name="connsiteY0" fmla="*/ 0 h 105121"/>
                  <a:gd name="connsiteX1" fmla="*/ 565729 w 574531"/>
                  <a:gd name="connsiteY1" fmla="*/ 12759 h 105121"/>
                  <a:gd name="connsiteX2" fmla="*/ 574531 w 574531"/>
                  <a:gd name="connsiteY2" fmla="*/ 105121 h 105121"/>
                  <a:gd name="connsiteX3" fmla="*/ 507831 w 574531"/>
                  <a:gd name="connsiteY3" fmla="*/ 68883 h 105121"/>
                  <a:gd name="connsiteX4" fmla="*/ 499725 w 574531"/>
                  <a:gd name="connsiteY4" fmla="*/ 53113 h 105121"/>
                  <a:gd name="connsiteX5" fmla="*/ 504681 w 574531"/>
                  <a:gd name="connsiteY5" fmla="*/ 105121 h 105121"/>
                  <a:gd name="connsiteX6" fmla="*/ 437981 w 574531"/>
                  <a:gd name="connsiteY6" fmla="*/ 68883 h 105121"/>
                  <a:gd name="connsiteX7" fmla="*/ 429875 w 574531"/>
                  <a:gd name="connsiteY7" fmla="*/ 53113 h 105121"/>
                  <a:gd name="connsiteX8" fmla="*/ 434831 w 574531"/>
                  <a:gd name="connsiteY8" fmla="*/ 105121 h 105121"/>
                  <a:gd name="connsiteX9" fmla="*/ 368131 w 574531"/>
                  <a:gd name="connsiteY9" fmla="*/ 68883 h 105121"/>
                  <a:gd name="connsiteX10" fmla="*/ 360025 w 574531"/>
                  <a:gd name="connsiteY10" fmla="*/ 53113 h 105121"/>
                  <a:gd name="connsiteX11" fmla="*/ 364981 w 574531"/>
                  <a:gd name="connsiteY11" fmla="*/ 105121 h 105121"/>
                  <a:gd name="connsiteX12" fmla="*/ 298281 w 574531"/>
                  <a:gd name="connsiteY12" fmla="*/ 68883 h 105121"/>
                  <a:gd name="connsiteX13" fmla="*/ 294073 w 574531"/>
                  <a:gd name="connsiteY13" fmla="*/ 60696 h 105121"/>
                  <a:gd name="connsiteX14" fmla="*/ 298306 w 574531"/>
                  <a:gd name="connsiteY14" fmla="*/ 105121 h 105121"/>
                  <a:gd name="connsiteX15" fmla="*/ 231606 w 574531"/>
                  <a:gd name="connsiteY15" fmla="*/ 68883 h 105121"/>
                  <a:gd name="connsiteX16" fmla="*/ 223500 w 574531"/>
                  <a:gd name="connsiteY16" fmla="*/ 53113 h 105121"/>
                  <a:gd name="connsiteX17" fmla="*/ 228456 w 574531"/>
                  <a:gd name="connsiteY17" fmla="*/ 105121 h 105121"/>
                  <a:gd name="connsiteX18" fmla="*/ 161756 w 574531"/>
                  <a:gd name="connsiteY18" fmla="*/ 68883 h 105121"/>
                  <a:gd name="connsiteX19" fmla="*/ 153650 w 574531"/>
                  <a:gd name="connsiteY19" fmla="*/ 53113 h 105121"/>
                  <a:gd name="connsiteX20" fmla="*/ 158606 w 574531"/>
                  <a:gd name="connsiteY20" fmla="*/ 105121 h 105121"/>
                  <a:gd name="connsiteX21" fmla="*/ 91906 w 574531"/>
                  <a:gd name="connsiteY21" fmla="*/ 68883 h 105121"/>
                  <a:gd name="connsiteX22" fmla="*/ 83800 w 574531"/>
                  <a:gd name="connsiteY22" fmla="*/ 53113 h 105121"/>
                  <a:gd name="connsiteX23" fmla="*/ 88756 w 574531"/>
                  <a:gd name="connsiteY23" fmla="*/ 105121 h 105121"/>
                  <a:gd name="connsiteX24" fmla="*/ 1841 w 574531"/>
                  <a:gd name="connsiteY24" fmla="*/ 29556 h 105121"/>
                  <a:gd name="connsiteX25" fmla="*/ 0 w 574531"/>
                  <a:gd name="connsiteY25" fmla="*/ 17599 h 105121"/>
                  <a:gd name="connsiteX0" fmla="*/ 565729 w 574531"/>
                  <a:gd name="connsiteY0" fmla="*/ 0 h 92362"/>
                  <a:gd name="connsiteX1" fmla="*/ 574531 w 574531"/>
                  <a:gd name="connsiteY1" fmla="*/ 92362 h 92362"/>
                  <a:gd name="connsiteX2" fmla="*/ 507831 w 574531"/>
                  <a:gd name="connsiteY2" fmla="*/ 56124 h 92362"/>
                  <a:gd name="connsiteX3" fmla="*/ 499725 w 574531"/>
                  <a:gd name="connsiteY3" fmla="*/ 40354 h 92362"/>
                  <a:gd name="connsiteX4" fmla="*/ 504681 w 574531"/>
                  <a:gd name="connsiteY4" fmla="*/ 92362 h 92362"/>
                  <a:gd name="connsiteX5" fmla="*/ 437981 w 574531"/>
                  <a:gd name="connsiteY5" fmla="*/ 56124 h 92362"/>
                  <a:gd name="connsiteX6" fmla="*/ 429875 w 574531"/>
                  <a:gd name="connsiteY6" fmla="*/ 40354 h 92362"/>
                  <a:gd name="connsiteX7" fmla="*/ 434831 w 574531"/>
                  <a:gd name="connsiteY7" fmla="*/ 92362 h 92362"/>
                  <a:gd name="connsiteX8" fmla="*/ 368131 w 574531"/>
                  <a:gd name="connsiteY8" fmla="*/ 56124 h 92362"/>
                  <a:gd name="connsiteX9" fmla="*/ 360025 w 574531"/>
                  <a:gd name="connsiteY9" fmla="*/ 40354 h 92362"/>
                  <a:gd name="connsiteX10" fmla="*/ 364981 w 574531"/>
                  <a:gd name="connsiteY10" fmla="*/ 92362 h 92362"/>
                  <a:gd name="connsiteX11" fmla="*/ 298281 w 574531"/>
                  <a:gd name="connsiteY11" fmla="*/ 56124 h 92362"/>
                  <a:gd name="connsiteX12" fmla="*/ 294073 w 574531"/>
                  <a:gd name="connsiteY12" fmla="*/ 47937 h 92362"/>
                  <a:gd name="connsiteX13" fmla="*/ 298306 w 574531"/>
                  <a:gd name="connsiteY13" fmla="*/ 92362 h 92362"/>
                  <a:gd name="connsiteX14" fmla="*/ 231606 w 574531"/>
                  <a:gd name="connsiteY14" fmla="*/ 56124 h 92362"/>
                  <a:gd name="connsiteX15" fmla="*/ 223500 w 574531"/>
                  <a:gd name="connsiteY15" fmla="*/ 40354 h 92362"/>
                  <a:gd name="connsiteX16" fmla="*/ 228456 w 574531"/>
                  <a:gd name="connsiteY16" fmla="*/ 92362 h 92362"/>
                  <a:gd name="connsiteX17" fmla="*/ 161756 w 574531"/>
                  <a:gd name="connsiteY17" fmla="*/ 56124 h 92362"/>
                  <a:gd name="connsiteX18" fmla="*/ 153650 w 574531"/>
                  <a:gd name="connsiteY18" fmla="*/ 40354 h 92362"/>
                  <a:gd name="connsiteX19" fmla="*/ 158606 w 574531"/>
                  <a:gd name="connsiteY19" fmla="*/ 92362 h 92362"/>
                  <a:gd name="connsiteX20" fmla="*/ 91906 w 574531"/>
                  <a:gd name="connsiteY20" fmla="*/ 56124 h 92362"/>
                  <a:gd name="connsiteX21" fmla="*/ 83800 w 574531"/>
                  <a:gd name="connsiteY21" fmla="*/ 40354 h 92362"/>
                  <a:gd name="connsiteX22" fmla="*/ 88756 w 574531"/>
                  <a:gd name="connsiteY22" fmla="*/ 92362 h 92362"/>
                  <a:gd name="connsiteX23" fmla="*/ 1841 w 574531"/>
                  <a:gd name="connsiteY23" fmla="*/ 16797 h 92362"/>
                  <a:gd name="connsiteX24" fmla="*/ 0 w 574531"/>
                  <a:gd name="connsiteY24" fmla="*/ 4840 h 923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574531" h="92362">
                    <a:moveTo>
                      <a:pt x="565729" y="0"/>
                    </a:moveTo>
                    <a:lnTo>
                      <a:pt x="574531" y="92362"/>
                    </a:lnTo>
                    <a:cubicBezTo>
                      <a:pt x="548483" y="92362"/>
                      <a:pt x="524901" y="78514"/>
                      <a:pt x="507831" y="56124"/>
                    </a:cubicBezTo>
                    <a:lnTo>
                      <a:pt x="499725" y="40354"/>
                    </a:lnTo>
                    <a:lnTo>
                      <a:pt x="504681" y="92362"/>
                    </a:lnTo>
                    <a:cubicBezTo>
                      <a:pt x="478633" y="92362"/>
                      <a:pt x="455051" y="78514"/>
                      <a:pt x="437981" y="56124"/>
                    </a:cubicBezTo>
                    <a:lnTo>
                      <a:pt x="429875" y="40354"/>
                    </a:lnTo>
                    <a:lnTo>
                      <a:pt x="434831" y="92362"/>
                    </a:lnTo>
                    <a:cubicBezTo>
                      <a:pt x="408783" y="92362"/>
                      <a:pt x="385201" y="78514"/>
                      <a:pt x="368131" y="56124"/>
                    </a:cubicBezTo>
                    <a:lnTo>
                      <a:pt x="360025" y="40354"/>
                    </a:lnTo>
                    <a:lnTo>
                      <a:pt x="364981" y="92362"/>
                    </a:lnTo>
                    <a:cubicBezTo>
                      <a:pt x="338933" y="92362"/>
                      <a:pt x="315351" y="78514"/>
                      <a:pt x="298281" y="56124"/>
                    </a:cubicBezTo>
                    <a:lnTo>
                      <a:pt x="294073" y="47937"/>
                    </a:lnTo>
                    <a:lnTo>
                      <a:pt x="298306" y="92362"/>
                    </a:lnTo>
                    <a:cubicBezTo>
                      <a:pt x="272258" y="92362"/>
                      <a:pt x="248676" y="78514"/>
                      <a:pt x="231606" y="56124"/>
                    </a:cubicBezTo>
                    <a:lnTo>
                      <a:pt x="223500" y="40354"/>
                    </a:lnTo>
                    <a:lnTo>
                      <a:pt x="228456" y="92362"/>
                    </a:lnTo>
                    <a:cubicBezTo>
                      <a:pt x="202408" y="92362"/>
                      <a:pt x="178826" y="78514"/>
                      <a:pt x="161756" y="56124"/>
                    </a:cubicBezTo>
                    <a:lnTo>
                      <a:pt x="153650" y="40354"/>
                    </a:lnTo>
                    <a:lnTo>
                      <a:pt x="158606" y="92362"/>
                    </a:lnTo>
                    <a:cubicBezTo>
                      <a:pt x="132558" y="92362"/>
                      <a:pt x="108976" y="78514"/>
                      <a:pt x="91906" y="56124"/>
                    </a:cubicBezTo>
                    <a:lnTo>
                      <a:pt x="83800" y="40354"/>
                    </a:lnTo>
                    <a:lnTo>
                      <a:pt x="88756" y="92362"/>
                    </a:lnTo>
                    <a:cubicBezTo>
                      <a:pt x="49684" y="92362"/>
                      <a:pt x="16161" y="61204"/>
                      <a:pt x="1841" y="16797"/>
                    </a:cubicBezTo>
                    <a:lnTo>
                      <a:pt x="0" y="4840"/>
                    </a:lnTo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73" name="角丸四角形 1072"/>
              <p:cNvSpPr/>
              <p:nvPr/>
            </p:nvSpPr>
            <p:spPr>
              <a:xfrm>
                <a:off x="8220739" y="5051482"/>
                <a:ext cx="119061" cy="79487"/>
              </a:xfrm>
              <a:prstGeom prst="roundRect">
                <a:avLst>
                  <a:gd name="adj" fmla="val 50000"/>
                </a:avLst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74" name="円/楕円 727"/>
              <p:cNvSpPr/>
              <p:nvPr/>
            </p:nvSpPr>
            <p:spPr>
              <a:xfrm>
                <a:off x="8242715" y="5059526"/>
                <a:ext cx="75108" cy="45719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75" name="角丸四角形 1074"/>
              <p:cNvSpPr/>
              <p:nvPr/>
            </p:nvSpPr>
            <p:spPr>
              <a:xfrm>
                <a:off x="8558877" y="5051482"/>
                <a:ext cx="119061" cy="79487"/>
              </a:xfrm>
              <a:prstGeom prst="roundRect">
                <a:avLst>
                  <a:gd name="adj" fmla="val 50000"/>
                </a:avLst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76" name="円/楕円 729"/>
              <p:cNvSpPr/>
              <p:nvPr/>
            </p:nvSpPr>
            <p:spPr>
              <a:xfrm>
                <a:off x="8580853" y="5059526"/>
                <a:ext cx="75108" cy="45719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77" name="月 1076"/>
              <p:cNvSpPr/>
              <p:nvPr/>
            </p:nvSpPr>
            <p:spPr>
              <a:xfrm rot="16200000">
                <a:off x="8430434" y="5212622"/>
                <a:ext cx="25398" cy="75418"/>
              </a:xfrm>
              <a:prstGeom prst="moon">
                <a:avLst>
                  <a:gd name="adj" fmla="val 87500"/>
                </a:avLst>
              </a:prstGeom>
              <a:solidFill>
                <a:srgbClr val="FF9966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78" name="片側の 2 つの角を丸めた四角形 1077"/>
              <p:cNvSpPr/>
              <p:nvPr/>
            </p:nvSpPr>
            <p:spPr>
              <a:xfrm>
                <a:off x="8160627" y="5473933"/>
                <a:ext cx="562934" cy="502092"/>
              </a:xfrm>
              <a:prstGeom prst="round2SameRect">
                <a:avLst>
                  <a:gd name="adj1" fmla="val 41975"/>
                  <a:gd name="adj2" fmla="val 0"/>
                </a:avLst>
              </a:prstGeom>
              <a:solidFill>
                <a:sysClr val="window" lastClr="FFFFFF">
                  <a:lumMod val="9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79" name="フリーフォーム 1078"/>
              <p:cNvSpPr/>
              <p:nvPr/>
            </p:nvSpPr>
            <p:spPr>
              <a:xfrm>
                <a:off x="8139661" y="5490174"/>
                <a:ext cx="604867" cy="526203"/>
              </a:xfrm>
              <a:custGeom>
                <a:avLst/>
                <a:gdLst>
                  <a:gd name="connsiteX0" fmla="*/ 141626 w 604867"/>
                  <a:gd name="connsiteY0" fmla="*/ 0 h 526203"/>
                  <a:gd name="connsiteX1" fmla="*/ 302434 w 604867"/>
                  <a:gd name="connsiteY1" fmla="*/ 456550 h 526203"/>
                  <a:gd name="connsiteX2" fmla="*/ 463242 w 604867"/>
                  <a:gd name="connsiteY2" fmla="*/ 1 h 526203"/>
                  <a:gd name="connsiteX3" fmla="*/ 476513 w 604867"/>
                  <a:gd name="connsiteY3" fmla="*/ 4120 h 526203"/>
                  <a:gd name="connsiteX4" fmla="*/ 604867 w 604867"/>
                  <a:gd name="connsiteY4" fmla="*/ 197761 h 526203"/>
                  <a:gd name="connsiteX5" fmla="*/ 604867 w 604867"/>
                  <a:gd name="connsiteY5" fmla="*/ 526203 h 526203"/>
                  <a:gd name="connsiteX6" fmla="*/ 0 w 604867"/>
                  <a:gd name="connsiteY6" fmla="*/ 526203 h 526203"/>
                  <a:gd name="connsiteX7" fmla="*/ 0 w 604867"/>
                  <a:gd name="connsiteY7" fmla="*/ 197761 h 526203"/>
                  <a:gd name="connsiteX8" fmla="*/ 128354 w 604867"/>
                  <a:gd name="connsiteY8" fmla="*/ 4120 h 5262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04867" h="526203">
                    <a:moveTo>
                      <a:pt x="141626" y="0"/>
                    </a:moveTo>
                    <a:lnTo>
                      <a:pt x="302434" y="456550"/>
                    </a:lnTo>
                    <a:lnTo>
                      <a:pt x="463242" y="1"/>
                    </a:lnTo>
                    <a:lnTo>
                      <a:pt x="476513" y="4120"/>
                    </a:lnTo>
                    <a:cubicBezTo>
                      <a:pt x="551942" y="36024"/>
                      <a:pt x="604867" y="110712"/>
                      <a:pt x="604867" y="197761"/>
                    </a:cubicBezTo>
                    <a:lnTo>
                      <a:pt x="604867" y="526203"/>
                    </a:lnTo>
                    <a:lnTo>
                      <a:pt x="0" y="526203"/>
                    </a:lnTo>
                    <a:lnTo>
                      <a:pt x="0" y="197761"/>
                    </a:lnTo>
                    <a:cubicBezTo>
                      <a:pt x="0" y="110712"/>
                      <a:pt x="52926" y="36024"/>
                      <a:pt x="128354" y="4120"/>
                    </a:cubicBezTo>
                    <a:close/>
                  </a:path>
                </a:pathLst>
              </a:custGeom>
              <a:solidFill>
                <a:sysClr val="windowText" lastClr="000000">
                  <a:lumMod val="65000"/>
                  <a:lumOff val="3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80" name="直角三角形 1079"/>
              <p:cNvSpPr/>
              <p:nvPr/>
            </p:nvSpPr>
            <p:spPr>
              <a:xfrm rot="5400000">
                <a:off x="8276455" y="5481430"/>
                <a:ext cx="166542" cy="149231"/>
              </a:xfrm>
              <a:prstGeom prst="rtTriangle">
                <a:avLst/>
              </a:prstGeom>
              <a:solidFill>
                <a:sysClr val="window" lastClr="FFFFFF">
                  <a:lumMod val="9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81" name="直角三角形 1080"/>
              <p:cNvSpPr/>
              <p:nvPr/>
            </p:nvSpPr>
            <p:spPr>
              <a:xfrm rot="16200000" flipH="1">
                <a:off x="8441192" y="5481430"/>
                <a:ext cx="166542" cy="149231"/>
              </a:xfrm>
              <a:prstGeom prst="rtTriangle">
                <a:avLst/>
              </a:prstGeom>
              <a:solidFill>
                <a:sysClr val="window" lastClr="FFFFFF">
                  <a:lumMod val="9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82" name="円/楕円 4"/>
              <p:cNvSpPr/>
              <p:nvPr/>
            </p:nvSpPr>
            <p:spPr>
              <a:xfrm>
                <a:off x="8360237" y="5313020"/>
                <a:ext cx="148210" cy="45719"/>
              </a:xfrm>
              <a:custGeom>
                <a:avLst/>
                <a:gdLst/>
                <a:ahLst/>
                <a:cxnLst/>
                <a:rect l="l" t="t" r="r" b="b"/>
                <a:pathLst>
                  <a:path w="194934" h="36810">
                    <a:moveTo>
                      <a:pt x="0" y="0"/>
                    </a:moveTo>
                    <a:cubicBezTo>
                      <a:pt x="27202" y="6486"/>
                      <a:pt x="60957" y="9752"/>
                      <a:pt x="97467" y="9752"/>
                    </a:cubicBezTo>
                    <a:cubicBezTo>
                      <a:pt x="133977" y="9752"/>
                      <a:pt x="167732" y="6486"/>
                      <a:pt x="194934" y="0"/>
                    </a:cubicBezTo>
                    <a:cubicBezTo>
                      <a:pt x="186588" y="21408"/>
                      <a:pt x="146006" y="36810"/>
                      <a:pt x="97467" y="36810"/>
                    </a:cubicBezTo>
                    <a:cubicBezTo>
                      <a:pt x="48928" y="36810"/>
                      <a:pt x="8346" y="21408"/>
                      <a:pt x="0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055" name="グループ化 1054"/>
            <p:cNvGrpSpPr/>
            <p:nvPr/>
          </p:nvGrpSpPr>
          <p:grpSpPr>
            <a:xfrm>
              <a:off x="7895639" y="5509304"/>
              <a:ext cx="1089271" cy="784558"/>
              <a:chOff x="5969636" y="5509304"/>
              <a:chExt cx="1089271" cy="784558"/>
            </a:xfrm>
          </p:grpSpPr>
          <p:grpSp>
            <p:nvGrpSpPr>
              <p:cNvPr id="1061" name="グループ化 1060"/>
              <p:cNvGrpSpPr/>
              <p:nvPr/>
            </p:nvGrpSpPr>
            <p:grpSpPr>
              <a:xfrm>
                <a:off x="6383129" y="5545187"/>
                <a:ext cx="675778" cy="748675"/>
                <a:chOff x="5130621" y="3211895"/>
                <a:chExt cx="675778" cy="748675"/>
              </a:xfrm>
            </p:grpSpPr>
            <p:sp>
              <p:nvSpPr>
                <p:cNvPr id="1066" name="角丸四角形 4"/>
                <p:cNvSpPr/>
                <p:nvPr/>
              </p:nvSpPr>
              <p:spPr>
                <a:xfrm rot="8735253" flipH="1">
                  <a:off x="5130621" y="3211895"/>
                  <a:ext cx="321292" cy="286027"/>
                </a:xfrm>
                <a:custGeom>
                  <a:avLst/>
                  <a:gdLst>
                    <a:gd name="connsiteX0" fmla="*/ 1806 w 838017"/>
                    <a:gd name="connsiteY0" fmla="*/ 546257 h 675821"/>
                    <a:gd name="connsiteX1" fmla="*/ 12952 w 838017"/>
                    <a:gd name="connsiteY1" fmla="*/ 525074 h 675821"/>
                    <a:gd name="connsiteX2" fmla="*/ 59067 w 838017"/>
                    <a:gd name="connsiteY2" fmla="*/ 497678 h 675821"/>
                    <a:gd name="connsiteX3" fmla="*/ 100244 w 838017"/>
                    <a:gd name="connsiteY3" fmla="*/ 488628 h 675821"/>
                    <a:gd name="connsiteX4" fmla="*/ 54928 w 838017"/>
                    <a:gd name="connsiteY4" fmla="*/ 448841 h 675821"/>
                    <a:gd name="connsiteX5" fmla="*/ 55646 w 838017"/>
                    <a:gd name="connsiteY5" fmla="*/ 425743 h 675821"/>
                    <a:gd name="connsiteX6" fmla="*/ 66792 w 838017"/>
                    <a:gd name="connsiteY6" fmla="*/ 404560 h 675821"/>
                    <a:gd name="connsiteX7" fmla="*/ 112907 w 838017"/>
                    <a:gd name="connsiteY7" fmla="*/ 377164 h 675821"/>
                    <a:gd name="connsiteX8" fmla="*/ 269211 w 838017"/>
                    <a:gd name="connsiteY8" fmla="*/ 342814 h 675821"/>
                    <a:gd name="connsiteX9" fmla="*/ 382846 w 838017"/>
                    <a:gd name="connsiteY9" fmla="*/ 271062 h 675821"/>
                    <a:gd name="connsiteX10" fmla="*/ 390224 w 838017"/>
                    <a:gd name="connsiteY10" fmla="*/ 262465 h 675821"/>
                    <a:gd name="connsiteX11" fmla="*/ 282312 w 838017"/>
                    <a:gd name="connsiteY11" fmla="*/ 262465 h 675821"/>
                    <a:gd name="connsiteX12" fmla="*/ 282312 w 838017"/>
                    <a:gd name="connsiteY12" fmla="*/ 130311 h 675821"/>
                    <a:gd name="connsiteX13" fmla="*/ 503642 w 838017"/>
                    <a:gd name="connsiteY13" fmla="*/ 130311 h 675821"/>
                    <a:gd name="connsiteX14" fmla="*/ 569841 w 838017"/>
                    <a:gd name="connsiteY14" fmla="*/ 53175 h 675821"/>
                    <a:gd name="connsiteX15" fmla="*/ 784843 w 838017"/>
                    <a:gd name="connsiteY15" fmla="*/ 36770 h 675821"/>
                    <a:gd name="connsiteX16" fmla="*/ 801247 w 838017"/>
                    <a:gd name="connsiteY16" fmla="*/ 251772 h 675821"/>
                    <a:gd name="connsiteX17" fmla="*/ 681089 w 838017"/>
                    <a:gd name="connsiteY17" fmla="*/ 391780 h 675821"/>
                    <a:gd name="connsiteX18" fmla="*/ 673163 w 838017"/>
                    <a:gd name="connsiteY18" fmla="*/ 404611 h 675821"/>
                    <a:gd name="connsiteX19" fmla="*/ 617412 w 838017"/>
                    <a:gd name="connsiteY19" fmla="*/ 465976 h 675821"/>
                    <a:gd name="connsiteX20" fmla="*/ 602855 w 838017"/>
                    <a:gd name="connsiteY20" fmla="*/ 482938 h 675821"/>
                    <a:gd name="connsiteX21" fmla="*/ 602376 w 838017"/>
                    <a:gd name="connsiteY21" fmla="*/ 482526 h 675821"/>
                    <a:gd name="connsiteX22" fmla="*/ 509362 w 838017"/>
                    <a:gd name="connsiteY22" fmla="*/ 584907 h 675821"/>
                    <a:gd name="connsiteX23" fmla="*/ 503806 w 838017"/>
                    <a:gd name="connsiteY23" fmla="*/ 589185 h 675821"/>
                    <a:gd name="connsiteX24" fmla="*/ 503527 w 838017"/>
                    <a:gd name="connsiteY24" fmla="*/ 589400 h 675821"/>
                    <a:gd name="connsiteX25" fmla="*/ 488983 w 838017"/>
                    <a:gd name="connsiteY25" fmla="*/ 600075 h 675821"/>
                    <a:gd name="connsiteX26" fmla="*/ 484229 w 838017"/>
                    <a:gd name="connsiteY26" fmla="*/ 603564 h 675821"/>
                    <a:gd name="connsiteX27" fmla="*/ 353095 w 838017"/>
                    <a:gd name="connsiteY27" fmla="*/ 668557 h 675821"/>
                    <a:gd name="connsiteX28" fmla="*/ 274455 w 838017"/>
                    <a:gd name="connsiteY28" fmla="*/ 648193 h 675821"/>
                    <a:gd name="connsiteX29" fmla="*/ 271614 w 838017"/>
                    <a:gd name="connsiteY29" fmla="*/ 636113 h 675821"/>
                    <a:gd name="connsiteX30" fmla="*/ 211767 w 838017"/>
                    <a:gd name="connsiteY30" fmla="*/ 663394 h 675821"/>
                    <a:gd name="connsiteX31" fmla="*/ 122366 w 838017"/>
                    <a:gd name="connsiteY31" fmla="*/ 640886 h 675821"/>
                    <a:gd name="connsiteX32" fmla="*/ 122875 w 838017"/>
                    <a:gd name="connsiteY32" fmla="*/ 601528 h 675821"/>
                    <a:gd name="connsiteX33" fmla="*/ 83777 w 838017"/>
                    <a:gd name="connsiteY33" fmla="*/ 610120 h 675821"/>
                    <a:gd name="connsiteX34" fmla="*/ 1088 w 838017"/>
                    <a:gd name="connsiteY34" fmla="*/ 569355 h 675821"/>
                    <a:gd name="connsiteX35" fmla="*/ 1806 w 838017"/>
                    <a:gd name="connsiteY35" fmla="*/ 546257 h 675821"/>
                    <a:gd name="connsiteX0" fmla="*/ 1806 w 838017"/>
                    <a:gd name="connsiteY0" fmla="*/ 546257 h 675821"/>
                    <a:gd name="connsiteX1" fmla="*/ 12952 w 838017"/>
                    <a:gd name="connsiteY1" fmla="*/ 525074 h 675821"/>
                    <a:gd name="connsiteX2" fmla="*/ 59067 w 838017"/>
                    <a:gd name="connsiteY2" fmla="*/ 497678 h 675821"/>
                    <a:gd name="connsiteX3" fmla="*/ 100244 w 838017"/>
                    <a:gd name="connsiteY3" fmla="*/ 488628 h 675821"/>
                    <a:gd name="connsiteX4" fmla="*/ 54928 w 838017"/>
                    <a:gd name="connsiteY4" fmla="*/ 448841 h 675821"/>
                    <a:gd name="connsiteX5" fmla="*/ 55646 w 838017"/>
                    <a:gd name="connsiteY5" fmla="*/ 425743 h 675821"/>
                    <a:gd name="connsiteX6" fmla="*/ 66792 w 838017"/>
                    <a:gd name="connsiteY6" fmla="*/ 404560 h 675821"/>
                    <a:gd name="connsiteX7" fmla="*/ 112907 w 838017"/>
                    <a:gd name="connsiteY7" fmla="*/ 377164 h 675821"/>
                    <a:gd name="connsiteX8" fmla="*/ 269211 w 838017"/>
                    <a:gd name="connsiteY8" fmla="*/ 342814 h 675821"/>
                    <a:gd name="connsiteX9" fmla="*/ 382846 w 838017"/>
                    <a:gd name="connsiteY9" fmla="*/ 271062 h 675821"/>
                    <a:gd name="connsiteX10" fmla="*/ 390224 w 838017"/>
                    <a:gd name="connsiteY10" fmla="*/ 262465 h 675821"/>
                    <a:gd name="connsiteX11" fmla="*/ 282312 w 838017"/>
                    <a:gd name="connsiteY11" fmla="*/ 130311 h 675821"/>
                    <a:gd name="connsiteX12" fmla="*/ 503642 w 838017"/>
                    <a:gd name="connsiteY12" fmla="*/ 130311 h 675821"/>
                    <a:gd name="connsiteX13" fmla="*/ 569841 w 838017"/>
                    <a:gd name="connsiteY13" fmla="*/ 53175 h 675821"/>
                    <a:gd name="connsiteX14" fmla="*/ 784843 w 838017"/>
                    <a:gd name="connsiteY14" fmla="*/ 36770 h 675821"/>
                    <a:gd name="connsiteX15" fmla="*/ 801247 w 838017"/>
                    <a:gd name="connsiteY15" fmla="*/ 251772 h 675821"/>
                    <a:gd name="connsiteX16" fmla="*/ 681089 w 838017"/>
                    <a:gd name="connsiteY16" fmla="*/ 391780 h 675821"/>
                    <a:gd name="connsiteX17" fmla="*/ 673163 w 838017"/>
                    <a:gd name="connsiteY17" fmla="*/ 404611 h 675821"/>
                    <a:gd name="connsiteX18" fmla="*/ 617412 w 838017"/>
                    <a:gd name="connsiteY18" fmla="*/ 465976 h 675821"/>
                    <a:gd name="connsiteX19" fmla="*/ 602855 w 838017"/>
                    <a:gd name="connsiteY19" fmla="*/ 482938 h 675821"/>
                    <a:gd name="connsiteX20" fmla="*/ 602376 w 838017"/>
                    <a:gd name="connsiteY20" fmla="*/ 482526 h 675821"/>
                    <a:gd name="connsiteX21" fmla="*/ 509362 w 838017"/>
                    <a:gd name="connsiteY21" fmla="*/ 584907 h 675821"/>
                    <a:gd name="connsiteX22" fmla="*/ 503806 w 838017"/>
                    <a:gd name="connsiteY22" fmla="*/ 589185 h 675821"/>
                    <a:gd name="connsiteX23" fmla="*/ 503527 w 838017"/>
                    <a:gd name="connsiteY23" fmla="*/ 589400 h 675821"/>
                    <a:gd name="connsiteX24" fmla="*/ 488983 w 838017"/>
                    <a:gd name="connsiteY24" fmla="*/ 600075 h 675821"/>
                    <a:gd name="connsiteX25" fmla="*/ 484229 w 838017"/>
                    <a:gd name="connsiteY25" fmla="*/ 603564 h 675821"/>
                    <a:gd name="connsiteX26" fmla="*/ 353095 w 838017"/>
                    <a:gd name="connsiteY26" fmla="*/ 668557 h 675821"/>
                    <a:gd name="connsiteX27" fmla="*/ 274455 w 838017"/>
                    <a:gd name="connsiteY27" fmla="*/ 648193 h 675821"/>
                    <a:gd name="connsiteX28" fmla="*/ 271614 w 838017"/>
                    <a:gd name="connsiteY28" fmla="*/ 636113 h 675821"/>
                    <a:gd name="connsiteX29" fmla="*/ 211767 w 838017"/>
                    <a:gd name="connsiteY29" fmla="*/ 663394 h 675821"/>
                    <a:gd name="connsiteX30" fmla="*/ 122366 w 838017"/>
                    <a:gd name="connsiteY30" fmla="*/ 640886 h 675821"/>
                    <a:gd name="connsiteX31" fmla="*/ 122875 w 838017"/>
                    <a:gd name="connsiteY31" fmla="*/ 601528 h 675821"/>
                    <a:gd name="connsiteX32" fmla="*/ 83777 w 838017"/>
                    <a:gd name="connsiteY32" fmla="*/ 610120 h 675821"/>
                    <a:gd name="connsiteX33" fmla="*/ 1088 w 838017"/>
                    <a:gd name="connsiteY33" fmla="*/ 569355 h 675821"/>
                    <a:gd name="connsiteX34" fmla="*/ 1806 w 838017"/>
                    <a:gd name="connsiteY34" fmla="*/ 546257 h 675821"/>
                    <a:gd name="connsiteX0" fmla="*/ 1806 w 838017"/>
                    <a:gd name="connsiteY0" fmla="*/ 546257 h 675821"/>
                    <a:gd name="connsiteX1" fmla="*/ 12952 w 838017"/>
                    <a:gd name="connsiteY1" fmla="*/ 525074 h 675821"/>
                    <a:gd name="connsiteX2" fmla="*/ 59067 w 838017"/>
                    <a:gd name="connsiteY2" fmla="*/ 497678 h 675821"/>
                    <a:gd name="connsiteX3" fmla="*/ 100244 w 838017"/>
                    <a:gd name="connsiteY3" fmla="*/ 488628 h 675821"/>
                    <a:gd name="connsiteX4" fmla="*/ 54928 w 838017"/>
                    <a:gd name="connsiteY4" fmla="*/ 448841 h 675821"/>
                    <a:gd name="connsiteX5" fmla="*/ 55646 w 838017"/>
                    <a:gd name="connsiteY5" fmla="*/ 425743 h 675821"/>
                    <a:gd name="connsiteX6" fmla="*/ 66792 w 838017"/>
                    <a:gd name="connsiteY6" fmla="*/ 404560 h 675821"/>
                    <a:gd name="connsiteX7" fmla="*/ 112907 w 838017"/>
                    <a:gd name="connsiteY7" fmla="*/ 377164 h 675821"/>
                    <a:gd name="connsiteX8" fmla="*/ 269211 w 838017"/>
                    <a:gd name="connsiteY8" fmla="*/ 342814 h 675821"/>
                    <a:gd name="connsiteX9" fmla="*/ 382846 w 838017"/>
                    <a:gd name="connsiteY9" fmla="*/ 271062 h 675821"/>
                    <a:gd name="connsiteX10" fmla="*/ 390224 w 838017"/>
                    <a:gd name="connsiteY10" fmla="*/ 262465 h 675821"/>
                    <a:gd name="connsiteX11" fmla="*/ 503642 w 838017"/>
                    <a:gd name="connsiteY11" fmla="*/ 130311 h 675821"/>
                    <a:gd name="connsiteX12" fmla="*/ 569841 w 838017"/>
                    <a:gd name="connsiteY12" fmla="*/ 53175 h 675821"/>
                    <a:gd name="connsiteX13" fmla="*/ 784843 w 838017"/>
                    <a:gd name="connsiteY13" fmla="*/ 36770 h 675821"/>
                    <a:gd name="connsiteX14" fmla="*/ 801247 w 838017"/>
                    <a:gd name="connsiteY14" fmla="*/ 251772 h 675821"/>
                    <a:gd name="connsiteX15" fmla="*/ 681089 w 838017"/>
                    <a:gd name="connsiteY15" fmla="*/ 391780 h 675821"/>
                    <a:gd name="connsiteX16" fmla="*/ 673163 w 838017"/>
                    <a:gd name="connsiteY16" fmla="*/ 404611 h 675821"/>
                    <a:gd name="connsiteX17" fmla="*/ 617412 w 838017"/>
                    <a:gd name="connsiteY17" fmla="*/ 465976 h 675821"/>
                    <a:gd name="connsiteX18" fmla="*/ 602855 w 838017"/>
                    <a:gd name="connsiteY18" fmla="*/ 482938 h 675821"/>
                    <a:gd name="connsiteX19" fmla="*/ 602376 w 838017"/>
                    <a:gd name="connsiteY19" fmla="*/ 482526 h 675821"/>
                    <a:gd name="connsiteX20" fmla="*/ 509362 w 838017"/>
                    <a:gd name="connsiteY20" fmla="*/ 584907 h 675821"/>
                    <a:gd name="connsiteX21" fmla="*/ 503806 w 838017"/>
                    <a:gd name="connsiteY21" fmla="*/ 589185 h 675821"/>
                    <a:gd name="connsiteX22" fmla="*/ 503527 w 838017"/>
                    <a:gd name="connsiteY22" fmla="*/ 589400 h 675821"/>
                    <a:gd name="connsiteX23" fmla="*/ 488983 w 838017"/>
                    <a:gd name="connsiteY23" fmla="*/ 600075 h 675821"/>
                    <a:gd name="connsiteX24" fmla="*/ 484229 w 838017"/>
                    <a:gd name="connsiteY24" fmla="*/ 603564 h 675821"/>
                    <a:gd name="connsiteX25" fmla="*/ 353095 w 838017"/>
                    <a:gd name="connsiteY25" fmla="*/ 668557 h 675821"/>
                    <a:gd name="connsiteX26" fmla="*/ 274455 w 838017"/>
                    <a:gd name="connsiteY26" fmla="*/ 648193 h 675821"/>
                    <a:gd name="connsiteX27" fmla="*/ 271614 w 838017"/>
                    <a:gd name="connsiteY27" fmla="*/ 636113 h 675821"/>
                    <a:gd name="connsiteX28" fmla="*/ 211767 w 838017"/>
                    <a:gd name="connsiteY28" fmla="*/ 663394 h 675821"/>
                    <a:gd name="connsiteX29" fmla="*/ 122366 w 838017"/>
                    <a:gd name="connsiteY29" fmla="*/ 640886 h 675821"/>
                    <a:gd name="connsiteX30" fmla="*/ 122875 w 838017"/>
                    <a:gd name="connsiteY30" fmla="*/ 601528 h 675821"/>
                    <a:gd name="connsiteX31" fmla="*/ 83777 w 838017"/>
                    <a:gd name="connsiteY31" fmla="*/ 610120 h 675821"/>
                    <a:gd name="connsiteX32" fmla="*/ 1088 w 838017"/>
                    <a:gd name="connsiteY32" fmla="*/ 569355 h 675821"/>
                    <a:gd name="connsiteX33" fmla="*/ 1806 w 838017"/>
                    <a:gd name="connsiteY33" fmla="*/ 546257 h 675821"/>
                    <a:gd name="connsiteX0" fmla="*/ 1806 w 838017"/>
                    <a:gd name="connsiteY0" fmla="*/ 546257 h 675821"/>
                    <a:gd name="connsiteX1" fmla="*/ 12952 w 838017"/>
                    <a:gd name="connsiteY1" fmla="*/ 525074 h 675821"/>
                    <a:gd name="connsiteX2" fmla="*/ 59067 w 838017"/>
                    <a:gd name="connsiteY2" fmla="*/ 497678 h 675821"/>
                    <a:gd name="connsiteX3" fmla="*/ 100244 w 838017"/>
                    <a:gd name="connsiteY3" fmla="*/ 488628 h 675821"/>
                    <a:gd name="connsiteX4" fmla="*/ 54928 w 838017"/>
                    <a:gd name="connsiteY4" fmla="*/ 448841 h 675821"/>
                    <a:gd name="connsiteX5" fmla="*/ 55646 w 838017"/>
                    <a:gd name="connsiteY5" fmla="*/ 425743 h 675821"/>
                    <a:gd name="connsiteX6" fmla="*/ 66792 w 838017"/>
                    <a:gd name="connsiteY6" fmla="*/ 404560 h 675821"/>
                    <a:gd name="connsiteX7" fmla="*/ 112907 w 838017"/>
                    <a:gd name="connsiteY7" fmla="*/ 377164 h 675821"/>
                    <a:gd name="connsiteX8" fmla="*/ 269211 w 838017"/>
                    <a:gd name="connsiteY8" fmla="*/ 342814 h 675821"/>
                    <a:gd name="connsiteX9" fmla="*/ 382846 w 838017"/>
                    <a:gd name="connsiteY9" fmla="*/ 271062 h 675821"/>
                    <a:gd name="connsiteX10" fmla="*/ 503642 w 838017"/>
                    <a:gd name="connsiteY10" fmla="*/ 130311 h 675821"/>
                    <a:gd name="connsiteX11" fmla="*/ 569841 w 838017"/>
                    <a:gd name="connsiteY11" fmla="*/ 53175 h 675821"/>
                    <a:gd name="connsiteX12" fmla="*/ 784843 w 838017"/>
                    <a:gd name="connsiteY12" fmla="*/ 36770 h 675821"/>
                    <a:gd name="connsiteX13" fmla="*/ 801247 w 838017"/>
                    <a:gd name="connsiteY13" fmla="*/ 251772 h 675821"/>
                    <a:gd name="connsiteX14" fmla="*/ 681089 w 838017"/>
                    <a:gd name="connsiteY14" fmla="*/ 391780 h 675821"/>
                    <a:gd name="connsiteX15" fmla="*/ 673163 w 838017"/>
                    <a:gd name="connsiteY15" fmla="*/ 404611 h 675821"/>
                    <a:gd name="connsiteX16" fmla="*/ 617412 w 838017"/>
                    <a:gd name="connsiteY16" fmla="*/ 465976 h 675821"/>
                    <a:gd name="connsiteX17" fmla="*/ 602855 w 838017"/>
                    <a:gd name="connsiteY17" fmla="*/ 482938 h 675821"/>
                    <a:gd name="connsiteX18" fmla="*/ 602376 w 838017"/>
                    <a:gd name="connsiteY18" fmla="*/ 482526 h 675821"/>
                    <a:gd name="connsiteX19" fmla="*/ 509362 w 838017"/>
                    <a:gd name="connsiteY19" fmla="*/ 584907 h 675821"/>
                    <a:gd name="connsiteX20" fmla="*/ 503806 w 838017"/>
                    <a:gd name="connsiteY20" fmla="*/ 589185 h 675821"/>
                    <a:gd name="connsiteX21" fmla="*/ 503527 w 838017"/>
                    <a:gd name="connsiteY21" fmla="*/ 589400 h 675821"/>
                    <a:gd name="connsiteX22" fmla="*/ 488983 w 838017"/>
                    <a:gd name="connsiteY22" fmla="*/ 600075 h 675821"/>
                    <a:gd name="connsiteX23" fmla="*/ 484229 w 838017"/>
                    <a:gd name="connsiteY23" fmla="*/ 603564 h 675821"/>
                    <a:gd name="connsiteX24" fmla="*/ 353095 w 838017"/>
                    <a:gd name="connsiteY24" fmla="*/ 668557 h 675821"/>
                    <a:gd name="connsiteX25" fmla="*/ 274455 w 838017"/>
                    <a:gd name="connsiteY25" fmla="*/ 648193 h 675821"/>
                    <a:gd name="connsiteX26" fmla="*/ 271614 w 838017"/>
                    <a:gd name="connsiteY26" fmla="*/ 636113 h 675821"/>
                    <a:gd name="connsiteX27" fmla="*/ 211767 w 838017"/>
                    <a:gd name="connsiteY27" fmla="*/ 663394 h 675821"/>
                    <a:gd name="connsiteX28" fmla="*/ 122366 w 838017"/>
                    <a:gd name="connsiteY28" fmla="*/ 640886 h 675821"/>
                    <a:gd name="connsiteX29" fmla="*/ 122875 w 838017"/>
                    <a:gd name="connsiteY29" fmla="*/ 601528 h 675821"/>
                    <a:gd name="connsiteX30" fmla="*/ 83777 w 838017"/>
                    <a:gd name="connsiteY30" fmla="*/ 610120 h 675821"/>
                    <a:gd name="connsiteX31" fmla="*/ 1088 w 838017"/>
                    <a:gd name="connsiteY31" fmla="*/ 569355 h 675821"/>
                    <a:gd name="connsiteX32" fmla="*/ 1806 w 838017"/>
                    <a:gd name="connsiteY32" fmla="*/ 546257 h 675821"/>
                    <a:gd name="connsiteX0" fmla="*/ 1806 w 838017"/>
                    <a:gd name="connsiteY0" fmla="*/ 546257 h 675821"/>
                    <a:gd name="connsiteX1" fmla="*/ 12952 w 838017"/>
                    <a:gd name="connsiteY1" fmla="*/ 525074 h 675821"/>
                    <a:gd name="connsiteX2" fmla="*/ 59067 w 838017"/>
                    <a:gd name="connsiteY2" fmla="*/ 497678 h 675821"/>
                    <a:gd name="connsiteX3" fmla="*/ 100244 w 838017"/>
                    <a:gd name="connsiteY3" fmla="*/ 488628 h 675821"/>
                    <a:gd name="connsiteX4" fmla="*/ 54928 w 838017"/>
                    <a:gd name="connsiteY4" fmla="*/ 448841 h 675821"/>
                    <a:gd name="connsiteX5" fmla="*/ 55646 w 838017"/>
                    <a:gd name="connsiteY5" fmla="*/ 425743 h 675821"/>
                    <a:gd name="connsiteX6" fmla="*/ 66792 w 838017"/>
                    <a:gd name="connsiteY6" fmla="*/ 404560 h 675821"/>
                    <a:gd name="connsiteX7" fmla="*/ 112907 w 838017"/>
                    <a:gd name="connsiteY7" fmla="*/ 377164 h 675821"/>
                    <a:gd name="connsiteX8" fmla="*/ 269211 w 838017"/>
                    <a:gd name="connsiteY8" fmla="*/ 342814 h 675821"/>
                    <a:gd name="connsiteX9" fmla="*/ 382846 w 838017"/>
                    <a:gd name="connsiteY9" fmla="*/ 271062 h 675821"/>
                    <a:gd name="connsiteX10" fmla="*/ 503642 w 838017"/>
                    <a:gd name="connsiteY10" fmla="*/ 130311 h 675821"/>
                    <a:gd name="connsiteX11" fmla="*/ 569841 w 838017"/>
                    <a:gd name="connsiteY11" fmla="*/ 53175 h 675821"/>
                    <a:gd name="connsiteX12" fmla="*/ 784843 w 838017"/>
                    <a:gd name="connsiteY12" fmla="*/ 36770 h 675821"/>
                    <a:gd name="connsiteX13" fmla="*/ 801247 w 838017"/>
                    <a:gd name="connsiteY13" fmla="*/ 251772 h 675821"/>
                    <a:gd name="connsiteX14" fmla="*/ 681089 w 838017"/>
                    <a:gd name="connsiteY14" fmla="*/ 391780 h 675821"/>
                    <a:gd name="connsiteX15" fmla="*/ 673163 w 838017"/>
                    <a:gd name="connsiteY15" fmla="*/ 404611 h 675821"/>
                    <a:gd name="connsiteX16" fmla="*/ 617412 w 838017"/>
                    <a:gd name="connsiteY16" fmla="*/ 465976 h 675821"/>
                    <a:gd name="connsiteX17" fmla="*/ 602855 w 838017"/>
                    <a:gd name="connsiteY17" fmla="*/ 482938 h 675821"/>
                    <a:gd name="connsiteX18" fmla="*/ 509362 w 838017"/>
                    <a:gd name="connsiteY18" fmla="*/ 584907 h 675821"/>
                    <a:gd name="connsiteX19" fmla="*/ 503806 w 838017"/>
                    <a:gd name="connsiteY19" fmla="*/ 589185 h 675821"/>
                    <a:gd name="connsiteX20" fmla="*/ 503527 w 838017"/>
                    <a:gd name="connsiteY20" fmla="*/ 589400 h 675821"/>
                    <a:gd name="connsiteX21" fmla="*/ 488983 w 838017"/>
                    <a:gd name="connsiteY21" fmla="*/ 600075 h 675821"/>
                    <a:gd name="connsiteX22" fmla="*/ 484229 w 838017"/>
                    <a:gd name="connsiteY22" fmla="*/ 603564 h 675821"/>
                    <a:gd name="connsiteX23" fmla="*/ 353095 w 838017"/>
                    <a:gd name="connsiteY23" fmla="*/ 668557 h 675821"/>
                    <a:gd name="connsiteX24" fmla="*/ 274455 w 838017"/>
                    <a:gd name="connsiteY24" fmla="*/ 648193 h 675821"/>
                    <a:gd name="connsiteX25" fmla="*/ 271614 w 838017"/>
                    <a:gd name="connsiteY25" fmla="*/ 636113 h 675821"/>
                    <a:gd name="connsiteX26" fmla="*/ 211767 w 838017"/>
                    <a:gd name="connsiteY26" fmla="*/ 663394 h 675821"/>
                    <a:gd name="connsiteX27" fmla="*/ 122366 w 838017"/>
                    <a:gd name="connsiteY27" fmla="*/ 640886 h 675821"/>
                    <a:gd name="connsiteX28" fmla="*/ 122875 w 838017"/>
                    <a:gd name="connsiteY28" fmla="*/ 601528 h 675821"/>
                    <a:gd name="connsiteX29" fmla="*/ 83777 w 838017"/>
                    <a:gd name="connsiteY29" fmla="*/ 610120 h 675821"/>
                    <a:gd name="connsiteX30" fmla="*/ 1088 w 838017"/>
                    <a:gd name="connsiteY30" fmla="*/ 569355 h 675821"/>
                    <a:gd name="connsiteX31" fmla="*/ 1806 w 838017"/>
                    <a:gd name="connsiteY31" fmla="*/ 546257 h 675821"/>
                    <a:gd name="connsiteX0" fmla="*/ 1806 w 838017"/>
                    <a:gd name="connsiteY0" fmla="*/ 546257 h 675821"/>
                    <a:gd name="connsiteX1" fmla="*/ 12952 w 838017"/>
                    <a:gd name="connsiteY1" fmla="*/ 525074 h 675821"/>
                    <a:gd name="connsiteX2" fmla="*/ 59067 w 838017"/>
                    <a:gd name="connsiteY2" fmla="*/ 497678 h 675821"/>
                    <a:gd name="connsiteX3" fmla="*/ 100244 w 838017"/>
                    <a:gd name="connsiteY3" fmla="*/ 488628 h 675821"/>
                    <a:gd name="connsiteX4" fmla="*/ 54928 w 838017"/>
                    <a:gd name="connsiteY4" fmla="*/ 448841 h 675821"/>
                    <a:gd name="connsiteX5" fmla="*/ 55646 w 838017"/>
                    <a:gd name="connsiteY5" fmla="*/ 425743 h 675821"/>
                    <a:gd name="connsiteX6" fmla="*/ 66792 w 838017"/>
                    <a:gd name="connsiteY6" fmla="*/ 404560 h 675821"/>
                    <a:gd name="connsiteX7" fmla="*/ 112907 w 838017"/>
                    <a:gd name="connsiteY7" fmla="*/ 377164 h 675821"/>
                    <a:gd name="connsiteX8" fmla="*/ 269211 w 838017"/>
                    <a:gd name="connsiteY8" fmla="*/ 342814 h 675821"/>
                    <a:gd name="connsiteX9" fmla="*/ 382846 w 838017"/>
                    <a:gd name="connsiteY9" fmla="*/ 271062 h 675821"/>
                    <a:gd name="connsiteX10" fmla="*/ 503642 w 838017"/>
                    <a:gd name="connsiteY10" fmla="*/ 130311 h 675821"/>
                    <a:gd name="connsiteX11" fmla="*/ 569841 w 838017"/>
                    <a:gd name="connsiteY11" fmla="*/ 53175 h 675821"/>
                    <a:gd name="connsiteX12" fmla="*/ 784843 w 838017"/>
                    <a:gd name="connsiteY12" fmla="*/ 36770 h 675821"/>
                    <a:gd name="connsiteX13" fmla="*/ 801247 w 838017"/>
                    <a:gd name="connsiteY13" fmla="*/ 251772 h 675821"/>
                    <a:gd name="connsiteX14" fmla="*/ 681089 w 838017"/>
                    <a:gd name="connsiteY14" fmla="*/ 391780 h 675821"/>
                    <a:gd name="connsiteX15" fmla="*/ 673163 w 838017"/>
                    <a:gd name="connsiteY15" fmla="*/ 404611 h 675821"/>
                    <a:gd name="connsiteX16" fmla="*/ 617412 w 838017"/>
                    <a:gd name="connsiteY16" fmla="*/ 465976 h 675821"/>
                    <a:gd name="connsiteX17" fmla="*/ 602855 w 838017"/>
                    <a:gd name="connsiteY17" fmla="*/ 482938 h 675821"/>
                    <a:gd name="connsiteX18" fmla="*/ 509362 w 838017"/>
                    <a:gd name="connsiteY18" fmla="*/ 584907 h 675821"/>
                    <a:gd name="connsiteX19" fmla="*/ 503806 w 838017"/>
                    <a:gd name="connsiteY19" fmla="*/ 589185 h 675821"/>
                    <a:gd name="connsiteX20" fmla="*/ 488983 w 838017"/>
                    <a:gd name="connsiteY20" fmla="*/ 600075 h 675821"/>
                    <a:gd name="connsiteX21" fmla="*/ 484229 w 838017"/>
                    <a:gd name="connsiteY21" fmla="*/ 603564 h 675821"/>
                    <a:gd name="connsiteX22" fmla="*/ 353095 w 838017"/>
                    <a:gd name="connsiteY22" fmla="*/ 668557 h 675821"/>
                    <a:gd name="connsiteX23" fmla="*/ 274455 w 838017"/>
                    <a:gd name="connsiteY23" fmla="*/ 648193 h 675821"/>
                    <a:gd name="connsiteX24" fmla="*/ 271614 w 838017"/>
                    <a:gd name="connsiteY24" fmla="*/ 636113 h 675821"/>
                    <a:gd name="connsiteX25" fmla="*/ 211767 w 838017"/>
                    <a:gd name="connsiteY25" fmla="*/ 663394 h 675821"/>
                    <a:gd name="connsiteX26" fmla="*/ 122366 w 838017"/>
                    <a:gd name="connsiteY26" fmla="*/ 640886 h 675821"/>
                    <a:gd name="connsiteX27" fmla="*/ 122875 w 838017"/>
                    <a:gd name="connsiteY27" fmla="*/ 601528 h 675821"/>
                    <a:gd name="connsiteX28" fmla="*/ 83777 w 838017"/>
                    <a:gd name="connsiteY28" fmla="*/ 610120 h 675821"/>
                    <a:gd name="connsiteX29" fmla="*/ 1088 w 838017"/>
                    <a:gd name="connsiteY29" fmla="*/ 569355 h 675821"/>
                    <a:gd name="connsiteX30" fmla="*/ 1806 w 838017"/>
                    <a:gd name="connsiteY30" fmla="*/ 546257 h 675821"/>
                    <a:gd name="connsiteX0" fmla="*/ 1806 w 838017"/>
                    <a:gd name="connsiteY0" fmla="*/ 546257 h 675821"/>
                    <a:gd name="connsiteX1" fmla="*/ 12952 w 838017"/>
                    <a:gd name="connsiteY1" fmla="*/ 525074 h 675821"/>
                    <a:gd name="connsiteX2" fmla="*/ 59067 w 838017"/>
                    <a:gd name="connsiteY2" fmla="*/ 497678 h 675821"/>
                    <a:gd name="connsiteX3" fmla="*/ 100244 w 838017"/>
                    <a:gd name="connsiteY3" fmla="*/ 488628 h 675821"/>
                    <a:gd name="connsiteX4" fmla="*/ 54928 w 838017"/>
                    <a:gd name="connsiteY4" fmla="*/ 448841 h 675821"/>
                    <a:gd name="connsiteX5" fmla="*/ 55646 w 838017"/>
                    <a:gd name="connsiteY5" fmla="*/ 425743 h 675821"/>
                    <a:gd name="connsiteX6" fmla="*/ 66792 w 838017"/>
                    <a:gd name="connsiteY6" fmla="*/ 404560 h 675821"/>
                    <a:gd name="connsiteX7" fmla="*/ 112907 w 838017"/>
                    <a:gd name="connsiteY7" fmla="*/ 377164 h 675821"/>
                    <a:gd name="connsiteX8" fmla="*/ 269211 w 838017"/>
                    <a:gd name="connsiteY8" fmla="*/ 342814 h 675821"/>
                    <a:gd name="connsiteX9" fmla="*/ 382846 w 838017"/>
                    <a:gd name="connsiteY9" fmla="*/ 271062 h 675821"/>
                    <a:gd name="connsiteX10" fmla="*/ 503642 w 838017"/>
                    <a:gd name="connsiteY10" fmla="*/ 130311 h 675821"/>
                    <a:gd name="connsiteX11" fmla="*/ 569841 w 838017"/>
                    <a:gd name="connsiteY11" fmla="*/ 53175 h 675821"/>
                    <a:gd name="connsiteX12" fmla="*/ 784843 w 838017"/>
                    <a:gd name="connsiteY12" fmla="*/ 36770 h 675821"/>
                    <a:gd name="connsiteX13" fmla="*/ 801247 w 838017"/>
                    <a:gd name="connsiteY13" fmla="*/ 251772 h 675821"/>
                    <a:gd name="connsiteX14" fmla="*/ 681089 w 838017"/>
                    <a:gd name="connsiteY14" fmla="*/ 391780 h 675821"/>
                    <a:gd name="connsiteX15" fmla="*/ 617412 w 838017"/>
                    <a:gd name="connsiteY15" fmla="*/ 465976 h 675821"/>
                    <a:gd name="connsiteX16" fmla="*/ 602855 w 838017"/>
                    <a:gd name="connsiteY16" fmla="*/ 482938 h 675821"/>
                    <a:gd name="connsiteX17" fmla="*/ 509362 w 838017"/>
                    <a:gd name="connsiteY17" fmla="*/ 584907 h 675821"/>
                    <a:gd name="connsiteX18" fmla="*/ 503806 w 838017"/>
                    <a:gd name="connsiteY18" fmla="*/ 589185 h 675821"/>
                    <a:gd name="connsiteX19" fmla="*/ 488983 w 838017"/>
                    <a:gd name="connsiteY19" fmla="*/ 600075 h 675821"/>
                    <a:gd name="connsiteX20" fmla="*/ 484229 w 838017"/>
                    <a:gd name="connsiteY20" fmla="*/ 603564 h 675821"/>
                    <a:gd name="connsiteX21" fmla="*/ 353095 w 838017"/>
                    <a:gd name="connsiteY21" fmla="*/ 668557 h 675821"/>
                    <a:gd name="connsiteX22" fmla="*/ 274455 w 838017"/>
                    <a:gd name="connsiteY22" fmla="*/ 648193 h 675821"/>
                    <a:gd name="connsiteX23" fmla="*/ 271614 w 838017"/>
                    <a:gd name="connsiteY23" fmla="*/ 636113 h 675821"/>
                    <a:gd name="connsiteX24" fmla="*/ 211767 w 838017"/>
                    <a:gd name="connsiteY24" fmla="*/ 663394 h 675821"/>
                    <a:gd name="connsiteX25" fmla="*/ 122366 w 838017"/>
                    <a:gd name="connsiteY25" fmla="*/ 640886 h 675821"/>
                    <a:gd name="connsiteX26" fmla="*/ 122875 w 838017"/>
                    <a:gd name="connsiteY26" fmla="*/ 601528 h 675821"/>
                    <a:gd name="connsiteX27" fmla="*/ 83777 w 838017"/>
                    <a:gd name="connsiteY27" fmla="*/ 610120 h 675821"/>
                    <a:gd name="connsiteX28" fmla="*/ 1088 w 838017"/>
                    <a:gd name="connsiteY28" fmla="*/ 569355 h 675821"/>
                    <a:gd name="connsiteX29" fmla="*/ 1806 w 838017"/>
                    <a:gd name="connsiteY29" fmla="*/ 546257 h 675821"/>
                    <a:gd name="connsiteX0" fmla="*/ 1806 w 838017"/>
                    <a:gd name="connsiteY0" fmla="*/ 546257 h 675821"/>
                    <a:gd name="connsiteX1" fmla="*/ 12952 w 838017"/>
                    <a:gd name="connsiteY1" fmla="*/ 525074 h 675821"/>
                    <a:gd name="connsiteX2" fmla="*/ 59067 w 838017"/>
                    <a:gd name="connsiteY2" fmla="*/ 497678 h 675821"/>
                    <a:gd name="connsiteX3" fmla="*/ 100244 w 838017"/>
                    <a:gd name="connsiteY3" fmla="*/ 488628 h 675821"/>
                    <a:gd name="connsiteX4" fmla="*/ 54928 w 838017"/>
                    <a:gd name="connsiteY4" fmla="*/ 448841 h 675821"/>
                    <a:gd name="connsiteX5" fmla="*/ 55646 w 838017"/>
                    <a:gd name="connsiteY5" fmla="*/ 425743 h 675821"/>
                    <a:gd name="connsiteX6" fmla="*/ 66792 w 838017"/>
                    <a:gd name="connsiteY6" fmla="*/ 404560 h 675821"/>
                    <a:gd name="connsiteX7" fmla="*/ 112907 w 838017"/>
                    <a:gd name="connsiteY7" fmla="*/ 377164 h 675821"/>
                    <a:gd name="connsiteX8" fmla="*/ 269211 w 838017"/>
                    <a:gd name="connsiteY8" fmla="*/ 342814 h 675821"/>
                    <a:gd name="connsiteX9" fmla="*/ 382846 w 838017"/>
                    <a:gd name="connsiteY9" fmla="*/ 271062 h 675821"/>
                    <a:gd name="connsiteX10" fmla="*/ 503642 w 838017"/>
                    <a:gd name="connsiteY10" fmla="*/ 130311 h 675821"/>
                    <a:gd name="connsiteX11" fmla="*/ 569841 w 838017"/>
                    <a:gd name="connsiteY11" fmla="*/ 53175 h 675821"/>
                    <a:gd name="connsiteX12" fmla="*/ 784843 w 838017"/>
                    <a:gd name="connsiteY12" fmla="*/ 36770 h 675821"/>
                    <a:gd name="connsiteX13" fmla="*/ 801247 w 838017"/>
                    <a:gd name="connsiteY13" fmla="*/ 251772 h 675821"/>
                    <a:gd name="connsiteX14" fmla="*/ 681089 w 838017"/>
                    <a:gd name="connsiteY14" fmla="*/ 391780 h 675821"/>
                    <a:gd name="connsiteX15" fmla="*/ 617412 w 838017"/>
                    <a:gd name="connsiteY15" fmla="*/ 465976 h 675821"/>
                    <a:gd name="connsiteX16" fmla="*/ 509362 w 838017"/>
                    <a:gd name="connsiteY16" fmla="*/ 584907 h 675821"/>
                    <a:gd name="connsiteX17" fmla="*/ 503806 w 838017"/>
                    <a:gd name="connsiteY17" fmla="*/ 589185 h 675821"/>
                    <a:gd name="connsiteX18" fmla="*/ 488983 w 838017"/>
                    <a:gd name="connsiteY18" fmla="*/ 600075 h 675821"/>
                    <a:gd name="connsiteX19" fmla="*/ 484229 w 838017"/>
                    <a:gd name="connsiteY19" fmla="*/ 603564 h 675821"/>
                    <a:gd name="connsiteX20" fmla="*/ 353095 w 838017"/>
                    <a:gd name="connsiteY20" fmla="*/ 668557 h 675821"/>
                    <a:gd name="connsiteX21" fmla="*/ 274455 w 838017"/>
                    <a:gd name="connsiteY21" fmla="*/ 648193 h 675821"/>
                    <a:gd name="connsiteX22" fmla="*/ 271614 w 838017"/>
                    <a:gd name="connsiteY22" fmla="*/ 636113 h 675821"/>
                    <a:gd name="connsiteX23" fmla="*/ 211767 w 838017"/>
                    <a:gd name="connsiteY23" fmla="*/ 663394 h 675821"/>
                    <a:gd name="connsiteX24" fmla="*/ 122366 w 838017"/>
                    <a:gd name="connsiteY24" fmla="*/ 640886 h 675821"/>
                    <a:gd name="connsiteX25" fmla="*/ 122875 w 838017"/>
                    <a:gd name="connsiteY25" fmla="*/ 601528 h 675821"/>
                    <a:gd name="connsiteX26" fmla="*/ 83777 w 838017"/>
                    <a:gd name="connsiteY26" fmla="*/ 610120 h 675821"/>
                    <a:gd name="connsiteX27" fmla="*/ 1088 w 838017"/>
                    <a:gd name="connsiteY27" fmla="*/ 569355 h 675821"/>
                    <a:gd name="connsiteX28" fmla="*/ 1806 w 838017"/>
                    <a:gd name="connsiteY28" fmla="*/ 546257 h 675821"/>
                    <a:gd name="connsiteX0" fmla="*/ 1806 w 807142"/>
                    <a:gd name="connsiteY0" fmla="*/ 533210 h 662774"/>
                    <a:gd name="connsiteX1" fmla="*/ 12952 w 807142"/>
                    <a:gd name="connsiteY1" fmla="*/ 512027 h 662774"/>
                    <a:gd name="connsiteX2" fmla="*/ 59067 w 807142"/>
                    <a:gd name="connsiteY2" fmla="*/ 484631 h 662774"/>
                    <a:gd name="connsiteX3" fmla="*/ 100244 w 807142"/>
                    <a:gd name="connsiteY3" fmla="*/ 475581 h 662774"/>
                    <a:gd name="connsiteX4" fmla="*/ 54928 w 807142"/>
                    <a:gd name="connsiteY4" fmla="*/ 435794 h 662774"/>
                    <a:gd name="connsiteX5" fmla="*/ 55646 w 807142"/>
                    <a:gd name="connsiteY5" fmla="*/ 412696 h 662774"/>
                    <a:gd name="connsiteX6" fmla="*/ 66792 w 807142"/>
                    <a:gd name="connsiteY6" fmla="*/ 391513 h 662774"/>
                    <a:gd name="connsiteX7" fmla="*/ 112907 w 807142"/>
                    <a:gd name="connsiteY7" fmla="*/ 364117 h 662774"/>
                    <a:gd name="connsiteX8" fmla="*/ 269211 w 807142"/>
                    <a:gd name="connsiteY8" fmla="*/ 329767 h 662774"/>
                    <a:gd name="connsiteX9" fmla="*/ 382846 w 807142"/>
                    <a:gd name="connsiteY9" fmla="*/ 258015 h 662774"/>
                    <a:gd name="connsiteX10" fmla="*/ 503642 w 807142"/>
                    <a:gd name="connsiteY10" fmla="*/ 117264 h 662774"/>
                    <a:gd name="connsiteX11" fmla="*/ 569841 w 807142"/>
                    <a:gd name="connsiteY11" fmla="*/ 40128 h 662774"/>
                    <a:gd name="connsiteX12" fmla="*/ 784843 w 807142"/>
                    <a:gd name="connsiteY12" fmla="*/ 23723 h 662774"/>
                    <a:gd name="connsiteX13" fmla="*/ 763211 w 807142"/>
                    <a:gd name="connsiteY13" fmla="*/ 165718 h 662774"/>
                    <a:gd name="connsiteX14" fmla="*/ 681089 w 807142"/>
                    <a:gd name="connsiteY14" fmla="*/ 378733 h 662774"/>
                    <a:gd name="connsiteX15" fmla="*/ 617412 w 807142"/>
                    <a:gd name="connsiteY15" fmla="*/ 452929 h 662774"/>
                    <a:gd name="connsiteX16" fmla="*/ 509362 w 807142"/>
                    <a:gd name="connsiteY16" fmla="*/ 571860 h 662774"/>
                    <a:gd name="connsiteX17" fmla="*/ 503806 w 807142"/>
                    <a:gd name="connsiteY17" fmla="*/ 576138 h 662774"/>
                    <a:gd name="connsiteX18" fmla="*/ 488983 w 807142"/>
                    <a:gd name="connsiteY18" fmla="*/ 587028 h 662774"/>
                    <a:gd name="connsiteX19" fmla="*/ 484229 w 807142"/>
                    <a:gd name="connsiteY19" fmla="*/ 590517 h 662774"/>
                    <a:gd name="connsiteX20" fmla="*/ 353095 w 807142"/>
                    <a:gd name="connsiteY20" fmla="*/ 655510 h 662774"/>
                    <a:gd name="connsiteX21" fmla="*/ 274455 w 807142"/>
                    <a:gd name="connsiteY21" fmla="*/ 635146 h 662774"/>
                    <a:gd name="connsiteX22" fmla="*/ 271614 w 807142"/>
                    <a:gd name="connsiteY22" fmla="*/ 623066 h 662774"/>
                    <a:gd name="connsiteX23" fmla="*/ 211767 w 807142"/>
                    <a:gd name="connsiteY23" fmla="*/ 650347 h 662774"/>
                    <a:gd name="connsiteX24" fmla="*/ 122366 w 807142"/>
                    <a:gd name="connsiteY24" fmla="*/ 627839 h 662774"/>
                    <a:gd name="connsiteX25" fmla="*/ 122875 w 807142"/>
                    <a:gd name="connsiteY25" fmla="*/ 588481 h 662774"/>
                    <a:gd name="connsiteX26" fmla="*/ 83777 w 807142"/>
                    <a:gd name="connsiteY26" fmla="*/ 597073 h 662774"/>
                    <a:gd name="connsiteX27" fmla="*/ 1088 w 807142"/>
                    <a:gd name="connsiteY27" fmla="*/ 556308 h 662774"/>
                    <a:gd name="connsiteX28" fmla="*/ 1806 w 807142"/>
                    <a:gd name="connsiteY28" fmla="*/ 533210 h 6627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807142" h="662774">
                      <a:moveTo>
                        <a:pt x="1806" y="533210"/>
                      </a:moveTo>
                      <a:cubicBezTo>
                        <a:pt x="3887" y="525701"/>
                        <a:pt x="7706" y="518512"/>
                        <a:pt x="12952" y="512027"/>
                      </a:cubicBezTo>
                      <a:cubicBezTo>
                        <a:pt x="23444" y="499056"/>
                        <a:pt x="39645" y="488899"/>
                        <a:pt x="59067" y="484631"/>
                      </a:cubicBezTo>
                      <a:lnTo>
                        <a:pt x="100244" y="475581"/>
                      </a:lnTo>
                      <a:cubicBezTo>
                        <a:pt x="77229" y="471323"/>
                        <a:pt x="59450" y="456368"/>
                        <a:pt x="54928" y="435794"/>
                      </a:cubicBezTo>
                      <a:cubicBezTo>
                        <a:pt x="53222" y="428032"/>
                        <a:pt x="53565" y="420204"/>
                        <a:pt x="55646" y="412696"/>
                      </a:cubicBezTo>
                      <a:cubicBezTo>
                        <a:pt x="57727" y="405188"/>
                        <a:pt x="61546" y="397998"/>
                        <a:pt x="66792" y="391513"/>
                      </a:cubicBezTo>
                      <a:cubicBezTo>
                        <a:pt x="77284" y="378542"/>
                        <a:pt x="93485" y="368385"/>
                        <a:pt x="112907" y="364117"/>
                      </a:cubicBezTo>
                      <a:lnTo>
                        <a:pt x="269211" y="329767"/>
                      </a:lnTo>
                      <a:lnTo>
                        <a:pt x="382846" y="258015"/>
                      </a:lnTo>
                      <a:lnTo>
                        <a:pt x="503642" y="117264"/>
                      </a:lnTo>
                      <a:lnTo>
                        <a:pt x="569841" y="40128"/>
                      </a:lnTo>
                      <a:cubicBezTo>
                        <a:pt x="624682" y="-23773"/>
                        <a:pt x="752615" y="2791"/>
                        <a:pt x="784843" y="23723"/>
                      </a:cubicBezTo>
                      <a:cubicBezTo>
                        <a:pt x="817071" y="44655"/>
                        <a:pt x="818052" y="101817"/>
                        <a:pt x="763211" y="165718"/>
                      </a:cubicBezTo>
                      <a:lnTo>
                        <a:pt x="681089" y="378733"/>
                      </a:lnTo>
                      <a:lnTo>
                        <a:pt x="617412" y="452929"/>
                      </a:lnTo>
                      <a:lnTo>
                        <a:pt x="509362" y="571860"/>
                      </a:lnTo>
                      <a:lnTo>
                        <a:pt x="503806" y="576138"/>
                      </a:lnTo>
                      <a:lnTo>
                        <a:pt x="488983" y="587028"/>
                      </a:lnTo>
                      <a:cubicBezTo>
                        <a:pt x="487735" y="588688"/>
                        <a:pt x="486011" y="589635"/>
                        <a:pt x="484229" y="590517"/>
                      </a:cubicBezTo>
                      <a:lnTo>
                        <a:pt x="353095" y="655510"/>
                      </a:lnTo>
                      <a:cubicBezTo>
                        <a:pt x="322704" y="670573"/>
                        <a:pt x="287495" y="661456"/>
                        <a:pt x="274455" y="635146"/>
                      </a:cubicBezTo>
                      <a:lnTo>
                        <a:pt x="271614" y="623066"/>
                      </a:lnTo>
                      <a:lnTo>
                        <a:pt x="211767" y="650347"/>
                      </a:lnTo>
                      <a:cubicBezTo>
                        <a:pt x="175579" y="666844"/>
                        <a:pt x="135552" y="656767"/>
                        <a:pt x="122366" y="627839"/>
                      </a:cubicBezTo>
                      <a:cubicBezTo>
                        <a:pt x="116659" y="615321"/>
                        <a:pt x="116914" y="601324"/>
                        <a:pt x="122875" y="588481"/>
                      </a:cubicBezTo>
                      <a:lnTo>
                        <a:pt x="83777" y="597073"/>
                      </a:lnTo>
                      <a:cubicBezTo>
                        <a:pt x="44933" y="605609"/>
                        <a:pt x="7912" y="587358"/>
                        <a:pt x="1088" y="556308"/>
                      </a:cubicBezTo>
                      <a:cubicBezTo>
                        <a:pt x="-618" y="548546"/>
                        <a:pt x="-275" y="540718"/>
                        <a:pt x="1806" y="533210"/>
                      </a:cubicBezTo>
                      <a:close/>
                    </a:path>
                  </a:pathLst>
                </a:cu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67" name="台形 1066"/>
                <p:cNvSpPr/>
                <p:nvPr/>
              </p:nvSpPr>
              <p:spPr>
                <a:xfrm rot="18630013">
                  <a:off x="5323743" y="3331508"/>
                  <a:ext cx="164441" cy="82927"/>
                </a:xfrm>
                <a:prstGeom prst="trapezoid">
                  <a:avLst>
                    <a:gd name="adj" fmla="val 13602"/>
                  </a:avLst>
                </a:prstGeom>
                <a:solidFill>
                  <a:sysClr val="windowText" lastClr="000000">
                    <a:lumMod val="65000"/>
                    <a:lumOff val="3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68" name="片側の 2 つの角を丸めた四角形 187"/>
                <p:cNvSpPr/>
                <p:nvPr/>
              </p:nvSpPr>
              <p:spPr>
                <a:xfrm rot="7813992">
                  <a:off x="5271993" y="3426164"/>
                  <a:ext cx="518234" cy="550578"/>
                </a:xfrm>
                <a:custGeom>
                  <a:avLst/>
                  <a:gdLst>
                    <a:gd name="connsiteX0" fmla="*/ 0 w 1063104"/>
                    <a:gd name="connsiteY0" fmla="*/ 1052410 h 1052410"/>
                    <a:gd name="connsiteX1" fmla="*/ 0 w 1063104"/>
                    <a:gd name="connsiteY1" fmla="*/ 176226 h 1052410"/>
                    <a:gd name="connsiteX2" fmla="*/ 150808 w 1063104"/>
                    <a:gd name="connsiteY2" fmla="*/ 11014 h 1052410"/>
                    <a:gd name="connsiteX3" fmla="*/ 246169 w 1063104"/>
                    <a:gd name="connsiteY3" fmla="*/ 1035 h 1052410"/>
                    <a:gd name="connsiteX4" fmla="*/ 1063104 w 1063104"/>
                    <a:gd name="connsiteY4" fmla="*/ 71514 h 1052410"/>
                    <a:gd name="connsiteX5" fmla="*/ 1046550 w 1063104"/>
                    <a:gd name="connsiteY5" fmla="*/ 232365 h 1052410"/>
                    <a:gd name="connsiteX6" fmla="*/ 1034270 w 1063104"/>
                    <a:gd name="connsiteY6" fmla="*/ 405740 h 1052410"/>
                    <a:gd name="connsiteX7" fmla="*/ 337710 w 1063104"/>
                    <a:gd name="connsiteY7" fmla="*/ 345647 h 1052410"/>
                    <a:gd name="connsiteX8" fmla="*/ 337709 w 1063104"/>
                    <a:gd name="connsiteY8" fmla="*/ 1052410 h 1052410"/>
                    <a:gd name="connsiteX9" fmla="*/ 0 w 1063104"/>
                    <a:gd name="connsiteY9" fmla="*/ 1052410 h 1052410"/>
                    <a:gd name="connsiteX0" fmla="*/ 1046550 w 1137990"/>
                    <a:gd name="connsiteY0" fmla="*/ 232365 h 1052410"/>
                    <a:gd name="connsiteX1" fmla="*/ 1034270 w 1137990"/>
                    <a:gd name="connsiteY1" fmla="*/ 405740 h 1052410"/>
                    <a:gd name="connsiteX2" fmla="*/ 337710 w 1137990"/>
                    <a:gd name="connsiteY2" fmla="*/ 345647 h 1052410"/>
                    <a:gd name="connsiteX3" fmla="*/ 337709 w 1137990"/>
                    <a:gd name="connsiteY3" fmla="*/ 1052410 h 1052410"/>
                    <a:gd name="connsiteX4" fmla="*/ 0 w 1137990"/>
                    <a:gd name="connsiteY4" fmla="*/ 1052410 h 1052410"/>
                    <a:gd name="connsiteX5" fmla="*/ 0 w 1137990"/>
                    <a:gd name="connsiteY5" fmla="*/ 176226 h 1052410"/>
                    <a:gd name="connsiteX6" fmla="*/ 150808 w 1137990"/>
                    <a:gd name="connsiteY6" fmla="*/ 11014 h 1052410"/>
                    <a:gd name="connsiteX7" fmla="*/ 246169 w 1137990"/>
                    <a:gd name="connsiteY7" fmla="*/ 1035 h 1052410"/>
                    <a:gd name="connsiteX8" fmla="*/ 1063104 w 1137990"/>
                    <a:gd name="connsiteY8" fmla="*/ 71514 h 1052410"/>
                    <a:gd name="connsiteX9" fmla="*/ 1137990 w 1137990"/>
                    <a:gd name="connsiteY9" fmla="*/ 323805 h 1052410"/>
                    <a:gd name="connsiteX0" fmla="*/ 1046550 w 1063104"/>
                    <a:gd name="connsiteY0" fmla="*/ 232365 h 1052410"/>
                    <a:gd name="connsiteX1" fmla="*/ 1034270 w 1063104"/>
                    <a:gd name="connsiteY1" fmla="*/ 405740 h 1052410"/>
                    <a:gd name="connsiteX2" fmla="*/ 337710 w 1063104"/>
                    <a:gd name="connsiteY2" fmla="*/ 345647 h 1052410"/>
                    <a:gd name="connsiteX3" fmla="*/ 337709 w 1063104"/>
                    <a:gd name="connsiteY3" fmla="*/ 1052410 h 1052410"/>
                    <a:gd name="connsiteX4" fmla="*/ 0 w 1063104"/>
                    <a:gd name="connsiteY4" fmla="*/ 1052410 h 1052410"/>
                    <a:gd name="connsiteX5" fmla="*/ 0 w 1063104"/>
                    <a:gd name="connsiteY5" fmla="*/ 176226 h 1052410"/>
                    <a:gd name="connsiteX6" fmla="*/ 150808 w 1063104"/>
                    <a:gd name="connsiteY6" fmla="*/ 11014 h 1052410"/>
                    <a:gd name="connsiteX7" fmla="*/ 246169 w 1063104"/>
                    <a:gd name="connsiteY7" fmla="*/ 1035 h 1052410"/>
                    <a:gd name="connsiteX8" fmla="*/ 1063104 w 1063104"/>
                    <a:gd name="connsiteY8" fmla="*/ 71514 h 1052410"/>
                    <a:gd name="connsiteX0" fmla="*/ 1034270 w 1063104"/>
                    <a:gd name="connsiteY0" fmla="*/ 405740 h 1052410"/>
                    <a:gd name="connsiteX1" fmla="*/ 337710 w 1063104"/>
                    <a:gd name="connsiteY1" fmla="*/ 345647 h 1052410"/>
                    <a:gd name="connsiteX2" fmla="*/ 337709 w 1063104"/>
                    <a:gd name="connsiteY2" fmla="*/ 1052410 h 1052410"/>
                    <a:gd name="connsiteX3" fmla="*/ 0 w 1063104"/>
                    <a:gd name="connsiteY3" fmla="*/ 1052410 h 1052410"/>
                    <a:gd name="connsiteX4" fmla="*/ 0 w 1063104"/>
                    <a:gd name="connsiteY4" fmla="*/ 176226 h 1052410"/>
                    <a:gd name="connsiteX5" fmla="*/ 150808 w 1063104"/>
                    <a:gd name="connsiteY5" fmla="*/ 11014 h 1052410"/>
                    <a:gd name="connsiteX6" fmla="*/ 246169 w 1063104"/>
                    <a:gd name="connsiteY6" fmla="*/ 1035 h 1052410"/>
                    <a:gd name="connsiteX7" fmla="*/ 1063104 w 1063104"/>
                    <a:gd name="connsiteY7" fmla="*/ 71514 h 1052410"/>
                    <a:gd name="connsiteX0" fmla="*/ 1034270 w 1034270"/>
                    <a:gd name="connsiteY0" fmla="*/ 405740 h 1052410"/>
                    <a:gd name="connsiteX1" fmla="*/ 337710 w 1034270"/>
                    <a:gd name="connsiteY1" fmla="*/ 345647 h 1052410"/>
                    <a:gd name="connsiteX2" fmla="*/ 337709 w 1034270"/>
                    <a:gd name="connsiteY2" fmla="*/ 1052410 h 1052410"/>
                    <a:gd name="connsiteX3" fmla="*/ 0 w 1034270"/>
                    <a:gd name="connsiteY3" fmla="*/ 1052410 h 1052410"/>
                    <a:gd name="connsiteX4" fmla="*/ 0 w 1034270"/>
                    <a:gd name="connsiteY4" fmla="*/ 176226 h 1052410"/>
                    <a:gd name="connsiteX5" fmla="*/ 150808 w 1034270"/>
                    <a:gd name="connsiteY5" fmla="*/ 11014 h 1052410"/>
                    <a:gd name="connsiteX6" fmla="*/ 246169 w 1034270"/>
                    <a:gd name="connsiteY6" fmla="*/ 1035 h 1052410"/>
                    <a:gd name="connsiteX7" fmla="*/ 1023728 w 1034270"/>
                    <a:gd name="connsiteY7" fmla="*/ 68231 h 1052410"/>
                    <a:gd name="connsiteX0" fmla="*/ 887504 w 1023728"/>
                    <a:gd name="connsiteY0" fmla="*/ 393501 h 1052410"/>
                    <a:gd name="connsiteX1" fmla="*/ 337710 w 1023728"/>
                    <a:gd name="connsiteY1" fmla="*/ 345647 h 1052410"/>
                    <a:gd name="connsiteX2" fmla="*/ 337709 w 1023728"/>
                    <a:gd name="connsiteY2" fmla="*/ 1052410 h 1052410"/>
                    <a:gd name="connsiteX3" fmla="*/ 0 w 1023728"/>
                    <a:gd name="connsiteY3" fmla="*/ 1052410 h 1052410"/>
                    <a:gd name="connsiteX4" fmla="*/ 0 w 1023728"/>
                    <a:gd name="connsiteY4" fmla="*/ 176226 h 1052410"/>
                    <a:gd name="connsiteX5" fmla="*/ 150808 w 1023728"/>
                    <a:gd name="connsiteY5" fmla="*/ 11014 h 1052410"/>
                    <a:gd name="connsiteX6" fmla="*/ 246169 w 1023728"/>
                    <a:gd name="connsiteY6" fmla="*/ 1035 h 1052410"/>
                    <a:gd name="connsiteX7" fmla="*/ 1023728 w 1023728"/>
                    <a:gd name="connsiteY7" fmla="*/ 68231 h 1052410"/>
                    <a:gd name="connsiteX0" fmla="*/ 887504 w 990585"/>
                    <a:gd name="connsiteY0" fmla="*/ 393501 h 1052410"/>
                    <a:gd name="connsiteX1" fmla="*/ 337710 w 990585"/>
                    <a:gd name="connsiteY1" fmla="*/ 345647 h 1052410"/>
                    <a:gd name="connsiteX2" fmla="*/ 337709 w 990585"/>
                    <a:gd name="connsiteY2" fmla="*/ 1052410 h 1052410"/>
                    <a:gd name="connsiteX3" fmla="*/ 0 w 990585"/>
                    <a:gd name="connsiteY3" fmla="*/ 1052410 h 1052410"/>
                    <a:gd name="connsiteX4" fmla="*/ 0 w 990585"/>
                    <a:gd name="connsiteY4" fmla="*/ 176226 h 1052410"/>
                    <a:gd name="connsiteX5" fmla="*/ 150808 w 990585"/>
                    <a:gd name="connsiteY5" fmla="*/ 11014 h 1052410"/>
                    <a:gd name="connsiteX6" fmla="*/ 246169 w 990585"/>
                    <a:gd name="connsiteY6" fmla="*/ 1035 h 1052410"/>
                    <a:gd name="connsiteX7" fmla="*/ 990586 w 990585"/>
                    <a:gd name="connsiteY7" fmla="*/ 62885 h 10524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990585" h="1052410">
                      <a:moveTo>
                        <a:pt x="887504" y="393501"/>
                      </a:moveTo>
                      <a:lnTo>
                        <a:pt x="337710" y="345647"/>
                      </a:lnTo>
                      <a:cubicBezTo>
                        <a:pt x="337710" y="581235"/>
                        <a:pt x="337709" y="816823"/>
                        <a:pt x="337709" y="1052410"/>
                      </a:cubicBezTo>
                      <a:lnTo>
                        <a:pt x="0" y="1052410"/>
                      </a:lnTo>
                      <a:lnTo>
                        <a:pt x="0" y="176226"/>
                      </a:lnTo>
                      <a:cubicBezTo>
                        <a:pt x="0" y="89165"/>
                        <a:pt x="65888" y="17493"/>
                        <a:pt x="150808" y="11014"/>
                      </a:cubicBezTo>
                      <a:cubicBezTo>
                        <a:pt x="179832" y="1336"/>
                        <a:pt x="212353" y="-1882"/>
                        <a:pt x="246169" y="1035"/>
                      </a:cubicBezTo>
                      <a:lnTo>
                        <a:pt x="990586" y="62885"/>
                      </a:lnTo>
                    </a:path>
                  </a:pathLst>
                </a:custGeom>
                <a:solidFill>
                  <a:sysClr val="windowText" lastClr="000000">
                    <a:lumMod val="65000"/>
                    <a:lumOff val="3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1062" name="グループ化 1061"/>
              <p:cNvGrpSpPr/>
              <p:nvPr/>
            </p:nvGrpSpPr>
            <p:grpSpPr>
              <a:xfrm flipH="1">
                <a:off x="5969636" y="5509304"/>
                <a:ext cx="664651" cy="779056"/>
                <a:chOff x="5130621" y="3211895"/>
                <a:chExt cx="664651" cy="779056"/>
              </a:xfrm>
            </p:grpSpPr>
            <p:sp>
              <p:nvSpPr>
                <p:cNvPr id="1063" name="角丸四角形 4"/>
                <p:cNvSpPr/>
                <p:nvPr/>
              </p:nvSpPr>
              <p:spPr>
                <a:xfrm rot="8735253" flipH="1">
                  <a:off x="5130621" y="3211895"/>
                  <a:ext cx="321292" cy="286027"/>
                </a:xfrm>
                <a:custGeom>
                  <a:avLst/>
                  <a:gdLst>
                    <a:gd name="connsiteX0" fmla="*/ 1806 w 838017"/>
                    <a:gd name="connsiteY0" fmla="*/ 546257 h 675821"/>
                    <a:gd name="connsiteX1" fmla="*/ 12952 w 838017"/>
                    <a:gd name="connsiteY1" fmla="*/ 525074 h 675821"/>
                    <a:gd name="connsiteX2" fmla="*/ 59067 w 838017"/>
                    <a:gd name="connsiteY2" fmla="*/ 497678 h 675821"/>
                    <a:gd name="connsiteX3" fmla="*/ 100244 w 838017"/>
                    <a:gd name="connsiteY3" fmla="*/ 488628 h 675821"/>
                    <a:gd name="connsiteX4" fmla="*/ 54928 w 838017"/>
                    <a:gd name="connsiteY4" fmla="*/ 448841 h 675821"/>
                    <a:gd name="connsiteX5" fmla="*/ 55646 w 838017"/>
                    <a:gd name="connsiteY5" fmla="*/ 425743 h 675821"/>
                    <a:gd name="connsiteX6" fmla="*/ 66792 w 838017"/>
                    <a:gd name="connsiteY6" fmla="*/ 404560 h 675821"/>
                    <a:gd name="connsiteX7" fmla="*/ 112907 w 838017"/>
                    <a:gd name="connsiteY7" fmla="*/ 377164 h 675821"/>
                    <a:gd name="connsiteX8" fmla="*/ 269211 w 838017"/>
                    <a:gd name="connsiteY8" fmla="*/ 342814 h 675821"/>
                    <a:gd name="connsiteX9" fmla="*/ 382846 w 838017"/>
                    <a:gd name="connsiteY9" fmla="*/ 271062 h 675821"/>
                    <a:gd name="connsiteX10" fmla="*/ 390224 w 838017"/>
                    <a:gd name="connsiteY10" fmla="*/ 262465 h 675821"/>
                    <a:gd name="connsiteX11" fmla="*/ 282312 w 838017"/>
                    <a:gd name="connsiteY11" fmla="*/ 262465 h 675821"/>
                    <a:gd name="connsiteX12" fmla="*/ 282312 w 838017"/>
                    <a:gd name="connsiteY12" fmla="*/ 130311 h 675821"/>
                    <a:gd name="connsiteX13" fmla="*/ 503642 w 838017"/>
                    <a:gd name="connsiteY13" fmla="*/ 130311 h 675821"/>
                    <a:gd name="connsiteX14" fmla="*/ 569841 w 838017"/>
                    <a:gd name="connsiteY14" fmla="*/ 53175 h 675821"/>
                    <a:gd name="connsiteX15" fmla="*/ 784843 w 838017"/>
                    <a:gd name="connsiteY15" fmla="*/ 36770 h 675821"/>
                    <a:gd name="connsiteX16" fmla="*/ 801247 w 838017"/>
                    <a:gd name="connsiteY16" fmla="*/ 251772 h 675821"/>
                    <a:gd name="connsiteX17" fmla="*/ 681089 w 838017"/>
                    <a:gd name="connsiteY17" fmla="*/ 391780 h 675821"/>
                    <a:gd name="connsiteX18" fmla="*/ 673163 w 838017"/>
                    <a:gd name="connsiteY18" fmla="*/ 404611 h 675821"/>
                    <a:gd name="connsiteX19" fmla="*/ 617412 w 838017"/>
                    <a:gd name="connsiteY19" fmla="*/ 465976 h 675821"/>
                    <a:gd name="connsiteX20" fmla="*/ 602855 w 838017"/>
                    <a:gd name="connsiteY20" fmla="*/ 482938 h 675821"/>
                    <a:gd name="connsiteX21" fmla="*/ 602376 w 838017"/>
                    <a:gd name="connsiteY21" fmla="*/ 482526 h 675821"/>
                    <a:gd name="connsiteX22" fmla="*/ 509362 w 838017"/>
                    <a:gd name="connsiteY22" fmla="*/ 584907 h 675821"/>
                    <a:gd name="connsiteX23" fmla="*/ 503806 w 838017"/>
                    <a:gd name="connsiteY23" fmla="*/ 589185 h 675821"/>
                    <a:gd name="connsiteX24" fmla="*/ 503527 w 838017"/>
                    <a:gd name="connsiteY24" fmla="*/ 589400 h 675821"/>
                    <a:gd name="connsiteX25" fmla="*/ 488983 w 838017"/>
                    <a:gd name="connsiteY25" fmla="*/ 600075 h 675821"/>
                    <a:gd name="connsiteX26" fmla="*/ 484229 w 838017"/>
                    <a:gd name="connsiteY26" fmla="*/ 603564 h 675821"/>
                    <a:gd name="connsiteX27" fmla="*/ 353095 w 838017"/>
                    <a:gd name="connsiteY27" fmla="*/ 668557 h 675821"/>
                    <a:gd name="connsiteX28" fmla="*/ 274455 w 838017"/>
                    <a:gd name="connsiteY28" fmla="*/ 648193 h 675821"/>
                    <a:gd name="connsiteX29" fmla="*/ 271614 w 838017"/>
                    <a:gd name="connsiteY29" fmla="*/ 636113 h 675821"/>
                    <a:gd name="connsiteX30" fmla="*/ 211767 w 838017"/>
                    <a:gd name="connsiteY30" fmla="*/ 663394 h 675821"/>
                    <a:gd name="connsiteX31" fmla="*/ 122366 w 838017"/>
                    <a:gd name="connsiteY31" fmla="*/ 640886 h 675821"/>
                    <a:gd name="connsiteX32" fmla="*/ 122875 w 838017"/>
                    <a:gd name="connsiteY32" fmla="*/ 601528 h 675821"/>
                    <a:gd name="connsiteX33" fmla="*/ 83777 w 838017"/>
                    <a:gd name="connsiteY33" fmla="*/ 610120 h 675821"/>
                    <a:gd name="connsiteX34" fmla="*/ 1088 w 838017"/>
                    <a:gd name="connsiteY34" fmla="*/ 569355 h 675821"/>
                    <a:gd name="connsiteX35" fmla="*/ 1806 w 838017"/>
                    <a:gd name="connsiteY35" fmla="*/ 546257 h 675821"/>
                    <a:gd name="connsiteX0" fmla="*/ 1806 w 838017"/>
                    <a:gd name="connsiteY0" fmla="*/ 546257 h 675821"/>
                    <a:gd name="connsiteX1" fmla="*/ 12952 w 838017"/>
                    <a:gd name="connsiteY1" fmla="*/ 525074 h 675821"/>
                    <a:gd name="connsiteX2" fmla="*/ 59067 w 838017"/>
                    <a:gd name="connsiteY2" fmla="*/ 497678 h 675821"/>
                    <a:gd name="connsiteX3" fmla="*/ 100244 w 838017"/>
                    <a:gd name="connsiteY3" fmla="*/ 488628 h 675821"/>
                    <a:gd name="connsiteX4" fmla="*/ 54928 w 838017"/>
                    <a:gd name="connsiteY4" fmla="*/ 448841 h 675821"/>
                    <a:gd name="connsiteX5" fmla="*/ 55646 w 838017"/>
                    <a:gd name="connsiteY5" fmla="*/ 425743 h 675821"/>
                    <a:gd name="connsiteX6" fmla="*/ 66792 w 838017"/>
                    <a:gd name="connsiteY6" fmla="*/ 404560 h 675821"/>
                    <a:gd name="connsiteX7" fmla="*/ 112907 w 838017"/>
                    <a:gd name="connsiteY7" fmla="*/ 377164 h 675821"/>
                    <a:gd name="connsiteX8" fmla="*/ 269211 w 838017"/>
                    <a:gd name="connsiteY8" fmla="*/ 342814 h 675821"/>
                    <a:gd name="connsiteX9" fmla="*/ 382846 w 838017"/>
                    <a:gd name="connsiteY9" fmla="*/ 271062 h 675821"/>
                    <a:gd name="connsiteX10" fmla="*/ 390224 w 838017"/>
                    <a:gd name="connsiteY10" fmla="*/ 262465 h 675821"/>
                    <a:gd name="connsiteX11" fmla="*/ 282312 w 838017"/>
                    <a:gd name="connsiteY11" fmla="*/ 130311 h 675821"/>
                    <a:gd name="connsiteX12" fmla="*/ 503642 w 838017"/>
                    <a:gd name="connsiteY12" fmla="*/ 130311 h 675821"/>
                    <a:gd name="connsiteX13" fmla="*/ 569841 w 838017"/>
                    <a:gd name="connsiteY13" fmla="*/ 53175 h 675821"/>
                    <a:gd name="connsiteX14" fmla="*/ 784843 w 838017"/>
                    <a:gd name="connsiteY14" fmla="*/ 36770 h 675821"/>
                    <a:gd name="connsiteX15" fmla="*/ 801247 w 838017"/>
                    <a:gd name="connsiteY15" fmla="*/ 251772 h 675821"/>
                    <a:gd name="connsiteX16" fmla="*/ 681089 w 838017"/>
                    <a:gd name="connsiteY16" fmla="*/ 391780 h 675821"/>
                    <a:gd name="connsiteX17" fmla="*/ 673163 w 838017"/>
                    <a:gd name="connsiteY17" fmla="*/ 404611 h 675821"/>
                    <a:gd name="connsiteX18" fmla="*/ 617412 w 838017"/>
                    <a:gd name="connsiteY18" fmla="*/ 465976 h 675821"/>
                    <a:gd name="connsiteX19" fmla="*/ 602855 w 838017"/>
                    <a:gd name="connsiteY19" fmla="*/ 482938 h 675821"/>
                    <a:gd name="connsiteX20" fmla="*/ 602376 w 838017"/>
                    <a:gd name="connsiteY20" fmla="*/ 482526 h 675821"/>
                    <a:gd name="connsiteX21" fmla="*/ 509362 w 838017"/>
                    <a:gd name="connsiteY21" fmla="*/ 584907 h 675821"/>
                    <a:gd name="connsiteX22" fmla="*/ 503806 w 838017"/>
                    <a:gd name="connsiteY22" fmla="*/ 589185 h 675821"/>
                    <a:gd name="connsiteX23" fmla="*/ 503527 w 838017"/>
                    <a:gd name="connsiteY23" fmla="*/ 589400 h 675821"/>
                    <a:gd name="connsiteX24" fmla="*/ 488983 w 838017"/>
                    <a:gd name="connsiteY24" fmla="*/ 600075 h 675821"/>
                    <a:gd name="connsiteX25" fmla="*/ 484229 w 838017"/>
                    <a:gd name="connsiteY25" fmla="*/ 603564 h 675821"/>
                    <a:gd name="connsiteX26" fmla="*/ 353095 w 838017"/>
                    <a:gd name="connsiteY26" fmla="*/ 668557 h 675821"/>
                    <a:gd name="connsiteX27" fmla="*/ 274455 w 838017"/>
                    <a:gd name="connsiteY27" fmla="*/ 648193 h 675821"/>
                    <a:gd name="connsiteX28" fmla="*/ 271614 w 838017"/>
                    <a:gd name="connsiteY28" fmla="*/ 636113 h 675821"/>
                    <a:gd name="connsiteX29" fmla="*/ 211767 w 838017"/>
                    <a:gd name="connsiteY29" fmla="*/ 663394 h 675821"/>
                    <a:gd name="connsiteX30" fmla="*/ 122366 w 838017"/>
                    <a:gd name="connsiteY30" fmla="*/ 640886 h 675821"/>
                    <a:gd name="connsiteX31" fmla="*/ 122875 w 838017"/>
                    <a:gd name="connsiteY31" fmla="*/ 601528 h 675821"/>
                    <a:gd name="connsiteX32" fmla="*/ 83777 w 838017"/>
                    <a:gd name="connsiteY32" fmla="*/ 610120 h 675821"/>
                    <a:gd name="connsiteX33" fmla="*/ 1088 w 838017"/>
                    <a:gd name="connsiteY33" fmla="*/ 569355 h 675821"/>
                    <a:gd name="connsiteX34" fmla="*/ 1806 w 838017"/>
                    <a:gd name="connsiteY34" fmla="*/ 546257 h 675821"/>
                    <a:gd name="connsiteX0" fmla="*/ 1806 w 838017"/>
                    <a:gd name="connsiteY0" fmla="*/ 546257 h 675821"/>
                    <a:gd name="connsiteX1" fmla="*/ 12952 w 838017"/>
                    <a:gd name="connsiteY1" fmla="*/ 525074 h 675821"/>
                    <a:gd name="connsiteX2" fmla="*/ 59067 w 838017"/>
                    <a:gd name="connsiteY2" fmla="*/ 497678 h 675821"/>
                    <a:gd name="connsiteX3" fmla="*/ 100244 w 838017"/>
                    <a:gd name="connsiteY3" fmla="*/ 488628 h 675821"/>
                    <a:gd name="connsiteX4" fmla="*/ 54928 w 838017"/>
                    <a:gd name="connsiteY4" fmla="*/ 448841 h 675821"/>
                    <a:gd name="connsiteX5" fmla="*/ 55646 w 838017"/>
                    <a:gd name="connsiteY5" fmla="*/ 425743 h 675821"/>
                    <a:gd name="connsiteX6" fmla="*/ 66792 w 838017"/>
                    <a:gd name="connsiteY6" fmla="*/ 404560 h 675821"/>
                    <a:gd name="connsiteX7" fmla="*/ 112907 w 838017"/>
                    <a:gd name="connsiteY7" fmla="*/ 377164 h 675821"/>
                    <a:gd name="connsiteX8" fmla="*/ 269211 w 838017"/>
                    <a:gd name="connsiteY8" fmla="*/ 342814 h 675821"/>
                    <a:gd name="connsiteX9" fmla="*/ 382846 w 838017"/>
                    <a:gd name="connsiteY9" fmla="*/ 271062 h 675821"/>
                    <a:gd name="connsiteX10" fmla="*/ 390224 w 838017"/>
                    <a:gd name="connsiteY10" fmla="*/ 262465 h 675821"/>
                    <a:gd name="connsiteX11" fmla="*/ 503642 w 838017"/>
                    <a:gd name="connsiteY11" fmla="*/ 130311 h 675821"/>
                    <a:gd name="connsiteX12" fmla="*/ 569841 w 838017"/>
                    <a:gd name="connsiteY12" fmla="*/ 53175 h 675821"/>
                    <a:gd name="connsiteX13" fmla="*/ 784843 w 838017"/>
                    <a:gd name="connsiteY13" fmla="*/ 36770 h 675821"/>
                    <a:gd name="connsiteX14" fmla="*/ 801247 w 838017"/>
                    <a:gd name="connsiteY14" fmla="*/ 251772 h 675821"/>
                    <a:gd name="connsiteX15" fmla="*/ 681089 w 838017"/>
                    <a:gd name="connsiteY15" fmla="*/ 391780 h 675821"/>
                    <a:gd name="connsiteX16" fmla="*/ 673163 w 838017"/>
                    <a:gd name="connsiteY16" fmla="*/ 404611 h 675821"/>
                    <a:gd name="connsiteX17" fmla="*/ 617412 w 838017"/>
                    <a:gd name="connsiteY17" fmla="*/ 465976 h 675821"/>
                    <a:gd name="connsiteX18" fmla="*/ 602855 w 838017"/>
                    <a:gd name="connsiteY18" fmla="*/ 482938 h 675821"/>
                    <a:gd name="connsiteX19" fmla="*/ 602376 w 838017"/>
                    <a:gd name="connsiteY19" fmla="*/ 482526 h 675821"/>
                    <a:gd name="connsiteX20" fmla="*/ 509362 w 838017"/>
                    <a:gd name="connsiteY20" fmla="*/ 584907 h 675821"/>
                    <a:gd name="connsiteX21" fmla="*/ 503806 w 838017"/>
                    <a:gd name="connsiteY21" fmla="*/ 589185 h 675821"/>
                    <a:gd name="connsiteX22" fmla="*/ 503527 w 838017"/>
                    <a:gd name="connsiteY22" fmla="*/ 589400 h 675821"/>
                    <a:gd name="connsiteX23" fmla="*/ 488983 w 838017"/>
                    <a:gd name="connsiteY23" fmla="*/ 600075 h 675821"/>
                    <a:gd name="connsiteX24" fmla="*/ 484229 w 838017"/>
                    <a:gd name="connsiteY24" fmla="*/ 603564 h 675821"/>
                    <a:gd name="connsiteX25" fmla="*/ 353095 w 838017"/>
                    <a:gd name="connsiteY25" fmla="*/ 668557 h 675821"/>
                    <a:gd name="connsiteX26" fmla="*/ 274455 w 838017"/>
                    <a:gd name="connsiteY26" fmla="*/ 648193 h 675821"/>
                    <a:gd name="connsiteX27" fmla="*/ 271614 w 838017"/>
                    <a:gd name="connsiteY27" fmla="*/ 636113 h 675821"/>
                    <a:gd name="connsiteX28" fmla="*/ 211767 w 838017"/>
                    <a:gd name="connsiteY28" fmla="*/ 663394 h 675821"/>
                    <a:gd name="connsiteX29" fmla="*/ 122366 w 838017"/>
                    <a:gd name="connsiteY29" fmla="*/ 640886 h 675821"/>
                    <a:gd name="connsiteX30" fmla="*/ 122875 w 838017"/>
                    <a:gd name="connsiteY30" fmla="*/ 601528 h 675821"/>
                    <a:gd name="connsiteX31" fmla="*/ 83777 w 838017"/>
                    <a:gd name="connsiteY31" fmla="*/ 610120 h 675821"/>
                    <a:gd name="connsiteX32" fmla="*/ 1088 w 838017"/>
                    <a:gd name="connsiteY32" fmla="*/ 569355 h 675821"/>
                    <a:gd name="connsiteX33" fmla="*/ 1806 w 838017"/>
                    <a:gd name="connsiteY33" fmla="*/ 546257 h 675821"/>
                    <a:gd name="connsiteX0" fmla="*/ 1806 w 838017"/>
                    <a:gd name="connsiteY0" fmla="*/ 546257 h 675821"/>
                    <a:gd name="connsiteX1" fmla="*/ 12952 w 838017"/>
                    <a:gd name="connsiteY1" fmla="*/ 525074 h 675821"/>
                    <a:gd name="connsiteX2" fmla="*/ 59067 w 838017"/>
                    <a:gd name="connsiteY2" fmla="*/ 497678 h 675821"/>
                    <a:gd name="connsiteX3" fmla="*/ 100244 w 838017"/>
                    <a:gd name="connsiteY3" fmla="*/ 488628 h 675821"/>
                    <a:gd name="connsiteX4" fmla="*/ 54928 w 838017"/>
                    <a:gd name="connsiteY4" fmla="*/ 448841 h 675821"/>
                    <a:gd name="connsiteX5" fmla="*/ 55646 w 838017"/>
                    <a:gd name="connsiteY5" fmla="*/ 425743 h 675821"/>
                    <a:gd name="connsiteX6" fmla="*/ 66792 w 838017"/>
                    <a:gd name="connsiteY6" fmla="*/ 404560 h 675821"/>
                    <a:gd name="connsiteX7" fmla="*/ 112907 w 838017"/>
                    <a:gd name="connsiteY7" fmla="*/ 377164 h 675821"/>
                    <a:gd name="connsiteX8" fmla="*/ 269211 w 838017"/>
                    <a:gd name="connsiteY8" fmla="*/ 342814 h 675821"/>
                    <a:gd name="connsiteX9" fmla="*/ 382846 w 838017"/>
                    <a:gd name="connsiteY9" fmla="*/ 271062 h 675821"/>
                    <a:gd name="connsiteX10" fmla="*/ 503642 w 838017"/>
                    <a:gd name="connsiteY10" fmla="*/ 130311 h 675821"/>
                    <a:gd name="connsiteX11" fmla="*/ 569841 w 838017"/>
                    <a:gd name="connsiteY11" fmla="*/ 53175 h 675821"/>
                    <a:gd name="connsiteX12" fmla="*/ 784843 w 838017"/>
                    <a:gd name="connsiteY12" fmla="*/ 36770 h 675821"/>
                    <a:gd name="connsiteX13" fmla="*/ 801247 w 838017"/>
                    <a:gd name="connsiteY13" fmla="*/ 251772 h 675821"/>
                    <a:gd name="connsiteX14" fmla="*/ 681089 w 838017"/>
                    <a:gd name="connsiteY14" fmla="*/ 391780 h 675821"/>
                    <a:gd name="connsiteX15" fmla="*/ 673163 w 838017"/>
                    <a:gd name="connsiteY15" fmla="*/ 404611 h 675821"/>
                    <a:gd name="connsiteX16" fmla="*/ 617412 w 838017"/>
                    <a:gd name="connsiteY16" fmla="*/ 465976 h 675821"/>
                    <a:gd name="connsiteX17" fmla="*/ 602855 w 838017"/>
                    <a:gd name="connsiteY17" fmla="*/ 482938 h 675821"/>
                    <a:gd name="connsiteX18" fmla="*/ 602376 w 838017"/>
                    <a:gd name="connsiteY18" fmla="*/ 482526 h 675821"/>
                    <a:gd name="connsiteX19" fmla="*/ 509362 w 838017"/>
                    <a:gd name="connsiteY19" fmla="*/ 584907 h 675821"/>
                    <a:gd name="connsiteX20" fmla="*/ 503806 w 838017"/>
                    <a:gd name="connsiteY20" fmla="*/ 589185 h 675821"/>
                    <a:gd name="connsiteX21" fmla="*/ 503527 w 838017"/>
                    <a:gd name="connsiteY21" fmla="*/ 589400 h 675821"/>
                    <a:gd name="connsiteX22" fmla="*/ 488983 w 838017"/>
                    <a:gd name="connsiteY22" fmla="*/ 600075 h 675821"/>
                    <a:gd name="connsiteX23" fmla="*/ 484229 w 838017"/>
                    <a:gd name="connsiteY23" fmla="*/ 603564 h 675821"/>
                    <a:gd name="connsiteX24" fmla="*/ 353095 w 838017"/>
                    <a:gd name="connsiteY24" fmla="*/ 668557 h 675821"/>
                    <a:gd name="connsiteX25" fmla="*/ 274455 w 838017"/>
                    <a:gd name="connsiteY25" fmla="*/ 648193 h 675821"/>
                    <a:gd name="connsiteX26" fmla="*/ 271614 w 838017"/>
                    <a:gd name="connsiteY26" fmla="*/ 636113 h 675821"/>
                    <a:gd name="connsiteX27" fmla="*/ 211767 w 838017"/>
                    <a:gd name="connsiteY27" fmla="*/ 663394 h 675821"/>
                    <a:gd name="connsiteX28" fmla="*/ 122366 w 838017"/>
                    <a:gd name="connsiteY28" fmla="*/ 640886 h 675821"/>
                    <a:gd name="connsiteX29" fmla="*/ 122875 w 838017"/>
                    <a:gd name="connsiteY29" fmla="*/ 601528 h 675821"/>
                    <a:gd name="connsiteX30" fmla="*/ 83777 w 838017"/>
                    <a:gd name="connsiteY30" fmla="*/ 610120 h 675821"/>
                    <a:gd name="connsiteX31" fmla="*/ 1088 w 838017"/>
                    <a:gd name="connsiteY31" fmla="*/ 569355 h 675821"/>
                    <a:gd name="connsiteX32" fmla="*/ 1806 w 838017"/>
                    <a:gd name="connsiteY32" fmla="*/ 546257 h 675821"/>
                    <a:gd name="connsiteX0" fmla="*/ 1806 w 838017"/>
                    <a:gd name="connsiteY0" fmla="*/ 546257 h 675821"/>
                    <a:gd name="connsiteX1" fmla="*/ 12952 w 838017"/>
                    <a:gd name="connsiteY1" fmla="*/ 525074 h 675821"/>
                    <a:gd name="connsiteX2" fmla="*/ 59067 w 838017"/>
                    <a:gd name="connsiteY2" fmla="*/ 497678 h 675821"/>
                    <a:gd name="connsiteX3" fmla="*/ 100244 w 838017"/>
                    <a:gd name="connsiteY3" fmla="*/ 488628 h 675821"/>
                    <a:gd name="connsiteX4" fmla="*/ 54928 w 838017"/>
                    <a:gd name="connsiteY4" fmla="*/ 448841 h 675821"/>
                    <a:gd name="connsiteX5" fmla="*/ 55646 w 838017"/>
                    <a:gd name="connsiteY5" fmla="*/ 425743 h 675821"/>
                    <a:gd name="connsiteX6" fmla="*/ 66792 w 838017"/>
                    <a:gd name="connsiteY6" fmla="*/ 404560 h 675821"/>
                    <a:gd name="connsiteX7" fmla="*/ 112907 w 838017"/>
                    <a:gd name="connsiteY7" fmla="*/ 377164 h 675821"/>
                    <a:gd name="connsiteX8" fmla="*/ 269211 w 838017"/>
                    <a:gd name="connsiteY8" fmla="*/ 342814 h 675821"/>
                    <a:gd name="connsiteX9" fmla="*/ 382846 w 838017"/>
                    <a:gd name="connsiteY9" fmla="*/ 271062 h 675821"/>
                    <a:gd name="connsiteX10" fmla="*/ 503642 w 838017"/>
                    <a:gd name="connsiteY10" fmla="*/ 130311 h 675821"/>
                    <a:gd name="connsiteX11" fmla="*/ 569841 w 838017"/>
                    <a:gd name="connsiteY11" fmla="*/ 53175 h 675821"/>
                    <a:gd name="connsiteX12" fmla="*/ 784843 w 838017"/>
                    <a:gd name="connsiteY12" fmla="*/ 36770 h 675821"/>
                    <a:gd name="connsiteX13" fmla="*/ 801247 w 838017"/>
                    <a:gd name="connsiteY13" fmla="*/ 251772 h 675821"/>
                    <a:gd name="connsiteX14" fmla="*/ 681089 w 838017"/>
                    <a:gd name="connsiteY14" fmla="*/ 391780 h 675821"/>
                    <a:gd name="connsiteX15" fmla="*/ 673163 w 838017"/>
                    <a:gd name="connsiteY15" fmla="*/ 404611 h 675821"/>
                    <a:gd name="connsiteX16" fmla="*/ 617412 w 838017"/>
                    <a:gd name="connsiteY16" fmla="*/ 465976 h 675821"/>
                    <a:gd name="connsiteX17" fmla="*/ 602855 w 838017"/>
                    <a:gd name="connsiteY17" fmla="*/ 482938 h 675821"/>
                    <a:gd name="connsiteX18" fmla="*/ 509362 w 838017"/>
                    <a:gd name="connsiteY18" fmla="*/ 584907 h 675821"/>
                    <a:gd name="connsiteX19" fmla="*/ 503806 w 838017"/>
                    <a:gd name="connsiteY19" fmla="*/ 589185 h 675821"/>
                    <a:gd name="connsiteX20" fmla="*/ 503527 w 838017"/>
                    <a:gd name="connsiteY20" fmla="*/ 589400 h 675821"/>
                    <a:gd name="connsiteX21" fmla="*/ 488983 w 838017"/>
                    <a:gd name="connsiteY21" fmla="*/ 600075 h 675821"/>
                    <a:gd name="connsiteX22" fmla="*/ 484229 w 838017"/>
                    <a:gd name="connsiteY22" fmla="*/ 603564 h 675821"/>
                    <a:gd name="connsiteX23" fmla="*/ 353095 w 838017"/>
                    <a:gd name="connsiteY23" fmla="*/ 668557 h 675821"/>
                    <a:gd name="connsiteX24" fmla="*/ 274455 w 838017"/>
                    <a:gd name="connsiteY24" fmla="*/ 648193 h 675821"/>
                    <a:gd name="connsiteX25" fmla="*/ 271614 w 838017"/>
                    <a:gd name="connsiteY25" fmla="*/ 636113 h 675821"/>
                    <a:gd name="connsiteX26" fmla="*/ 211767 w 838017"/>
                    <a:gd name="connsiteY26" fmla="*/ 663394 h 675821"/>
                    <a:gd name="connsiteX27" fmla="*/ 122366 w 838017"/>
                    <a:gd name="connsiteY27" fmla="*/ 640886 h 675821"/>
                    <a:gd name="connsiteX28" fmla="*/ 122875 w 838017"/>
                    <a:gd name="connsiteY28" fmla="*/ 601528 h 675821"/>
                    <a:gd name="connsiteX29" fmla="*/ 83777 w 838017"/>
                    <a:gd name="connsiteY29" fmla="*/ 610120 h 675821"/>
                    <a:gd name="connsiteX30" fmla="*/ 1088 w 838017"/>
                    <a:gd name="connsiteY30" fmla="*/ 569355 h 675821"/>
                    <a:gd name="connsiteX31" fmla="*/ 1806 w 838017"/>
                    <a:gd name="connsiteY31" fmla="*/ 546257 h 675821"/>
                    <a:gd name="connsiteX0" fmla="*/ 1806 w 838017"/>
                    <a:gd name="connsiteY0" fmla="*/ 546257 h 675821"/>
                    <a:gd name="connsiteX1" fmla="*/ 12952 w 838017"/>
                    <a:gd name="connsiteY1" fmla="*/ 525074 h 675821"/>
                    <a:gd name="connsiteX2" fmla="*/ 59067 w 838017"/>
                    <a:gd name="connsiteY2" fmla="*/ 497678 h 675821"/>
                    <a:gd name="connsiteX3" fmla="*/ 100244 w 838017"/>
                    <a:gd name="connsiteY3" fmla="*/ 488628 h 675821"/>
                    <a:gd name="connsiteX4" fmla="*/ 54928 w 838017"/>
                    <a:gd name="connsiteY4" fmla="*/ 448841 h 675821"/>
                    <a:gd name="connsiteX5" fmla="*/ 55646 w 838017"/>
                    <a:gd name="connsiteY5" fmla="*/ 425743 h 675821"/>
                    <a:gd name="connsiteX6" fmla="*/ 66792 w 838017"/>
                    <a:gd name="connsiteY6" fmla="*/ 404560 h 675821"/>
                    <a:gd name="connsiteX7" fmla="*/ 112907 w 838017"/>
                    <a:gd name="connsiteY7" fmla="*/ 377164 h 675821"/>
                    <a:gd name="connsiteX8" fmla="*/ 269211 w 838017"/>
                    <a:gd name="connsiteY8" fmla="*/ 342814 h 675821"/>
                    <a:gd name="connsiteX9" fmla="*/ 382846 w 838017"/>
                    <a:gd name="connsiteY9" fmla="*/ 271062 h 675821"/>
                    <a:gd name="connsiteX10" fmla="*/ 503642 w 838017"/>
                    <a:gd name="connsiteY10" fmla="*/ 130311 h 675821"/>
                    <a:gd name="connsiteX11" fmla="*/ 569841 w 838017"/>
                    <a:gd name="connsiteY11" fmla="*/ 53175 h 675821"/>
                    <a:gd name="connsiteX12" fmla="*/ 784843 w 838017"/>
                    <a:gd name="connsiteY12" fmla="*/ 36770 h 675821"/>
                    <a:gd name="connsiteX13" fmla="*/ 801247 w 838017"/>
                    <a:gd name="connsiteY13" fmla="*/ 251772 h 675821"/>
                    <a:gd name="connsiteX14" fmla="*/ 681089 w 838017"/>
                    <a:gd name="connsiteY14" fmla="*/ 391780 h 675821"/>
                    <a:gd name="connsiteX15" fmla="*/ 673163 w 838017"/>
                    <a:gd name="connsiteY15" fmla="*/ 404611 h 675821"/>
                    <a:gd name="connsiteX16" fmla="*/ 617412 w 838017"/>
                    <a:gd name="connsiteY16" fmla="*/ 465976 h 675821"/>
                    <a:gd name="connsiteX17" fmla="*/ 602855 w 838017"/>
                    <a:gd name="connsiteY17" fmla="*/ 482938 h 675821"/>
                    <a:gd name="connsiteX18" fmla="*/ 509362 w 838017"/>
                    <a:gd name="connsiteY18" fmla="*/ 584907 h 675821"/>
                    <a:gd name="connsiteX19" fmla="*/ 503806 w 838017"/>
                    <a:gd name="connsiteY19" fmla="*/ 589185 h 675821"/>
                    <a:gd name="connsiteX20" fmla="*/ 488983 w 838017"/>
                    <a:gd name="connsiteY20" fmla="*/ 600075 h 675821"/>
                    <a:gd name="connsiteX21" fmla="*/ 484229 w 838017"/>
                    <a:gd name="connsiteY21" fmla="*/ 603564 h 675821"/>
                    <a:gd name="connsiteX22" fmla="*/ 353095 w 838017"/>
                    <a:gd name="connsiteY22" fmla="*/ 668557 h 675821"/>
                    <a:gd name="connsiteX23" fmla="*/ 274455 w 838017"/>
                    <a:gd name="connsiteY23" fmla="*/ 648193 h 675821"/>
                    <a:gd name="connsiteX24" fmla="*/ 271614 w 838017"/>
                    <a:gd name="connsiteY24" fmla="*/ 636113 h 675821"/>
                    <a:gd name="connsiteX25" fmla="*/ 211767 w 838017"/>
                    <a:gd name="connsiteY25" fmla="*/ 663394 h 675821"/>
                    <a:gd name="connsiteX26" fmla="*/ 122366 w 838017"/>
                    <a:gd name="connsiteY26" fmla="*/ 640886 h 675821"/>
                    <a:gd name="connsiteX27" fmla="*/ 122875 w 838017"/>
                    <a:gd name="connsiteY27" fmla="*/ 601528 h 675821"/>
                    <a:gd name="connsiteX28" fmla="*/ 83777 w 838017"/>
                    <a:gd name="connsiteY28" fmla="*/ 610120 h 675821"/>
                    <a:gd name="connsiteX29" fmla="*/ 1088 w 838017"/>
                    <a:gd name="connsiteY29" fmla="*/ 569355 h 675821"/>
                    <a:gd name="connsiteX30" fmla="*/ 1806 w 838017"/>
                    <a:gd name="connsiteY30" fmla="*/ 546257 h 675821"/>
                    <a:gd name="connsiteX0" fmla="*/ 1806 w 838017"/>
                    <a:gd name="connsiteY0" fmla="*/ 546257 h 675821"/>
                    <a:gd name="connsiteX1" fmla="*/ 12952 w 838017"/>
                    <a:gd name="connsiteY1" fmla="*/ 525074 h 675821"/>
                    <a:gd name="connsiteX2" fmla="*/ 59067 w 838017"/>
                    <a:gd name="connsiteY2" fmla="*/ 497678 h 675821"/>
                    <a:gd name="connsiteX3" fmla="*/ 100244 w 838017"/>
                    <a:gd name="connsiteY3" fmla="*/ 488628 h 675821"/>
                    <a:gd name="connsiteX4" fmla="*/ 54928 w 838017"/>
                    <a:gd name="connsiteY4" fmla="*/ 448841 h 675821"/>
                    <a:gd name="connsiteX5" fmla="*/ 55646 w 838017"/>
                    <a:gd name="connsiteY5" fmla="*/ 425743 h 675821"/>
                    <a:gd name="connsiteX6" fmla="*/ 66792 w 838017"/>
                    <a:gd name="connsiteY6" fmla="*/ 404560 h 675821"/>
                    <a:gd name="connsiteX7" fmla="*/ 112907 w 838017"/>
                    <a:gd name="connsiteY7" fmla="*/ 377164 h 675821"/>
                    <a:gd name="connsiteX8" fmla="*/ 269211 w 838017"/>
                    <a:gd name="connsiteY8" fmla="*/ 342814 h 675821"/>
                    <a:gd name="connsiteX9" fmla="*/ 382846 w 838017"/>
                    <a:gd name="connsiteY9" fmla="*/ 271062 h 675821"/>
                    <a:gd name="connsiteX10" fmla="*/ 503642 w 838017"/>
                    <a:gd name="connsiteY10" fmla="*/ 130311 h 675821"/>
                    <a:gd name="connsiteX11" fmla="*/ 569841 w 838017"/>
                    <a:gd name="connsiteY11" fmla="*/ 53175 h 675821"/>
                    <a:gd name="connsiteX12" fmla="*/ 784843 w 838017"/>
                    <a:gd name="connsiteY12" fmla="*/ 36770 h 675821"/>
                    <a:gd name="connsiteX13" fmla="*/ 801247 w 838017"/>
                    <a:gd name="connsiteY13" fmla="*/ 251772 h 675821"/>
                    <a:gd name="connsiteX14" fmla="*/ 681089 w 838017"/>
                    <a:gd name="connsiteY14" fmla="*/ 391780 h 675821"/>
                    <a:gd name="connsiteX15" fmla="*/ 617412 w 838017"/>
                    <a:gd name="connsiteY15" fmla="*/ 465976 h 675821"/>
                    <a:gd name="connsiteX16" fmla="*/ 602855 w 838017"/>
                    <a:gd name="connsiteY16" fmla="*/ 482938 h 675821"/>
                    <a:gd name="connsiteX17" fmla="*/ 509362 w 838017"/>
                    <a:gd name="connsiteY17" fmla="*/ 584907 h 675821"/>
                    <a:gd name="connsiteX18" fmla="*/ 503806 w 838017"/>
                    <a:gd name="connsiteY18" fmla="*/ 589185 h 675821"/>
                    <a:gd name="connsiteX19" fmla="*/ 488983 w 838017"/>
                    <a:gd name="connsiteY19" fmla="*/ 600075 h 675821"/>
                    <a:gd name="connsiteX20" fmla="*/ 484229 w 838017"/>
                    <a:gd name="connsiteY20" fmla="*/ 603564 h 675821"/>
                    <a:gd name="connsiteX21" fmla="*/ 353095 w 838017"/>
                    <a:gd name="connsiteY21" fmla="*/ 668557 h 675821"/>
                    <a:gd name="connsiteX22" fmla="*/ 274455 w 838017"/>
                    <a:gd name="connsiteY22" fmla="*/ 648193 h 675821"/>
                    <a:gd name="connsiteX23" fmla="*/ 271614 w 838017"/>
                    <a:gd name="connsiteY23" fmla="*/ 636113 h 675821"/>
                    <a:gd name="connsiteX24" fmla="*/ 211767 w 838017"/>
                    <a:gd name="connsiteY24" fmla="*/ 663394 h 675821"/>
                    <a:gd name="connsiteX25" fmla="*/ 122366 w 838017"/>
                    <a:gd name="connsiteY25" fmla="*/ 640886 h 675821"/>
                    <a:gd name="connsiteX26" fmla="*/ 122875 w 838017"/>
                    <a:gd name="connsiteY26" fmla="*/ 601528 h 675821"/>
                    <a:gd name="connsiteX27" fmla="*/ 83777 w 838017"/>
                    <a:gd name="connsiteY27" fmla="*/ 610120 h 675821"/>
                    <a:gd name="connsiteX28" fmla="*/ 1088 w 838017"/>
                    <a:gd name="connsiteY28" fmla="*/ 569355 h 675821"/>
                    <a:gd name="connsiteX29" fmla="*/ 1806 w 838017"/>
                    <a:gd name="connsiteY29" fmla="*/ 546257 h 675821"/>
                    <a:gd name="connsiteX0" fmla="*/ 1806 w 838017"/>
                    <a:gd name="connsiteY0" fmla="*/ 546257 h 675821"/>
                    <a:gd name="connsiteX1" fmla="*/ 12952 w 838017"/>
                    <a:gd name="connsiteY1" fmla="*/ 525074 h 675821"/>
                    <a:gd name="connsiteX2" fmla="*/ 59067 w 838017"/>
                    <a:gd name="connsiteY2" fmla="*/ 497678 h 675821"/>
                    <a:gd name="connsiteX3" fmla="*/ 100244 w 838017"/>
                    <a:gd name="connsiteY3" fmla="*/ 488628 h 675821"/>
                    <a:gd name="connsiteX4" fmla="*/ 54928 w 838017"/>
                    <a:gd name="connsiteY4" fmla="*/ 448841 h 675821"/>
                    <a:gd name="connsiteX5" fmla="*/ 55646 w 838017"/>
                    <a:gd name="connsiteY5" fmla="*/ 425743 h 675821"/>
                    <a:gd name="connsiteX6" fmla="*/ 66792 w 838017"/>
                    <a:gd name="connsiteY6" fmla="*/ 404560 h 675821"/>
                    <a:gd name="connsiteX7" fmla="*/ 112907 w 838017"/>
                    <a:gd name="connsiteY7" fmla="*/ 377164 h 675821"/>
                    <a:gd name="connsiteX8" fmla="*/ 269211 w 838017"/>
                    <a:gd name="connsiteY8" fmla="*/ 342814 h 675821"/>
                    <a:gd name="connsiteX9" fmla="*/ 382846 w 838017"/>
                    <a:gd name="connsiteY9" fmla="*/ 271062 h 675821"/>
                    <a:gd name="connsiteX10" fmla="*/ 503642 w 838017"/>
                    <a:gd name="connsiteY10" fmla="*/ 130311 h 675821"/>
                    <a:gd name="connsiteX11" fmla="*/ 569841 w 838017"/>
                    <a:gd name="connsiteY11" fmla="*/ 53175 h 675821"/>
                    <a:gd name="connsiteX12" fmla="*/ 784843 w 838017"/>
                    <a:gd name="connsiteY12" fmla="*/ 36770 h 675821"/>
                    <a:gd name="connsiteX13" fmla="*/ 801247 w 838017"/>
                    <a:gd name="connsiteY13" fmla="*/ 251772 h 675821"/>
                    <a:gd name="connsiteX14" fmla="*/ 681089 w 838017"/>
                    <a:gd name="connsiteY14" fmla="*/ 391780 h 675821"/>
                    <a:gd name="connsiteX15" fmla="*/ 617412 w 838017"/>
                    <a:gd name="connsiteY15" fmla="*/ 465976 h 675821"/>
                    <a:gd name="connsiteX16" fmla="*/ 509362 w 838017"/>
                    <a:gd name="connsiteY16" fmla="*/ 584907 h 675821"/>
                    <a:gd name="connsiteX17" fmla="*/ 503806 w 838017"/>
                    <a:gd name="connsiteY17" fmla="*/ 589185 h 675821"/>
                    <a:gd name="connsiteX18" fmla="*/ 488983 w 838017"/>
                    <a:gd name="connsiteY18" fmla="*/ 600075 h 675821"/>
                    <a:gd name="connsiteX19" fmla="*/ 484229 w 838017"/>
                    <a:gd name="connsiteY19" fmla="*/ 603564 h 675821"/>
                    <a:gd name="connsiteX20" fmla="*/ 353095 w 838017"/>
                    <a:gd name="connsiteY20" fmla="*/ 668557 h 675821"/>
                    <a:gd name="connsiteX21" fmla="*/ 274455 w 838017"/>
                    <a:gd name="connsiteY21" fmla="*/ 648193 h 675821"/>
                    <a:gd name="connsiteX22" fmla="*/ 271614 w 838017"/>
                    <a:gd name="connsiteY22" fmla="*/ 636113 h 675821"/>
                    <a:gd name="connsiteX23" fmla="*/ 211767 w 838017"/>
                    <a:gd name="connsiteY23" fmla="*/ 663394 h 675821"/>
                    <a:gd name="connsiteX24" fmla="*/ 122366 w 838017"/>
                    <a:gd name="connsiteY24" fmla="*/ 640886 h 675821"/>
                    <a:gd name="connsiteX25" fmla="*/ 122875 w 838017"/>
                    <a:gd name="connsiteY25" fmla="*/ 601528 h 675821"/>
                    <a:gd name="connsiteX26" fmla="*/ 83777 w 838017"/>
                    <a:gd name="connsiteY26" fmla="*/ 610120 h 675821"/>
                    <a:gd name="connsiteX27" fmla="*/ 1088 w 838017"/>
                    <a:gd name="connsiteY27" fmla="*/ 569355 h 675821"/>
                    <a:gd name="connsiteX28" fmla="*/ 1806 w 838017"/>
                    <a:gd name="connsiteY28" fmla="*/ 546257 h 675821"/>
                    <a:gd name="connsiteX0" fmla="*/ 1806 w 807142"/>
                    <a:gd name="connsiteY0" fmla="*/ 533210 h 662774"/>
                    <a:gd name="connsiteX1" fmla="*/ 12952 w 807142"/>
                    <a:gd name="connsiteY1" fmla="*/ 512027 h 662774"/>
                    <a:gd name="connsiteX2" fmla="*/ 59067 w 807142"/>
                    <a:gd name="connsiteY2" fmla="*/ 484631 h 662774"/>
                    <a:gd name="connsiteX3" fmla="*/ 100244 w 807142"/>
                    <a:gd name="connsiteY3" fmla="*/ 475581 h 662774"/>
                    <a:gd name="connsiteX4" fmla="*/ 54928 w 807142"/>
                    <a:gd name="connsiteY4" fmla="*/ 435794 h 662774"/>
                    <a:gd name="connsiteX5" fmla="*/ 55646 w 807142"/>
                    <a:gd name="connsiteY5" fmla="*/ 412696 h 662774"/>
                    <a:gd name="connsiteX6" fmla="*/ 66792 w 807142"/>
                    <a:gd name="connsiteY6" fmla="*/ 391513 h 662774"/>
                    <a:gd name="connsiteX7" fmla="*/ 112907 w 807142"/>
                    <a:gd name="connsiteY7" fmla="*/ 364117 h 662774"/>
                    <a:gd name="connsiteX8" fmla="*/ 269211 w 807142"/>
                    <a:gd name="connsiteY8" fmla="*/ 329767 h 662774"/>
                    <a:gd name="connsiteX9" fmla="*/ 382846 w 807142"/>
                    <a:gd name="connsiteY9" fmla="*/ 258015 h 662774"/>
                    <a:gd name="connsiteX10" fmla="*/ 503642 w 807142"/>
                    <a:gd name="connsiteY10" fmla="*/ 117264 h 662774"/>
                    <a:gd name="connsiteX11" fmla="*/ 569841 w 807142"/>
                    <a:gd name="connsiteY11" fmla="*/ 40128 h 662774"/>
                    <a:gd name="connsiteX12" fmla="*/ 784843 w 807142"/>
                    <a:gd name="connsiteY12" fmla="*/ 23723 h 662774"/>
                    <a:gd name="connsiteX13" fmla="*/ 763211 w 807142"/>
                    <a:gd name="connsiteY13" fmla="*/ 165718 h 662774"/>
                    <a:gd name="connsiteX14" fmla="*/ 681089 w 807142"/>
                    <a:gd name="connsiteY14" fmla="*/ 378733 h 662774"/>
                    <a:gd name="connsiteX15" fmla="*/ 617412 w 807142"/>
                    <a:gd name="connsiteY15" fmla="*/ 452929 h 662774"/>
                    <a:gd name="connsiteX16" fmla="*/ 509362 w 807142"/>
                    <a:gd name="connsiteY16" fmla="*/ 571860 h 662774"/>
                    <a:gd name="connsiteX17" fmla="*/ 503806 w 807142"/>
                    <a:gd name="connsiteY17" fmla="*/ 576138 h 662774"/>
                    <a:gd name="connsiteX18" fmla="*/ 488983 w 807142"/>
                    <a:gd name="connsiteY18" fmla="*/ 587028 h 662774"/>
                    <a:gd name="connsiteX19" fmla="*/ 484229 w 807142"/>
                    <a:gd name="connsiteY19" fmla="*/ 590517 h 662774"/>
                    <a:gd name="connsiteX20" fmla="*/ 353095 w 807142"/>
                    <a:gd name="connsiteY20" fmla="*/ 655510 h 662774"/>
                    <a:gd name="connsiteX21" fmla="*/ 274455 w 807142"/>
                    <a:gd name="connsiteY21" fmla="*/ 635146 h 662774"/>
                    <a:gd name="connsiteX22" fmla="*/ 271614 w 807142"/>
                    <a:gd name="connsiteY22" fmla="*/ 623066 h 662774"/>
                    <a:gd name="connsiteX23" fmla="*/ 211767 w 807142"/>
                    <a:gd name="connsiteY23" fmla="*/ 650347 h 662774"/>
                    <a:gd name="connsiteX24" fmla="*/ 122366 w 807142"/>
                    <a:gd name="connsiteY24" fmla="*/ 627839 h 662774"/>
                    <a:gd name="connsiteX25" fmla="*/ 122875 w 807142"/>
                    <a:gd name="connsiteY25" fmla="*/ 588481 h 662774"/>
                    <a:gd name="connsiteX26" fmla="*/ 83777 w 807142"/>
                    <a:gd name="connsiteY26" fmla="*/ 597073 h 662774"/>
                    <a:gd name="connsiteX27" fmla="*/ 1088 w 807142"/>
                    <a:gd name="connsiteY27" fmla="*/ 556308 h 662774"/>
                    <a:gd name="connsiteX28" fmla="*/ 1806 w 807142"/>
                    <a:gd name="connsiteY28" fmla="*/ 533210 h 6627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807142" h="662774">
                      <a:moveTo>
                        <a:pt x="1806" y="533210"/>
                      </a:moveTo>
                      <a:cubicBezTo>
                        <a:pt x="3887" y="525701"/>
                        <a:pt x="7706" y="518512"/>
                        <a:pt x="12952" y="512027"/>
                      </a:cubicBezTo>
                      <a:cubicBezTo>
                        <a:pt x="23444" y="499056"/>
                        <a:pt x="39645" y="488899"/>
                        <a:pt x="59067" y="484631"/>
                      </a:cubicBezTo>
                      <a:lnTo>
                        <a:pt x="100244" y="475581"/>
                      </a:lnTo>
                      <a:cubicBezTo>
                        <a:pt x="77229" y="471323"/>
                        <a:pt x="59450" y="456368"/>
                        <a:pt x="54928" y="435794"/>
                      </a:cubicBezTo>
                      <a:cubicBezTo>
                        <a:pt x="53222" y="428032"/>
                        <a:pt x="53565" y="420204"/>
                        <a:pt x="55646" y="412696"/>
                      </a:cubicBezTo>
                      <a:cubicBezTo>
                        <a:pt x="57727" y="405188"/>
                        <a:pt x="61546" y="397998"/>
                        <a:pt x="66792" y="391513"/>
                      </a:cubicBezTo>
                      <a:cubicBezTo>
                        <a:pt x="77284" y="378542"/>
                        <a:pt x="93485" y="368385"/>
                        <a:pt x="112907" y="364117"/>
                      </a:cubicBezTo>
                      <a:lnTo>
                        <a:pt x="269211" y="329767"/>
                      </a:lnTo>
                      <a:lnTo>
                        <a:pt x="382846" y="258015"/>
                      </a:lnTo>
                      <a:lnTo>
                        <a:pt x="503642" y="117264"/>
                      </a:lnTo>
                      <a:lnTo>
                        <a:pt x="569841" y="40128"/>
                      </a:lnTo>
                      <a:cubicBezTo>
                        <a:pt x="624682" y="-23773"/>
                        <a:pt x="752615" y="2791"/>
                        <a:pt x="784843" y="23723"/>
                      </a:cubicBezTo>
                      <a:cubicBezTo>
                        <a:pt x="817071" y="44655"/>
                        <a:pt x="818052" y="101817"/>
                        <a:pt x="763211" y="165718"/>
                      </a:cubicBezTo>
                      <a:lnTo>
                        <a:pt x="681089" y="378733"/>
                      </a:lnTo>
                      <a:lnTo>
                        <a:pt x="617412" y="452929"/>
                      </a:lnTo>
                      <a:lnTo>
                        <a:pt x="509362" y="571860"/>
                      </a:lnTo>
                      <a:lnTo>
                        <a:pt x="503806" y="576138"/>
                      </a:lnTo>
                      <a:lnTo>
                        <a:pt x="488983" y="587028"/>
                      </a:lnTo>
                      <a:cubicBezTo>
                        <a:pt x="487735" y="588688"/>
                        <a:pt x="486011" y="589635"/>
                        <a:pt x="484229" y="590517"/>
                      </a:cubicBezTo>
                      <a:lnTo>
                        <a:pt x="353095" y="655510"/>
                      </a:lnTo>
                      <a:cubicBezTo>
                        <a:pt x="322704" y="670573"/>
                        <a:pt x="287495" y="661456"/>
                        <a:pt x="274455" y="635146"/>
                      </a:cubicBezTo>
                      <a:lnTo>
                        <a:pt x="271614" y="623066"/>
                      </a:lnTo>
                      <a:lnTo>
                        <a:pt x="211767" y="650347"/>
                      </a:lnTo>
                      <a:cubicBezTo>
                        <a:pt x="175579" y="666844"/>
                        <a:pt x="135552" y="656767"/>
                        <a:pt x="122366" y="627839"/>
                      </a:cubicBezTo>
                      <a:cubicBezTo>
                        <a:pt x="116659" y="615321"/>
                        <a:pt x="116914" y="601324"/>
                        <a:pt x="122875" y="588481"/>
                      </a:cubicBezTo>
                      <a:lnTo>
                        <a:pt x="83777" y="597073"/>
                      </a:lnTo>
                      <a:cubicBezTo>
                        <a:pt x="44933" y="605609"/>
                        <a:pt x="7912" y="587358"/>
                        <a:pt x="1088" y="556308"/>
                      </a:cubicBezTo>
                      <a:cubicBezTo>
                        <a:pt x="-618" y="548546"/>
                        <a:pt x="-275" y="540718"/>
                        <a:pt x="1806" y="53321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64" name="台形 1063"/>
                <p:cNvSpPr/>
                <p:nvPr/>
              </p:nvSpPr>
              <p:spPr>
                <a:xfrm rot="18630013">
                  <a:off x="5323743" y="3331508"/>
                  <a:ext cx="164441" cy="82927"/>
                </a:xfrm>
                <a:prstGeom prst="trapezoid">
                  <a:avLst>
                    <a:gd name="adj" fmla="val 13602"/>
                  </a:avLst>
                </a:prstGeom>
                <a:solidFill>
                  <a:sysClr val="windowText" lastClr="000000">
                    <a:lumMod val="65000"/>
                    <a:lumOff val="3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65" name="片側の 2 つの角を丸めた四角形 187"/>
                <p:cNvSpPr/>
                <p:nvPr/>
              </p:nvSpPr>
              <p:spPr>
                <a:xfrm rot="7813992">
                  <a:off x="5243637" y="3439317"/>
                  <a:ext cx="552691" cy="550578"/>
                </a:xfrm>
                <a:custGeom>
                  <a:avLst/>
                  <a:gdLst>
                    <a:gd name="connsiteX0" fmla="*/ 0 w 1063104"/>
                    <a:gd name="connsiteY0" fmla="*/ 1052410 h 1052410"/>
                    <a:gd name="connsiteX1" fmla="*/ 0 w 1063104"/>
                    <a:gd name="connsiteY1" fmla="*/ 176226 h 1052410"/>
                    <a:gd name="connsiteX2" fmla="*/ 150808 w 1063104"/>
                    <a:gd name="connsiteY2" fmla="*/ 11014 h 1052410"/>
                    <a:gd name="connsiteX3" fmla="*/ 246169 w 1063104"/>
                    <a:gd name="connsiteY3" fmla="*/ 1035 h 1052410"/>
                    <a:gd name="connsiteX4" fmla="*/ 1063104 w 1063104"/>
                    <a:gd name="connsiteY4" fmla="*/ 71514 h 1052410"/>
                    <a:gd name="connsiteX5" fmla="*/ 1046550 w 1063104"/>
                    <a:gd name="connsiteY5" fmla="*/ 232365 h 1052410"/>
                    <a:gd name="connsiteX6" fmla="*/ 1034270 w 1063104"/>
                    <a:gd name="connsiteY6" fmla="*/ 405740 h 1052410"/>
                    <a:gd name="connsiteX7" fmla="*/ 337710 w 1063104"/>
                    <a:gd name="connsiteY7" fmla="*/ 345647 h 1052410"/>
                    <a:gd name="connsiteX8" fmla="*/ 337709 w 1063104"/>
                    <a:gd name="connsiteY8" fmla="*/ 1052410 h 1052410"/>
                    <a:gd name="connsiteX9" fmla="*/ 0 w 1063104"/>
                    <a:gd name="connsiteY9" fmla="*/ 1052410 h 1052410"/>
                    <a:gd name="connsiteX0" fmla="*/ 1046550 w 1137990"/>
                    <a:gd name="connsiteY0" fmla="*/ 232365 h 1052410"/>
                    <a:gd name="connsiteX1" fmla="*/ 1034270 w 1137990"/>
                    <a:gd name="connsiteY1" fmla="*/ 405740 h 1052410"/>
                    <a:gd name="connsiteX2" fmla="*/ 337710 w 1137990"/>
                    <a:gd name="connsiteY2" fmla="*/ 345647 h 1052410"/>
                    <a:gd name="connsiteX3" fmla="*/ 337709 w 1137990"/>
                    <a:gd name="connsiteY3" fmla="*/ 1052410 h 1052410"/>
                    <a:gd name="connsiteX4" fmla="*/ 0 w 1137990"/>
                    <a:gd name="connsiteY4" fmla="*/ 1052410 h 1052410"/>
                    <a:gd name="connsiteX5" fmla="*/ 0 w 1137990"/>
                    <a:gd name="connsiteY5" fmla="*/ 176226 h 1052410"/>
                    <a:gd name="connsiteX6" fmla="*/ 150808 w 1137990"/>
                    <a:gd name="connsiteY6" fmla="*/ 11014 h 1052410"/>
                    <a:gd name="connsiteX7" fmla="*/ 246169 w 1137990"/>
                    <a:gd name="connsiteY7" fmla="*/ 1035 h 1052410"/>
                    <a:gd name="connsiteX8" fmla="*/ 1063104 w 1137990"/>
                    <a:gd name="connsiteY8" fmla="*/ 71514 h 1052410"/>
                    <a:gd name="connsiteX9" fmla="*/ 1137990 w 1137990"/>
                    <a:gd name="connsiteY9" fmla="*/ 323805 h 1052410"/>
                    <a:gd name="connsiteX0" fmla="*/ 1046550 w 1063104"/>
                    <a:gd name="connsiteY0" fmla="*/ 232365 h 1052410"/>
                    <a:gd name="connsiteX1" fmla="*/ 1034270 w 1063104"/>
                    <a:gd name="connsiteY1" fmla="*/ 405740 h 1052410"/>
                    <a:gd name="connsiteX2" fmla="*/ 337710 w 1063104"/>
                    <a:gd name="connsiteY2" fmla="*/ 345647 h 1052410"/>
                    <a:gd name="connsiteX3" fmla="*/ 337709 w 1063104"/>
                    <a:gd name="connsiteY3" fmla="*/ 1052410 h 1052410"/>
                    <a:gd name="connsiteX4" fmla="*/ 0 w 1063104"/>
                    <a:gd name="connsiteY4" fmla="*/ 1052410 h 1052410"/>
                    <a:gd name="connsiteX5" fmla="*/ 0 w 1063104"/>
                    <a:gd name="connsiteY5" fmla="*/ 176226 h 1052410"/>
                    <a:gd name="connsiteX6" fmla="*/ 150808 w 1063104"/>
                    <a:gd name="connsiteY6" fmla="*/ 11014 h 1052410"/>
                    <a:gd name="connsiteX7" fmla="*/ 246169 w 1063104"/>
                    <a:gd name="connsiteY7" fmla="*/ 1035 h 1052410"/>
                    <a:gd name="connsiteX8" fmla="*/ 1063104 w 1063104"/>
                    <a:gd name="connsiteY8" fmla="*/ 71514 h 1052410"/>
                    <a:gd name="connsiteX0" fmla="*/ 1034270 w 1063104"/>
                    <a:gd name="connsiteY0" fmla="*/ 405740 h 1052410"/>
                    <a:gd name="connsiteX1" fmla="*/ 337710 w 1063104"/>
                    <a:gd name="connsiteY1" fmla="*/ 345647 h 1052410"/>
                    <a:gd name="connsiteX2" fmla="*/ 337709 w 1063104"/>
                    <a:gd name="connsiteY2" fmla="*/ 1052410 h 1052410"/>
                    <a:gd name="connsiteX3" fmla="*/ 0 w 1063104"/>
                    <a:gd name="connsiteY3" fmla="*/ 1052410 h 1052410"/>
                    <a:gd name="connsiteX4" fmla="*/ 0 w 1063104"/>
                    <a:gd name="connsiteY4" fmla="*/ 176226 h 1052410"/>
                    <a:gd name="connsiteX5" fmla="*/ 150808 w 1063104"/>
                    <a:gd name="connsiteY5" fmla="*/ 11014 h 1052410"/>
                    <a:gd name="connsiteX6" fmla="*/ 246169 w 1063104"/>
                    <a:gd name="connsiteY6" fmla="*/ 1035 h 1052410"/>
                    <a:gd name="connsiteX7" fmla="*/ 1063104 w 1063104"/>
                    <a:gd name="connsiteY7" fmla="*/ 71514 h 1052410"/>
                    <a:gd name="connsiteX0" fmla="*/ 1034270 w 1034270"/>
                    <a:gd name="connsiteY0" fmla="*/ 405740 h 1052410"/>
                    <a:gd name="connsiteX1" fmla="*/ 337710 w 1034270"/>
                    <a:gd name="connsiteY1" fmla="*/ 345647 h 1052410"/>
                    <a:gd name="connsiteX2" fmla="*/ 337709 w 1034270"/>
                    <a:gd name="connsiteY2" fmla="*/ 1052410 h 1052410"/>
                    <a:gd name="connsiteX3" fmla="*/ 0 w 1034270"/>
                    <a:gd name="connsiteY3" fmla="*/ 1052410 h 1052410"/>
                    <a:gd name="connsiteX4" fmla="*/ 0 w 1034270"/>
                    <a:gd name="connsiteY4" fmla="*/ 176226 h 1052410"/>
                    <a:gd name="connsiteX5" fmla="*/ 150808 w 1034270"/>
                    <a:gd name="connsiteY5" fmla="*/ 11014 h 1052410"/>
                    <a:gd name="connsiteX6" fmla="*/ 246169 w 1034270"/>
                    <a:gd name="connsiteY6" fmla="*/ 1035 h 1052410"/>
                    <a:gd name="connsiteX7" fmla="*/ 1023728 w 1034270"/>
                    <a:gd name="connsiteY7" fmla="*/ 68231 h 1052410"/>
                    <a:gd name="connsiteX0" fmla="*/ 887504 w 1023728"/>
                    <a:gd name="connsiteY0" fmla="*/ 393501 h 1052410"/>
                    <a:gd name="connsiteX1" fmla="*/ 337710 w 1023728"/>
                    <a:gd name="connsiteY1" fmla="*/ 345647 h 1052410"/>
                    <a:gd name="connsiteX2" fmla="*/ 337709 w 1023728"/>
                    <a:gd name="connsiteY2" fmla="*/ 1052410 h 1052410"/>
                    <a:gd name="connsiteX3" fmla="*/ 0 w 1023728"/>
                    <a:gd name="connsiteY3" fmla="*/ 1052410 h 1052410"/>
                    <a:gd name="connsiteX4" fmla="*/ 0 w 1023728"/>
                    <a:gd name="connsiteY4" fmla="*/ 176226 h 1052410"/>
                    <a:gd name="connsiteX5" fmla="*/ 150808 w 1023728"/>
                    <a:gd name="connsiteY5" fmla="*/ 11014 h 1052410"/>
                    <a:gd name="connsiteX6" fmla="*/ 246169 w 1023728"/>
                    <a:gd name="connsiteY6" fmla="*/ 1035 h 1052410"/>
                    <a:gd name="connsiteX7" fmla="*/ 1023728 w 1023728"/>
                    <a:gd name="connsiteY7" fmla="*/ 68231 h 1052410"/>
                    <a:gd name="connsiteX0" fmla="*/ 887504 w 990585"/>
                    <a:gd name="connsiteY0" fmla="*/ 393501 h 1052410"/>
                    <a:gd name="connsiteX1" fmla="*/ 337710 w 990585"/>
                    <a:gd name="connsiteY1" fmla="*/ 345647 h 1052410"/>
                    <a:gd name="connsiteX2" fmla="*/ 337709 w 990585"/>
                    <a:gd name="connsiteY2" fmla="*/ 1052410 h 1052410"/>
                    <a:gd name="connsiteX3" fmla="*/ 0 w 990585"/>
                    <a:gd name="connsiteY3" fmla="*/ 1052410 h 1052410"/>
                    <a:gd name="connsiteX4" fmla="*/ 0 w 990585"/>
                    <a:gd name="connsiteY4" fmla="*/ 176226 h 1052410"/>
                    <a:gd name="connsiteX5" fmla="*/ 150808 w 990585"/>
                    <a:gd name="connsiteY5" fmla="*/ 11014 h 1052410"/>
                    <a:gd name="connsiteX6" fmla="*/ 246169 w 990585"/>
                    <a:gd name="connsiteY6" fmla="*/ 1035 h 1052410"/>
                    <a:gd name="connsiteX7" fmla="*/ 990586 w 990585"/>
                    <a:gd name="connsiteY7" fmla="*/ 62885 h 1052410"/>
                    <a:gd name="connsiteX0" fmla="*/ 887504 w 1056448"/>
                    <a:gd name="connsiteY0" fmla="*/ 393501 h 1052410"/>
                    <a:gd name="connsiteX1" fmla="*/ 337710 w 1056448"/>
                    <a:gd name="connsiteY1" fmla="*/ 345647 h 1052410"/>
                    <a:gd name="connsiteX2" fmla="*/ 337709 w 1056448"/>
                    <a:gd name="connsiteY2" fmla="*/ 1052410 h 1052410"/>
                    <a:gd name="connsiteX3" fmla="*/ 0 w 1056448"/>
                    <a:gd name="connsiteY3" fmla="*/ 1052410 h 1052410"/>
                    <a:gd name="connsiteX4" fmla="*/ 0 w 1056448"/>
                    <a:gd name="connsiteY4" fmla="*/ 176226 h 1052410"/>
                    <a:gd name="connsiteX5" fmla="*/ 150808 w 1056448"/>
                    <a:gd name="connsiteY5" fmla="*/ 11014 h 1052410"/>
                    <a:gd name="connsiteX6" fmla="*/ 246169 w 1056448"/>
                    <a:gd name="connsiteY6" fmla="*/ 1035 h 1052410"/>
                    <a:gd name="connsiteX7" fmla="*/ 1056449 w 1056448"/>
                    <a:gd name="connsiteY7" fmla="*/ 16703 h 1052410"/>
                    <a:gd name="connsiteX0" fmla="*/ 887504 w 1056450"/>
                    <a:gd name="connsiteY0" fmla="*/ 393501 h 1052410"/>
                    <a:gd name="connsiteX1" fmla="*/ 947588 w 1056450"/>
                    <a:gd name="connsiteY1" fmla="*/ 327960 h 1052410"/>
                    <a:gd name="connsiteX2" fmla="*/ 337710 w 1056450"/>
                    <a:gd name="connsiteY2" fmla="*/ 345647 h 1052410"/>
                    <a:gd name="connsiteX3" fmla="*/ 337709 w 1056450"/>
                    <a:gd name="connsiteY3" fmla="*/ 1052410 h 1052410"/>
                    <a:gd name="connsiteX4" fmla="*/ 0 w 1056450"/>
                    <a:gd name="connsiteY4" fmla="*/ 1052410 h 1052410"/>
                    <a:gd name="connsiteX5" fmla="*/ 0 w 1056450"/>
                    <a:gd name="connsiteY5" fmla="*/ 176226 h 1052410"/>
                    <a:gd name="connsiteX6" fmla="*/ 150808 w 1056450"/>
                    <a:gd name="connsiteY6" fmla="*/ 11014 h 1052410"/>
                    <a:gd name="connsiteX7" fmla="*/ 246169 w 1056450"/>
                    <a:gd name="connsiteY7" fmla="*/ 1035 h 1052410"/>
                    <a:gd name="connsiteX8" fmla="*/ 1056449 w 1056450"/>
                    <a:gd name="connsiteY8" fmla="*/ 16703 h 1052410"/>
                    <a:gd name="connsiteX0" fmla="*/ 887504 w 1056448"/>
                    <a:gd name="connsiteY0" fmla="*/ 393501 h 1052410"/>
                    <a:gd name="connsiteX1" fmla="*/ 968115 w 1056448"/>
                    <a:gd name="connsiteY1" fmla="*/ 329671 h 1052410"/>
                    <a:gd name="connsiteX2" fmla="*/ 337710 w 1056448"/>
                    <a:gd name="connsiteY2" fmla="*/ 345647 h 1052410"/>
                    <a:gd name="connsiteX3" fmla="*/ 337709 w 1056448"/>
                    <a:gd name="connsiteY3" fmla="*/ 1052410 h 1052410"/>
                    <a:gd name="connsiteX4" fmla="*/ 0 w 1056448"/>
                    <a:gd name="connsiteY4" fmla="*/ 1052410 h 1052410"/>
                    <a:gd name="connsiteX5" fmla="*/ 0 w 1056448"/>
                    <a:gd name="connsiteY5" fmla="*/ 176226 h 1052410"/>
                    <a:gd name="connsiteX6" fmla="*/ 150808 w 1056448"/>
                    <a:gd name="connsiteY6" fmla="*/ 11014 h 1052410"/>
                    <a:gd name="connsiteX7" fmla="*/ 246169 w 1056448"/>
                    <a:gd name="connsiteY7" fmla="*/ 1035 h 1052410"/>
                    <a:gd name="connsiteX8" fmla="*/ 1056449 w 1056448"/>
                    <a:gd name="connsiteY8" fmla="*/ 16703 h 1052410"/>
                    <a:gd name="connsiteX0" fmla="*/ 1003187 w 1056450"/>
                    <a:gd name="connsiteY0" fmla="*/ 338555 h 1052410"/>
                    <a:gd name="connsiteX1" fmla="*/ 968115 w 1056450"/>
                    <a:gd name="connsiteY1" fmla="*/ 329671 h 1052410"/>
                    <a:gd name="connsiteX2" fmla="*/ 337710 w 1056450"/>
                    <a:gd name="connsiteY2" fmla="*/ 345647 h 1052410"/>
                    <a:gd name="connsiteX3" fmla="*/ 337709 w 1056450"/>
                    <a:gd name="connsiteY3" fmla="*/ 1052410 h 1052410"/>
                    <a:gd name="connsiteX4" fmla="*/ 0 w 1056450"/>
                    <a:gd name="connsiteY4" fmla="*/ 1052410 h 1052410"/>
                    <a:gd name="connsiteX5" fmla="*/ 0 w 1056450"/>
                    <a:gd name="connsiteY5" fmla="*/ 176226 h 1052410"/>
                    <a:gd name="connsiteX6" fmla="*/ 150808 w 1056450"/>
                    <a:gd name="connsiteY6" fmla="*/ 11014 h 1052410"/>
                    <a:gd name="connsiteX7" fmla="*/ 246169 w 1056450"/>
                    <a:gd name="connsiteY7" fmla="*/ 1035 h 1052410"/>
                    <a:gd name="connsiteX8" fmla="*/ 1056449 w 1056450"/>
                    <a:gd name="connsiteY8" fmla="*/ 16703 h 1052410"/>
                    <a:gd name="connsiteX0" fmla="*/ 1024571 w 1056448"/>
                    <a:gd name="connsiteY0" fmla="*/ 330002 h 1052410"/>
                    <a:gd name="connsiteX1" fmla="*/ 968115 w 1056448"/>
                    <a:gd name="connsiteY1" fmla="*/ 329671 h 1052410"/>
                    <a:gd name="connsiteX2" fmla="*/ 337710 w 1056448"/>
                    <a:gd name="connsiteY2" fmla="*/ 345647 h 1052410"/>
                    <a:gd name="connsiteX3" fmla="*/ 337709 w 1056448"/>
                    <a:gd name="connsiteY3" fmla="*/ 1052410 h 1052410"/>
                    <a:gd name="connsiteX4" fmla="*/ 0 w 1056448"/>
                    <a:gd name="connsiteY4" fmla="*/ 1052410 h 1052410"/>
                    <a:gd name="connsiteX5" fmla="*/ 0 w 1056448"/>
                    <a:gd name="connsiteY5" fmla="*/ 176226 h 1052410"/>
                    <a:gd name="connsiteX6" fmla="*/ 150808 w 1056448"/>
                    <a:gd name="connsiteY6" fmla="*/ 11014 h 1052410"/>
                    <a:gd name="connsiteX7" fmla="*/ 246169 w 1056448"/>
                    <a:gd name="connsiteY7" fmla="*/ 1035 h 1052410"/>
                    <a:gd name="connsiteX8" fmla="*/ 1056449 w 1056448"/>
                    <a:gd name="connsiteY8" fmla="*/ 16703 h 1052410"/>
                    <a:gd name="connsiteX0" fmla="*/ 968115 w 1056450"/>
                    <a:gd name="connsiteY0" fmla="*/ 329671 h 1052410"/>
                    <a:gd name="connsiteX1" fmla="*/ 337710 w 1056450"/>
                    <a:gd name="connsiteY1" fmla="*/ 345647 h 1052410"/>
                    <a:gd name="connsiteX2" fmla="*/ 337709 w 1056450"/>
                    <a:gd name="connsiteY2" fmla="*/ 1052410 h 1052410"/>
                    <a:gd name="connsiteX3" fmla="*/ 0 w 1056450"/>
                    <a:gd name="connsiteY3" fmla="*/ 1052410 h 1052410"/>
                    <a:gd name="connsiteX4" fmla="*/ 0 w 1056450"/>
                    <a:gd name="connsiteY4" fmla="*/ 176226 h 1052410"/>
                    <a:gd name="connsiteX5" fmla="*/ 150808 w 1056450"/>
                    <a:gd name="connsiteY5" fmla="*/ 11014 h 1052410"/>
                    <a:gd name="connsiteX6" fmla="*/ 246169 w 1056450"/>
                    <a:gd name="connsiteY6" fmla="*/ 1035 h 1052410"/>
                    <a:gd name="connsiteX7" fmla="*/ 1056449 w 1056450"/>
                    <a:gd name="connsiteY7" fmla="*/ 16703 h 1052410"/>
                    <a:gd name="connsiteX0" fmla="*/ 947160 w 1056448"/>
                    <a:gd name="connsiteY0" fmla="*/ 333091 h 1052410"/>
                    <a:gd name="connsiteX1" fmla="*/ 337710 w 1056448"/>
                    <a:gd name="connsiteY1" fmla="*/ 345647 h 1052410"/>
                    <a:gd name="connsiteX2" fmla="*/ 337709 w 1056448"/>
                    <a:gd name="connsiteY2" fmla="*/ 1052410 h 1052410"/>
                    <a:gd name="connsiteX3" fmla="*/ 0 w 1056448"/>
                    <a:gd name="connsiteY3" fmla="*/ 1052410 h 1052410"/>
                    <a:gd name="connsiteX4" fmla="*/ 0 w 1056448"/>
                    <a:gd name="connsiteY4" fmla="*/ 176226 h 1052410"/>
                    <a:gd name="connsiteX5" fmla="*/ 150808 w 1056448"/>
                    <a:gd name="connsiteY5" fmla="*/ 11014 h 1052410"/>
                    <a:gd name="connsiteX6" fmla="*/ 246169 w 1056448"/>
                    <a:gd name="connsiteY6" fmla="*/ 1035 h 1052410"/>
                    <a:gd name="connsiteX7" fmla="*/ 1056449 w 1056448"/>
                    <a:gd name="connsiteY7" fmla="*/ 16703 h 10524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056448" h="1052410">
                      <a:moveTo>
                        <a:pt x="947160" y="333091"/>
                      </a:moveTo>
                      <a:lnTo>
                        <a:pt x="337710" y="345647"/>
                      </a:lnTo>
                      <a:cubicBezTo>
                        <a:pt x="337710" y="581235"/>
                        <a:pt x="337709" y="816823"/>
                        <a:pt x="337709" y="1052410"/>
                      </a:cubicBezTo>
                      <a:lnTo>
                        <a:pt x="0" y="1052410"/>
                      </a:lnTo>
                      <a:lnTo>
                        <a:pt x="0" y="176226"/>
                      </a:lnTo>
                      <a:cubicBezTo>
                        <a:pt x="0" y="89165"/>
                        <a:pt x="65888" y="17493"/>
                        <a:pt x="150808" y="11014"/>
                      </a:cubicBezTo>
                      <a:cubicBezTo>
                        <a:pt x="179832" y="1336"/>
                        <a:pt x="212353" y="-1882"/>
                        <a:pt x="246169" y="1035"/>
                      </a:cubicBezTo>
                      <a:lnTo>
                        <a:pt x="1056449" y="16703"/>
                      </a:lnTo>
                    </a:path>
                  </a:pathLst>
                </a:custGeom>
                <a:solidFill>
                  <a:sysClr val="windowText" lastClr="000000">
                    <a:lumMod val="65000"/>
                    <a:lumOff val="3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1056" name="グループ化 1055"/>
            <p:cNvGrpSpPr/>
            <p:nvPr/>
          </p:nvGrpSpPr>
          <p:grpSpPr>
            <a:xfrm rot="2700000">
              <a:off x="7602801" y="5394865"/>
              <a:ext cx="530350" cy="178681"/>
              <a:chOff x="3952240" y="1354359"/>
              <a:chExt cx="924898" cy="311609"/>
            </a:xfrm>
          </p:grpSpPr>
          <p:sp>
            <p:nvSpPr>
              <p:cNvPr id="1057" name="六角形 1056"/>
              <p:cNvSpPr/>
              <p:nvPr/>
            </p:nvSpPr>
            <p:spPr>
              <a:xfrm>
                <a:off x="4709438" y="1437878"/>
                <a:ext cx="167700" cy="144569"/>
              </a:xfrm>
              <a:prstGeom prst="hexagon">
                <a:avLst>
                  <a:gd name="adj" fmla="val 29735"/>
                  <a:gd name="vf" fmla="val 115470"/>
                </a:avLst>
              </a:prstGeom>
              <a:solidFill>
                <a:srgbClr val="FFFF00">
                  <a:alpha val="40000"/>
                </a:srgbClr>
              </a:solidFill>
              <a:ln w="12700" cap="flat" cmpd="sng" algn="ctr">
                <a:solidFill>
                  <a:srgbClr val="FFC000">
                    <a:alpha val="50196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58" name="六角形 1057"/>
              <p:cNvSpPr/>
              <p:nvPr/>
            </p:nvSpPr>
            <p:spPr>
              <a:xfrm>
                <a:off x="4517890" y="1407637"/>
                <a:ext cx="237860" cy="205052"/>
              </a:xfrm>
              <a:prstGeom prst="hexagon">
                <a:avLst>
                  <a:gd name="adj" fmla="val 29735"/>
                  <a:gd name="vf" fmla="val 115470"/>
                </a:avLst>
              </a:prstGeom>
              <a:solidFill>
                <a:srgbClr val="FFFF00">
                  <a:alpha val="40000"/>
                </a:srgbClr>
              </a:solidFill>
              <a:ln w="12700" cap="flat" cmpd="sng" algn="ctr">
                <a:solidFill>
                  <a:srgbClr val="FFC000">
                    <a:alpha val="50196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59" name="六角形 1058"/>
              <p:cNvSpPr/>
              <p:nvPr/>
            </p:nvSpPr>
            <p:spPr>
              <a:xfrm>
                <a:off x="4267393" y="1382227"/>
                <a:ext cx="296810" cy="255871"/>
              </a:xfrm>
              <a:prstGeom prst="hexagon">
                <a:avLst>
                  <a:gd name="adj" fmla="val 29735"/>
                  <a:gd name="vf" fmla="val 115470"/>
                </a:avLst>
              </a:prstGeom>
              <a:solidFill>
                <a:srgbClr val="FFFF00">
                  <a:alpha val="40000"/>
                </a:srgbClr>
              </a:solidFill>
              <a:ln w="12700" cap="flat" cmpd="sng" algn="ctr">
                <a:solidFill>
                  <a:srgbClr val="FFC000">
                    <a:alpha val="50196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60" name="六角形 1059"/>
              <p:cNvSpPr/>
              <p:nvPr/>
            </p:nvSpPr>
            <p:spPr>
              <a:xfrm>
                <a:off x="3952240" y="1354359"/>
                <a:ext cx="361466" cy="311609"/>
              </a:xfrm>
              <a:prstGeom prst="hexagon">
                <a:avLst>
                  <a:gd name="adj" fmla="val 29735"/>
                  <a:gd name="vf" fmla="val 115470"/>
                </a:avLst>
              </a:prstGeom>
              <a:solidFill>
                <a:srgbClr val="FFFF00">
                  <a:alpha val="40000"/>
                </a:srgbClr>
              </a:solidFill>
              <a:ln w="12700" cap="flat" cmpd="sng" algn="ctr">
                <a:solidFill>
                  <a:srgbClr val="FFC000">
                    <a:alpha val="50196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1083" name="グループ化 1082"/>
          <p:cNvGrpSpPr/>
          <p:nvPr/>
        </p:nvGrpSpPr>
        <p:grpSpPr>
          <a:xfrm>
            <a:off x="6121148" y="4551388"/>
            <a:ext cx="1365439" cy="1738477"/>
            <a:chOff x="8762126" y="5219029"/>
            <a:chExt cx="1196976" cy="1523990"/>
          </a:xfrm>
        </p:grpSpPr>
        <p:sp>
          <p:nvSpPr>
            <p:cNvPr id="1084" name="円/楕円 1083"/>
            <p:cNvSpPr/>
            <p:nvPr/>
          </p:nvSpPr>
          <p:spPr>
            <a:xfrm>
              <a:off x="9109079" y="5567162"/>
              <a:ext cx="596330" cy="628719"/>
            </a:xfrm>
            <a:prstGeom prst="ellipse">
              <a:avLst/>
            </a:prstGeom>
            <a:solidFill>
              <a:srgbClr val="6633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85" name="円/楕円 689"/>
            <p:cNvSpPr/>
            <p:nvPr/>
          </p:nvSpPr>
          <p:spPr>
            <a:xfrm rot="20700000">
              <a:off x="9048397" y="5762871"/>
              <a:ext cx="174935" cy="214313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086" name="円/楕円 690"/>
            <p:cNvSpPr/>
            <p:nvPr/>
          </p:nvSpPr>
          <p:spPr>
            <a:xfrm rot="900000" flipH="1">
              <a:off x="9593065" y="5762872"/>
              <a:ext cx="174935" cy="214313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087" name="円/楕円 1086"/>
            <p:cNvSpPr/>
            <p:nvPr/>
          </p:nvSpPr>
          <p:spPr>
            <a:xfrm>
              <a:off x="9077441" y="5429706"/>
              <a:ext cx="659606" cy="656783"/>
            </a:xfrm>
            <a:prstGeom prst="ellipse">
              <a:avLst/>
            </a:prstGeom>
            <a:solidFill>
              <a:srgbClr val="6633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88" name="月 1087"/>
            <p:cNvSpPr/>
            <p:nvPr/>
          </p:nvSpPr>
          <p:spPr>
            <a:xfrm rot="900000" flipH="1">
              <a:off x="9091998" y="5756962"/>
              <a:ext cx="134211" cy="516072"/>
            </a:xfrm>
            <a:prstGeom prst="moon">
              <a:avLst>
                <a:gd name="adj" fmla="val 37581"/>
              </a:avLst>
            </a:prstGeom>
            <a:solidFill>
              <a:srgbClr val="ED7D31">
                <a:lumMod val="5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89" name="月 1088"/>
            <p:cNvSpPr/>
            <p:nvPr/>
          </p:nvSpPr>
          <p:spPr>
            <a:xfrm rot="709480" flipH="1">
              <a:off x="9128894" y="5766848"/>
              <a:ext cx="134211" cy="516072"/>
            </a:xfrm>
            <a:prstGeom prst="moon">
              <a:avLst>
                <a:gd name="adj" fmla="val 37581"/>
              </a:avLst>
            </a:prstGeom>
            <a:solidFill>
              <a:srgbClr val="6633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90" name="月 1089"/>
            <p:cNvSpPr/>
            <p:nvPr/>
          </p:nvSpPr>
          <p:spPr>
            <a:xfrm rot="462998" flipH="1">
              <a:off x="9163304" y="5776067"/>
              <a:ext cx="134211" cy="516072"/>
            </a:xfrm>
            <a:prstGeom prst="moon">
              <a:avLst>
                <a:gd name="adj" fmla="val 37581"/>
              </a:avLst>
            </a:prstGeom>
            <a:solidFill>
              <a:srgbClr val="ED7D31">
                <a:lumMod val="5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91" name="月 1090"/>
            <p:cNvSpPr/>
            <p:nvPr/>
          </p:nvSpPr>
          <p:spPr>
            <a:xfrm rot="500641" flipH="1">
              <a:off x="9203096" y="5802607"/>
              <a:ext cx="134211" cy="516072"/>
            </a:xfrm>
            <a:prstGeom prst="moon">
              <a:avLst>
                <a:gd name="adj" fmla="val 37581"/>
              </a:avLst>
            </a:prstGeom>
            <a:solidFill>
              <a:srgbClr val="6633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92" name="月 1091"/>
            <p:cNvSpPr/>
            <p:nvPr/>
          </p:nvSpPr>
          <p:spPr>
            <a:xfrm rot="310121" flipH="1">
              <a:off x="9240889" y="5808151"/>
              <a:ext cx="134211" cy="516072"/>
            </a:xfrm>
            <a:prstGeom prst="moon">
              <a:avLst>
                <a:gd name="adj" fmla="val 37581"/>
              </a:avLst>
            </a:prstGeom>
            <a:solidFill>
              <a:srgbClr val="ED7D31">
                <a:lumMod val="5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93" name="月 1092"/>
            <p:cNvSpPr/>
            <p:nvPr/>
          </p:nvSpPr>
          <p:spPr>
            <a:xfrm rot="63639" flipH="1">
              <a:off x="9276136" y="5813319"/>
              <a:ext cx="134211" cy="516072"/>
            </a:xfrm>
            <a:prstGeom prst="moon">
              <a:avLst>
                <a:gd name="adj" fmla="val 37581"/>
              </a:avLst>
            </a:prstGeom>
            <a:solidFill>
              <a:srgbClr val="6633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94" name="月 1093"/>
            <p:cNvSpPr/>
            <p:nvPr/>
          </p:nvSpPr>
          <p:spPr>
            <a:xfrm rot="20700000">
              <a:off x="9597577" y="5756962"/>
              <a:ext cx="134211" cy="516072"/>
            </a:xfrm>
            <a:prstGeom prst="moon">
              <a:avLst>
                <a:gd name="adj" fmla="val 37581"/>
              </a:avLst>
            </a:prstGeom>
            <a:solidFill>
              <a:srgbClr val="ED7D31">
                <a:lumMod val="5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95" name="月 1094"/>
            <p:cNvSpPr/>
            <p:nvPr/>
          </p:nvSpPr>
          <p:spPr>
            <a:xfrm rot="20890520">
              <a:off x="9560681" y="5766848"/>
              <a:ext cx="134211" cy="516072"/>
            </a:xfrm>
            <a:prstGeom prst="moon">
              <a:avLst>
                <a:gd name="adj" fmla="val 37581"/>
              </a:avLst>
            </a:prstGeom>
            <a:solidFill>
              <a:srgbClr val="6633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96" name="月 1095"/>
            <p:cNvSpPr/>
            <p:nvPr/>
          </p:nvSpPr>
          <p:spPr>
            <a:xfrm rot="21137002">
              <a:off x="9526271" y="5776067"/>
              <a:ext cx="134211" cy="516072"/>
            </a:xfrm>
            <a:prstGeom prst="moon">
              <a:avLst>
                <a:gd name="adj" fmla="val 37581"/>
              </a:avLst>
            </a:prstGeom>
            <a:solidFill>
              <a:srgbClr val="ED7D31">
                <a:lumMod val="5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97" name="月 1096"/>
            <p:cNvSpPr/>
            <p:nvPr/>
          </p:nvSpPr>
          <p:spPr>
            <a:xfrm rot="21099359">
              <a:off x="9486479" y="5802607"/>
              <a:ext cx="134211" cy="516072"/>
            </a:xfrm>
            <a:prstGeom prst="moon">
              <a:avLst>
                <a:gd name="adj" fmla="val 37581"/>
              </a:avLst>
            </a:prstGeom>
            <a:solidFill>
              <a:srgbClr val="6633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98" name="月 1097"/>
            <p:cNvSpPr/>
            <p:nvPr/>
          </p:nvSpPr>
          <p:spPr>
            <a:xfrm rot="21289879">
              <a:off x="9448686" y="5808151"/>
              <a:ext cx="134211" cy="516072"/>
            </a:xfrm>
            <a:prstGeom prst="moon">
              <a:avLst>
                <a:gd name="adj" fmla="val 37581"/>
              </a:avLst>
            </a:prstGeom>
            <a:solidFill>
              <a:srgbClr val="ED7D31">
                <a:lumMod val="5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99" name="月 1098"/>
            <p:cNvSpPr/>
            <p:nvPr/>
          </p:nvSpPr>
          <p:spPr>
            <a:xfrm rot="21536361">
              <a:off x="9413439" y="5813319"/>
              <a:ext cx="134211" cy="516072"/>
            </a:xfrm>
            <a:prstGeom prst="moon">
              <a:avLst>
                <a:gd name="adj" fmla="val 37581"/>
              </a:avLst>
            </a:prstGeom>
            <a:solidFill>
              <a:srgbClr val="6633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00" name="片側の 2 つの角を丸めた四角形 1099"/>
            <p:cNvSpPr/>
            <p:nvPr/>
          </p:nvSpPr>
          <p:spPr>
            <a:xfrm rot="10800000">
              <a:off x="9338207" y="6046544"/>
              <a:ext cx="139982" cy="244366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9966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101" name="円/楕円 691"/>
            <p:cNvSpPr/>
            <p:nvPr/>
          </p:nvSpPr>
          <p:spPr>
            <a:xfrm>
              <a:off x="9118676" y="5509304"/>
              <a:ext cx="579044" cy="651868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102" name="円/楕円 632"/>
            <p:cNvSpPr/>
            <p:nvPr/>
          </p:nvSpPr>
          <p:spPr>
            <a:xfrm>
              <a:off x="9363824" y="5961791"/>
              <a:ext cx="84568" cy="27721"/>
            </a:xfrm>
            <a:custGeom>
              <a:avLst/>
              <a:gdLst>
                <a:gd name="connsiteX0" fmla="*/ 0 w 84568"/>
                <a:gd name="connsiteY0" fmla="*/ 22860 h 45719"/>
                <a:gd name="connsiteX1" fmla="*/ 42284 w 84568"/>
                <a:gd name="connsiteY1" fmla="*/ 0 h 45719"/>
                <a:gd name="connsiteX2" fmla="*/ 84568 w 84568"/>
                <a:gd name="connsiteY2" fmla="*/ 22860 h 45719"/>
                <a:gd name="connsiteX3" fmla="*/ 42284 w 84568"/>
                <a:gd name="connsiteY3" fmla="*/ 45720 h 45719"/>
                <a:gd name="connsiteX4" fmla="*/ 0 w 84568"/>
                <a:gd name="connsiteY4" fmla="*/ 22860 h 45719"/>
                <a:gd name="connsiteX0" fmla="*/ 0 w 84568"/>
                <a:gd name="connsiteY0" fmla="*/ 22860 h 45720"/>
                <a:gd name="connsiteX1" fmla="*/ 42284 w 84568"/>
                <a:gd name="connsiteY1" fmla="*/ 0 h 45720"/>
                <a:gd name="connsiteX2" fmla="*/ 84568 w 84568"/>
                <a:gd name="connsiteY2" fmla="*/ 22860 h 45720"/>
                <a:gd name="connsiteX3" fmla="*/ 42284 w 84568"/>
                <a:gd name="connsiteY3" fmla="*/ 45720 h 45720"/>
                <a:gd name="connsiteX4" fmla="*/ 0 w 84568"/>
                <a:gd name="connsiteY4" fmla="*/ 22860 h 45720"/>
                <a:gd name="connsiteX0" fmla="*/ 0 w 84568"/>
                <a:gd name="connsiteY0" fmla="*/ 22860 h 45720"/>
                <a:gd name="connsiteX1" fmla="*/ 42284 w 84568"/>
                <a:gd name="connsiteY1" fmla="*/ 0 h 45720"/>
                <a:gd name="connsiteX2" fmla="*/ 84568 w 84568"/>
                <a:gd name="connsiteY2" fmla="*/ 22860 h 45720"/>
                <a:gd name="connsiteX3" fmla="*/ 42284 w 84568"/>
                <a:gd name="connsiteY3" fmla="*/ 45720 h 45720"/>
                <a:gd name="connsiteX4" fmla="*/ 0 w 84568"/>
                <a:gd name="connsiteY4" fmla="*/ 22860 h 45720"/>
                <a:gd name="connsiteX0" fmla="*/ 0 w 84568"/>
                <a:gd name="connsiteY0" fmla="*/ 4861 h 27721"/>
                <a:gd name="connsiteX1" fmla="*/ 42284 w 84568"/>
                <a:gd name="connsiteY1" fmla="*/ 8195 h 27721"/>
                <a:gd name="connsiteX2" fmla="*/ 84568 w 84568"/>
                <a:gd name="connsiteY2" fmla="*/ 4861 h 27721"/>
                <a:gd name="connsiteX3" fmla="*/ 42284 w 84568"/>
                <a:gd name="connsiteY3" fmla="*/ 27721 h 27721"/>
                <a:gd name="connsiteX4" fmla="*/ 0 w 84568"/>
                <a:gd name="connsiteY4" fmla="*/ 4861 h 277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4568" h="27721">
                  <a:moveTo>
                    <a:pt x="0" y="4861"/>
                  </a:moveTo>
                  <a:cubicBezTo>
                    <a:pt x="0" y="-7764"/>
                    <a:pt x="18931" y="8195"/>
                    <a:pt x="42284" y="8195"/>
                  </a:cubicBezTo>
                  <a:cubicBezTo>
                    <a:pt x="65637" y="8195"/>
                    <a:pt x="84568" y="-7764"/>
                    <a:pt x="84568" y="4861"/>
                  </a:cubicBezTo>
                  <a:cubicBezTo>
                    <a:pt x="84568" y="17486"/>
                    <a:pt x="65637" y="27721"/>
                    <a:pt x="42284" y="27721"/>
                  </a:cubicBezTo>
                  <a:cubicBezTo>
                    <a:pt x="18931" y="27721"/>
                    <a:pt x="0" y="17486"/>
                    <a:pt x="0" y="4861"/>
                  </a:cubicBezTo>
                  <a:close/>
                </a:path>
              </a:pathLst>
            </a:custGeom>
            <a:solidFill>
              <a:srgbClr val="FF9966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103" name="片側の 2 つの角を丸めた四角形 1102"/>
            <p:cNvSpPr/>
            <p:nvPr/>
          </p:nvSpPr>
          <p:spPr>
            <a:xfrm>
              <a:off x="9127642" y="6200575"/>
              <a:ext cx="562934" cy="502092"/>
            </a:xfrm>
            <a:prstGeom prst="round2SameRect">
              <a:avLst>
                <a:gd name="adj1" fmla="val 41975"/>
                <a:gd name="adj2" fmla="val 0"/>
              </a:avLst>
            </a:prstGeom>
            <a:solidFill>
              <a:srgbClr val="FF66CC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104" name="フリーフォーム 1103"/>
            <p:cNvSpPr/>
            <p:nvPr/>
          </p:nvSpPr>
          <p:spPr>
            <a:xfrm>
              <a:off x="9106676" y="6216816"/>
              <a:ext cx="604867" cy="526203"/>
            </a:xfrm>
            <a:custGeom>
              <a:avLst/>
              <a:gdLst>
                <a:gd name="connsiteX0" fmla="*/ 141626 w 604867"/>
                <a:gd name="connsiteY0" fmla="*/ 0 h 526203"/>
                <a:gd name="connsiteX1" fmla="*/ 302434 w 604867"/>
                <a:gd name="connsiteY1" fmla="*/ 456550 h 526203"/>
                <a:gd name="connsiteX2" fmla="*/ 463242 w 604867"/>
                <a:gd name="connsiteY2" fmla="*/ 1 h 526203"/>
                <a:gd name="connsiteX3" fmla="*/ 476513 w 604867"/>
                <a:gd name="connsiteY3" fmla="*/ 4120 h 526203"/>
                <a:gd name="connsiteX4" fmla="*/ 604867 w 604867"/>
                <a:gd name="connsiteY4" fmla="*/ 197761 h 526203"/>
                <a:gd name="connsiteX5" fmla="*/ 604867 w 604867"/>
                <a:gd name="connsiteY5" fmla="*/ 526203 h 526203"/>
                <a:gd name="connsiteX6" fmla="*/ 0 w 604867"/>
                <a:gd name="connsiteY6" fmla="*/ 526203 h 526203"/>
                <a:gd name="connsiteX7" fmla="*/ 0 w 604867"/>
                <a:gd name="connsiteY7" fmla="*/ 197761 h 526203"/>
                <a:gd name="connsiteX8" fmla="*/ 128354 w 604867"/>
                <a:gd name="connsiteY8" fmla="*/ 4120 h 526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04867" h="526203">
                  <a:moveTo>
                    <a:pt x="141626" y="0"/>
                  </a:moveTo>
                  <a:lnTo>
                    <a:pt x="302434" y="456550"/>
                  </a:lnTo>
                  <a:lnTo>
                    <a:pt x="463242" y="1"/>
                  </a:lnTo>
                  <a:lnTo>
                    <a:pt x="476513" y="4120"/>
                  </a:lnTo>
                  <a:cubicBezTo>
                    <a:pt x="551942" y="36024"/>
                    <a:pt x="604867" y="110712"/>
                    <a:pt x="604867" y="197761"/>
                  </a:cubicBezTo>
                  <a:lnTo>
                    <a:pt x="604867" y="526203"/>
                  </a:lnTo>
                  <a:lnTo>
                    <a:pt x="0" y="526203"/>
                  </a:lnTo>
                  <a:lnTo>
                    <a:pt x="0" y="197761"/>
                  </a:lnTo>
                  <a:cubicBezTo>
                    <a:pt x="0" y="110712"/>
                    <a:pt x="52926" y="36024"/>
                    <a:pt x="128354" y="4120"/>
                  </a:cubicBez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105" name="直角三角形 1104"/>
            <p:cNvSpPr/>
            <p:nvPr/>
          </p:nvSpPr>
          <p:spPr>
            <a:xfrm rot="5400000">
              <a:off x="9243470" y="6208072"/>
              <a:ext cx="166542" cy="149231"/>
            </a:xfrm>
            <a:prstGeom prst="rtTriangle">
              <a:avLst/>
            </a:prstGeom>
            <a:solidFill>
              <a:srgbClr val="FF66CC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106" name="直角三角形 1105"/>
            <p:cNvSpPr/>
            <p:nvPr/>
          </p:nvSpPr>
          <p:spPr>
            <a:xfrm rot="16200000" flipH="1">
              <a:off x="9408207" y="6208072"/>
              <a:ext cx="166542" cy="149231"/>
            </a:xfrm>
            <a:prstGeom prst="rtTriangle">
              <a:avLst/>
            </a:prstGeom>
            <a:solidFill>
              <a:srgbClr val="FF66CC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1107" name="グループ化 1106"/>
            <p:cNvGrpSpPr/>
            <p:nvPr/>
          </p:nvGrpSpPr>
          <p:grpSpPr>
            <a:xfrm>
              <a:off x="9188635" y="5774690"/>
              <a:ext cx="430832" cy="74748"/>
              <a:chOff x="9188635" y="5719797"/>
              <a:chExt cx="430832" cy="193983"/>
            </a:xfrm>
          </p:grpSpPr>
          <p:sp>
            <p:nvSpPr>
              <p:cNvPr id="1125" name="円/楕円 1124"/>
              <p:cNvSpPr/>
              <p:nvPr/>
            </p:nvSpPr>
            <p:spPr>
              <a:xfrm>
                <a:off x="9188635" y="5734310"/>
                <a:ext cx="136141" cy="179470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26" name="円/楕円 1125"/>
              <p:cNvSpPr/>
              <p:nvPr/>
            </p:nvSpPr>
            <p:spPr>
              <a:xfrm>
                <a:off x="9209396" y="5774690"/>
                <a:ext cx="94621" cy="97363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27" name="フリーフォーム 1126"/>
              <p:cNvSpPr/>
              <p:nvPr/>
            </p:nvSpPr>
            <p:spPr>
              <a:xfrm>
                <a:off x="9193309" y="5719797"/>
                <a:ext cx="126794" cy="71160"/>
              </a:xfrm>
              <a:custGeom>
                <a:avLst/>
                <a:gdLst>
                  <a:gd name="connsiteX0" fmla="*/ 57760 w 304206"/>
                  <a:gd name="connsiteY0" fmla="*/ 0 h 178653"/>
                  <a:gd name="connsiteX1" fmla="*/ 100474 w 304206"/>
                  <a:gd name="connsiteY1" fmla="*/ 28774 h 178653"/>
                  <a:gd name="connsiteX2" fmla="*/ 103539 w 304206"/>
                  <a:gd name="connsiteY2" fmla="*/ 26543 h 178653"/>
                  <a:gd name="connsiteX3" fmla="*/ 152103 w 304206"/>
                  <a:gd name="connsiteY3" fmla="*/ 15422 h 178653"/>
                  <a:gd name="connsiteX4" fmla="*/ 302586 w 304206"/>
                  <a:gd name="connsiteY4" fmla="*/ 166496 h 178653"/>
                  <a:gd name="connsiteX5" fmla="*/ 304206 w 304206"/>
                  <a:gd name="connsiteY5" fmla="*/ 178653 h 178653"/>
                  <a:gd name="connsiteX6" fmla="*/ 287175 w 304206"/>
                  <a:gd name="connsiteY6" fmla="*/ 145942 h 178653"/>
                  <a:gd name="connsiteX7" fmla="*/ 152103 w 304206"/>
                  <a:gd name="connsiteY7" fmla="*/ 73492 h 178653"/>
                  <a:gd name="connsiteX8" fmla="*/ 17033 w 304206"/>
                  <a:gd name="connsiteY8" fmla="*/ 145942 h 178653"/>
                  <a:gd name="connsiteX9" fmla="*/ 0 w 304206"/>
                  <a:gd name="connsiteY9" fmla="*/ 178653 h 178653"/>
                  <a:gd name="connsiteX10" fmla="*/ 1621 w 304206"/>
                  <a:gd name="connsiteY10" fmla="*/ 166496 h 178653"/>
                  <a:gd name="connsiteX11" fmla="*/ 24842 w 304206"/>
                  <a:gd name="connsiteY11" fmla="*/ 108529 h 178653"/>
                  <a:gd name="connsiteX12" fmla="*/ 8216 w 304206"/>
                  <a:gd name="connsiteY12" fmla="*/ 56904 h 178653"/>
                  <a:gd name="connsiteX13" fmla="*/ 49785 w 304206"/>
                  <a:gd name="connsiteY13" fmla="*/ 72815 h 178653"/>
                  <a:gd name="connsiteX14" fmla="*/ 60792 w 304206"/>
                  <a:gd name="connsiteY14" fmla="*/ 57667 h 178653"/>
                  <a:gd name="connsiteX15" fmla="*/ 61711 w 304206"/>
                  <a:gd name="connsiteY15" fmla="*/ 56998 h 1786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304206" h="178653">
                    <a:moveTo>
                      <a:pt x="57760" y="0"/>
                    </a:moveTo>
                    <a:lnTo>
                      <a:pt x="100474" y="28774"/>
                    </a:lnTo>
                    <a:lnTo>
                      <a:pt x="103539" y="26543"/>
                    </a:lnTo>
                    <a:cubicBezTo>
                      <a:pt x="118880" y="19316"/>
                      <a:pt x="135192" y="15422"/>
                      <a:pt x="152103" y="15422"/>
                    </a:cubicBezTo>
                    <a:cubicBezTo>
                      <a:pt x="219752" y="15422"/>
                      <a:pt x="277794" y="77717"/>
                      <a:pt x="302586" y="166496"/>
                    </a:cubicBezTo>
                    <a:lnTo>
                      <a:pt x="304206" y="178653"/>
                    </a:lnTo>
                    <a:lnTo>
                      <a:pt x="287175" y="145942"/>
                    </a:lnTo>
                    <a:cubicBezTo>
                      <a:pt x="252607" y="101179"/>
                      <a:pt x="204853" y="73492"/>
                      <a:pt x="152103" y="73492"/>
                    </a:cubicBezTo>
                    <a:cubicBezTo>
                      <a:pt x="99355" y="73492"/>
                      <a:pt x="51599" y="101179"/>
                      <a:pt x="17033" y="145942"/>
                    </a:cubicBezTo>
                    <a:lnTo>
                      <a:pt x="0" y="178653"/>
                    </a:lnTo>
                    <a:lnTo>
                      <a:pt x="1621" y="166496"/>
                    </a:lnTo>
                    <a:lnTo>
                      <a:pt x="24842" y="108529"/>
                    </a:lnTo>
                    <a:lnTo>
                      <a:pt x="8216" y="56904"/>
                    </a:lnTo>
                    <a:lnTo>
                      <a:pt x="49785" y="72815"/>
                    </a:lnTo>
                    <a:lnTo>
                      <a:pt x="60792" y="57667"/>
                    </a:lnTo>
                    <a:lnTo>
                      <a:pt x="61711" y="56998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28" name="円/楕円 1127"/>
              <p:cNvSpPr/>
              <p:nvPr/>
            </p:nvSpPr>
            <p:spPr>
              <a:xfrm>
                <a:off x="9225549" y="5788902"/>
                <a:ext cx="62314" cy="64118"/>
              </a:xfrm>
              <a:prstGeom prst="ellipse">
                <a:avLst/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29" name="円/楕円 1128"/>
              <p:cNvSpPr/>
              <p:nvPr/>
            </p:nvSpPr>
            <p:spPr>
              <a:xfrm>
                <a:off x="9233903" y="5781433"/>
                <a:ext cx="44305" cy="45589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30" name="円/楕円 1129"/>
              <p:cNvSpPr/>
              <p:nvPr/>
            </p:nvSpPr>
            <p:spPr>
              <a:xfrm flipV="1">
                <a:off x="9224248" y="5824982"/>
                <a:ext cx="28572" cy="27305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31" name="円/楕円 1130"/>
              <p:cNvSpPr/>
              <p:nvPr/>
            </p:nvSpPr>
            <p:spPr>
              <a:xfrm flipH="1">
                <a:off x="9483326" y="5734310"/>
                <a:ext cx="136141" cy="179470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32" name="円/楕円 1131"/>
              <p:cNvSpPr/>
              <p:nvPr/>
            </p:nvSpPr>
            <p:spPr>
              <a:xfrm flipH="1">
                <a:off x="9504086" y="5774690"/>
                <a:ext cx="94621" cy="97363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33" name="フリーフォーム 1132"/>
              <p:cNvSpPr/>
              <p:nvPr/>
            </p:nvSpPr>
            <p:spPr>
              <a:xfrm flipH="1">
                <a:off x="9487999" y="5719797"/>
                <a:ext cx="126794" cy="71160"/>
              </a:xfrm>
              <a:custGeom>
                <a:avLst/>
                <a:gdLst>
                  <a:gd name="connsiteX0" fmla="*/ 57760 w 304206"/>
                  <a:gd name="connsiteY0" fmla="*/ 0 h 178653"/>
                  <a:gd name="connsiteX1" fmla="*/ 100474 w 304206"/>
                  <a:gd name="connsiteY1" fmla="*/ 28774 h 178653"/>
                  <a:gd name="connsiteX2" fmla="*/ 103539 w 304206"/>
                  <a:gd name="connsiteY2" fmla="*/ 26543 h 178653"/>
                  <a:gd name="connsiteX3" fmla="*/ 152103 w 304206"/>
                  <a:gd name="connsiteY3" fmla="*/ 15422 h 178653"/>
                  <a:gd name="connsiteX4" fmla="*/ 302586 w 304206"/>
                  <a:gd name="connsiteY4" fmla="*/ 166496 h 178653"/>
                  <a:gd name="connsiteX5" fmla="*/ 304206 w 304206"/>
                  <a:gd name="connsiteY5" fmla="*/ 178653 h 178653"/>
                  <a:gd name="connsiteX6" fmla="*/ 287175 w 304206"/>
                  <a:gd name="connsiteY6" fmla="*/ 145942 h 178653"/>
                  <a:gd name="connsiteX7" fmla="*/ 152103 w 304206"/>
                  <a:gd name="connsiteY7" fmla="*/ 73492 h 178653"/>
                  <a:gd name="connsiteX8" fmla="*/ 17033 w 304206"/>
                  <a:gd name="connsiteY8" fmla="*/ 145942 h 178653"/>
                  <a:gd name="connsiteX9" fmla="*/ 0 w 304206"/>
                  <a:gd name="connsiteY9" fmla="*/ 178653 h 178653"/>
                  <a:gd name="connsiteX10" fmla="*/ 1621 w 304206"/>
                  <a:gd name="connsiteY10" fmla="*/ 166496 h 178653"/>
                  <a:gd name="connsiteX11" fmla="*/ 24842 w 304206"/>
                  <a:gd name="connsiteY11" fmla="*/ 108529 h 178653"/>
                  <a:gd name="connsiteX12" fmla="*/ 8216 w 304206"/>
                  <a:gd name="connsiteY12" fmla="*/ 56904 h 178653"/>
                  <a:gd name="connsiteX13" fmla="*/ 49785 w 304206"/>
                  <a:gd name="connsiteY13" fmla="*/ 72815 h 178653"/>
                  <a:gd name="connsiteX14" fmla="*/ 60792 w 304206"/>
                  <a:gd name="connsiteY14" fmla="*/ 57667 h 178653"/>
                  <a:gd name="connsiteX15" fmla="*/ 61711 w 304206"/>
                  <a:gd name="connsiteY15" fmla="*/ 56998 h 1786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304206" h="178653">
                    <a:moveTo>
                      <a:pt x="57760" y="0"/>
                    </a:moveTo>
                    <a:lnTo>
                      <a:pt x="100474" y="28774"/>
                    </a:lnTo>
                    <a:lnTo>
                      <a:pt x="103539" y="26543"/>
                    </a:lnTo>
                    <a:cubicBezTo>
                      <a:pt x="118880" y="19316"/>
                      <a:pt x="135192" y="15422"/>
                      <a:pt x="152103" y="15422"/>
                    </a:cubicBezTo>
                    <a:cubicBezTo>
                      <a:pt x="219752" y="15422"/>
                      <a:pt x="277794" y="77717"/>
                      <a:pt x="302586" y="166496"/>
                    </a:cubicBezTo>
                    <a:lnTo>
                      <a:pt x="304206" y="178653"/>
                    </a:lnTo>
                    <a:lnTo>
                      <a:pt x="287175" y="145942"/>
                    </a:lnTo>
                    <a:cubicBezTo>
                      <a:pt x="252607" y="101179"/>
                      <a:pt x="204853" y="73492"/>
                      <a:pt x="152103" y="73492"/>
                    </a:cubicBezTo>
                    <a:cubicBezTo>
                      <a:pt x="99355" y="73492"/>
                      <a:pt x="51599" y="101179"/>
                      <a:pt x="17033" y="145942"/>
                    </a:cubicBezTo>
                    <a:lnTo>
                      <a:pt x="0" y="178653"/>
                    </a:lnTo>
                    <a:lnTo>
                      <a:pt x="1621" y="166496"/>
                    </a:lnTo>
                    <a:lnTo>
                      <a:pt x="24842" y="108529"/>
                    </a:lnTo>
                    <a:lnTo>
                      <a:pt x="8216" y="56904"/>
                    </a:lnTo>
                    <a:lnTo>
                      <a:pt x="49785" y="72815"/>
                    </a:lnTo>
                    <a:lnTo>
                      <a:pt x="60792" y="57667"/>
                    </a:lnTo>
                    <a:lnTo>
                      <a:pt x="61711" y="56998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34" name="円/楕円 1133"/>
              <p:cNvSpPr/>
              <p:nvPr/>
            </p:nvSpPr>
            <p:spPr>
              <a:xfrm flipH="1">
                <a:off x="9520239" y="5788902"/>
                <a:ext cx="62314" cy="64118"/>
              </a:xfrm>
              <a:prstGeom prst="ellipse">
                <a:avLst/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35" name="円/楕円 1134"/>
              <p:cNvSpPr/>
              <p:nvPr/>
            </p:nvSpPr>
            <p:spPr>
              <a:xfrm flipH="1">
                <a:off x="9529894" y="5781433"/>
                <a:ext cx="44305" cy="45589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36" name="円/楕円 1135"/>
              <p:cNvSpPr/>
              <p:nvPr/>
            </p:nvSpPr>
            <p:spPr>
              <a:xfrm flipH="1" flipV="1">
                <a:off x="9555282" y="5824982"/>
                <a:ext cx="28572" cy="27305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1108" name="月 316"/>
            <p:cNvSpPr/>
            <p:nvPr/>
          </p:nvSpPr>
          <p:spPr>
            <a:xfrm rot="5400000">
              <a:off x="9226772" y="5618334"/>
              <a:ext cx="45719" cy="177147"/>
            </a:xfrm>
            <a:custGeom>
              <a:avLst/>
              <a:gdLst>
                <a:gd name="connsiteX0" fmla="*/ 45719 w 45719"/>
                <a:gd name="connsiteY0" fmla="*/ 182762 h 182762"/>
                <a:gd name="connsiteX1" fmla="*/ 0 w 45719"/>
                <a:gd name="connsiteY1" fmla="*/ 91381 h 182762"/>
                <a:gd name="connsiteX2" fmla="*/ 45719 w 45719"/>
                <a:gd name="connsiteY2" fmla="*/ 0 h 182762"/>
                <a:gd name="connsiteX3" fmla="*/ 13270 w 45719"/>
                <a:gd name="connsiteY3" fmla="*/ 91381 h 182762"/>
                <a:gd name="connsiteX4" fmla="*/ 45719 w 45719"/>
                <a:gd name="connsiteY4" fmla="*/ 182762 h 182762"/>
                <a:gd name="connsiteX0" fmla="*/ 45719 w 46081"/>
                <a:gd name="connsiteY0" fmla="*/ 182762 h 187468"/>
                <a:gd name="connsiteX1" fmla="*/ 0 w 46081"/>
                <a:gd name="connsiteY1" fmla="*/ 91381 h 187468"/>
                <a:gd name="connsiteX2" fmla="*/ 45719 w 46081"/>
                <a:gd name="connsiteY2" fmla="*/ 0 h 187468"/>
                <a:gd name="connsiteX3" fmla="*/ 13270 w 46081"/>
                <a:gd name="connsiteY3" fmla="*/ 91381 h 187468"/>
                <a:gd name="connsiteX4" fmla="*/ 45719 w 46081"/>
                <a:gd name="connsiteY4" fmla="*/ 182762 h 187468"/>
                <a:gd name="connsiteX0" fmla="*/ 45719 w 46362"/>
                <a:gd name="connsiteY0" fmla="*/ 182762 h 183687"/>
                <a:gd name="connsiteX1" fmla="*/ 0 w 46362"/>
                <a:gd name="connsiteY1" fmla="*/ 91381 h 183687"/>
                <a:gd name="connsiteX2" fmla="*/ 45719 w 46362"/>
                <a:gd name="connsiteY2" fmla="*/ 0 h 183687"/>
                <a:gd name="connsiteX3" fmla="*/ 13270 w 46362"/>
                <a:gd name="connsiteY3" fmla="*/ 91381 h 183687"/>
                <a:gd name="connsiteX4" fmla="*/ 45719 w 46362"/>
                <a:gd name="connsiteY4" fmla="*/ 182762 h 183687"/>
                <a:gd name="connsiteX0" fmla="*/ 45719 w 46391"/>
                <a:gd name="connsiteY0" fmla="*/ 183470 h 184395"/>
                <a:gd name="connsiteX1" fmla="*/ 0 w 46391"/>
                <a:gd name="connsiteY1" fmla="*/ 92089 h 184395"/>
                <a:gd name="connsiteX2" fmla="*/ 45719 w 46391"/>
                <a:gd name="connsiteY2" fmla="*/ 708 h 184395"/>
                <a:gd name="connsiteX3" fmla="*/ 13270 w 46391"/>
                <a:gd name="connsiteY3" fmla="*/ 92089 h 184395"/>
                <a:gd name="connsiteX4" fmla="*/ 45719 w 46391"/>
                <a:gd name="connsiteY4" fmla="*/ 183470 h 184395"/>
                <a:gd name="connsiteX0" fmla="*/ 45719 w 46441"/>
                <a:gd name="connsiteY0" fmla="*/ 183470 h 184395"/>
                <a:gd name="connsiteX1" fmla="*/ 0 w 46441"/>
                <a:gd name="connsiteY1" fmla="*/ 92089 h 184395"/>
                <a:gd name="connsiteX2" fmla="*/ 45719 w 46441"/>
                <a:gd name="connsiteY2" fmla="*/ 708 h 184395"/>
                <a:gd name="connsiteX3" fmla="*/ 13270 w 46441"/>
                <a:gd name="connsiteY3" fmla="*/ 92089 h 184395"/>
                <a:gd name="connsiteX4" fmla="*/ 45719 w 46441"/>
                <a:gd name="connsiteY4" fmla="*/ 183470 h 184395"/>
                <a:gd name="connsiteX0" fmla="*/ 45719 w 46441"/>
                <a:gd name="connsiteY0" fmla="*/ 184037 h 185644"/>
                <a:gd name="connsiteX1" fmla="*/ 0 w 46441"/>
                <a:gd name="connsiteY1" fmla="*/ 92656 h 185644"/>
                <a:gd name="connsiteX2" fmla="*/ 45719 w 46441"/>
                <a:gd name="connsiteY2" fmla="*/ 1275 h 185644"/>
                <a:gd name="connsiteX3" fmla="*/ 13270 w 46441"/>
                <a:gd name="connsiteY3" fmla="*/ 92656 h 185644"/>
                <a:gd name="connsiteX4" fmla="*/ 45719 w 46441"/>
                <a:gd name="connsiteY4" fmla="*/ 184037 h 185644"/>
                <a:gd name="connsiteX0" fmla="*/ 45719 w 46399"/>
                <a:gd name="connsiteY0" fmla="*/ 184037 h 185644"/>
                <a:gd name="connsiteX1" fmla="*/ 0 w 46399"/>
                <a:gd name="connsiteY1" fmla="*/ 92656 h 185644"/>
                <a:gd name="connsiteX2" fmla="*/ 45719 w 46399"/>
                <a:gd name="connsiteY2" fmla="*/ 1275 h 185644"/>
                <a:gd name="connsiteX3" fmla="*/ 13270 w 46399"/>
                <a:gd name="connsiteY3" fmla="*/ 92656 h 185644"/>
                <a:gd name="connsiteX4" fmla="*/ 45719 w 46399"/>
                <a:gd name="connsiteY4" fmla="*/ 184037 h 185644"/>
                <a:gd name="connsiteX0" fmla="*/ 45719 w 46399"/>
                <a:gd name="connsiteY0" fmla="*/ 184037 h 184841"/>
                <a:gd name="connsiteX1" fmla="*/ 0 w 46399"/>
                <a:gd name="connsiteY1" fmla="*/ 92656 h 184841"/>
                <a:gd name="connsiteX2" fmla="*/ 45719 w 46399"/>
                <a:gd name="connsiteY2" fmla="*/ 1275 h 184841"/>
                <a:gd name="connsiteX3" fmla="*/ 13270 w 46399"/>
                <a:gd name="connsiteY3" fmla="*/ 92656 h 184841"/>
                <a:gd name="connsiteX4" fmla="*/ 45719 w 46399"/>
                <a:gd name="connsiteY4" fmla="*/ 184037 h 184841"/>
                <a:gd name="connsiteX0" fmla="*/ 45719 w 46053"/>
                <a:gd name="connsiteY0" fmla="*/ 183466 h 184270"/>
                <a:gd name="connsiteX1" fmla="*/ 0 w 46053"/>
                <a:gd name="connsiteY1" fmla="*/ 92085 h 184270"/>
                <a:gd name="connsiteX2" fmla="*/ 45719 w 46053"/>
                <a:gd name="connsiteY2" fmla="*/ 704 h 184270"/>
                <a:gd name="connsiteX3" fmla="*/ 13270 w 46053"/>
                <a:gd name="connsiteY3" fmla="*/ 92085 h 184270"/>
                <a:gd name="connsiteX4" fmla="*/ 45719 w 46053"/>
                <a:gd name="connsiteY4" fmla="*/ 183466 h 184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053" h="184270">
                  <a:moveTo>
                    <a:pt x="45719" y="183466"/>
                  </a:moveTo>
                  <a:cubicBezTo>
                    <a:pt x="41497" y="188789"/>
                    <a:pt x="0" y="168747"/>
                    <a:pt x="0" y="92085"/>
                  </a:cubicBezTo>
                  <a:cubicBezTo>
                    <a:pt x="0" y="15423"/>
                    <a:pt x="41772" y="-4190"/>
                    <a:pt x="45719" y="704"/>
                  </a:cubicBezTo>
                  <a:cubicBezTo>
                    <a:pt x="49666" y="5598"/>
                    <a:pt x="13756" y="23769"/>
                    <a:pt x="13270" y="92085"/>
                  </a:cubicBezTo>
                  <a:cubicBezTo>
                    <a:pt x="12784" y="160401"/>
                    <a:pt x="49941" y="178143"/>
                    <a:pt x="45719" y="183466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109" name="月 316"/>
            <p:cNvSpPr/>
            <p:nvPr/>
          </p:nvSpPr>
          <p:spPr>
            <a:xfrm rot="5400000">
              <a:off x="9533953" y="5618334"/>
              <a:ext cx="45719" cy="177147"/>
            </a:xfrm>
            <a:custGeom>
              <a:avLst/>
              <a:gdLst>
                <a:gd name="connsiteX0" fmla="*/ 45719 w 45719"/>
                <a:gd name="connsiteY0" fmla="*/ 182762 h 182762"/>
                <a:gd name="connsiteX1" fmla="*/ 0 w 45719"/>
                <a:gd name="connsiteY1" fmla="*/ 91381 h 182762"/>
                <a:gd name="connsiteX2" fmla="*/ 45719 w 45719"/>
                <a:gd name="connsiteY2" fmla="*/ 0 h 182762"/>
                <a:gd name="connsiteX3" fmla="*/ 13270 w 45719"/>
                <a:gd name="connsiteY3" fmla="*/ 91381 h 182762"/>
                <a:gd name="connsiteX4" fmla="*/ 45719 w 45719"/>
                <a:gd name="connsiteY4" fmla="*/ 182762 h 182762"/>
                <a:gd name="connsiteX0" fmla="*/ 45719 w 46081"/>
                <a:gd name="connsiteY0" fmla="*/ 182762 h 187468"/>
                <a:gd name="connsiteX1" fmla="*/ 0 w 46081"/>
                <a:gd name="connsiteY1" fmla="*/ 91381 h 187468"/>
                <a:gd name="connsiteX2" fmla="*/ 45719 w 46081"/>
                <a:gd name="connsiteY2" fmla="*/ 0 h 187468"/>
                <a:gd name="connsiteX3" fmla="*/ 13270 w 46081"/>
                <a:gd name="connsiteY3" fmla="*/ 91381 h 187468"/>
                <a:gd name="connsiteX4" fmla="*/ 45719 w 46081"/>
                <a:gd name="connsiteY4" fmla="*/ 182762 h 187468"/>
                <a:gd name="connsiteX0" fmla="*/ 45719 w 46362"/>
                <a:gd name="connsiteY0" fmla="*/ 182762 h 183687"/>
                <a:gd name="connsiteX1" fmla="*/ 0 w 46362"/>
                <a:gd name="connsiteY1" fmla="*/ 91381 h 183687"/>
                <a:gd name="connsiteX2" fmla="*/ 45719 w 46362"/>
                <a:gd name="connsiteY2" fmla="*/ 0 h 183687"/>
                <a:gd name="connsiteX3" fmla="*/ 13270 w 46362"/>
                <a:gd name="connsiteY3" fmla="*/ 91381 h 183687"/>
                <a:gd name="connsiteX4" fmla="*/ 45719 w 46362"/>
                <a:gd name="connsiteY4" fmla="*/ 182762 h 183687"/>
                <a:gd name="connsiteX0" fmla="*/ 45719 w 46391"/>
                <a:gd name="connsiteY0" fmla="*/ 183470 h 184395"/>
                <a:gd name="connsiteX1" fmla="*/ 0 w 46391"/>
                <a:gd name="connsiteY1" fmla="*/ 92089 h 184395"/>
                <a:gd name="connsiteX2" fmla="*/ 45719 w 46391"/>
                <a:gd name="connsiteY2" fmla="*/ 708 h 184395"/>
                <a:gd name="connsiteX3" fmla="*/ 13270 w 46391"/>
                <a:gd name="connsiteY3" fmla="*/ 92089 h 184395"/>
                <a:gd name="connsiteX4" fmla="*/ 45719 w 46391"/>
                <a:gd name="connsiteY4" fmla="*/ 183470 h 184395"/>
                <a:gd name="connsiteX0" fmla="*/ 45719 w 46441"/>
                <a:gd name="connsiteY0" fmla="*/ 183470 h 184395"/>
                <a:gd name="connsiteX1" fmla="*/ 0 w 46441"/>
                <a:gd name="connsiteY1" fmla="*/ 92089 h 184395"/>
                <a:gd name="connsiteX2" fmla="*/ 45719 w 46441"/>
                <a:gd name="connsiteY2" fmla="*/ 708 h 184395"/>
                <a:gd name="connsiteX3" fmla="*/ 13270 w 46441"/>
                <a:gd name="connsiteY3" fmla="*/ 92089 h 184395"/>
                <a:gd name="connsiteX4" fmla="*/ 45719 w 46441"/>
                <a:gd name="connsiteY4" fmla="*/ 183470 h 184395"/>
                <a:gd name="connsiteX0" fmla="*/ 45719 w 46441"/>
                <a:gd name="connsiteY0" fmla="*/ 184037 h 185644"/>
                <a:gd name="connsiteX1" fmla="*/ 0 w 46441"/>
                <a:gd name="connsiteY1" fmla="*/ 92656 h 185644"/>
                <a:gd name="connsiteX2" fmla="*/ 45719 w 46441"/>
                <a:gd name="connsiteY2" fmla="*/ 1275 h 185644"/>
                <a:gd name="connsiteX3" fmla="*/ 13270 w 46441"/>
                <a:gd name="connsiteY3" fmla="*/ 92656 h 185644"/>
                <a:gd name="connsiteX4" fmla="*/ 45719 w 46441"/>
                <a:gd name="connsiteY4" fmla="*/ 184037 h 185644"/>
                <a:gd name="connsiteX0" fmla="*/ 45719 w 46399"/>
                <a:gd name="connsiteY0" fmla="*/ 184037 h 185644"/>
                <a:gd name="connsiteX1" fmla="*/ 0 w 46399"/>
                <a:gd name="connsiteY1" fmla="*/ 92656 h 185644"/>
                <a:gd name="connsiteX2" fmla="*/ 45719 w 46399"/>
                <a:gd name="connsiteY2" fmla="*/ 1275 h 185644"/>
                <a:gd name="connsiteX3" fmla="*/ 13270 w 46399"/>
                <a:gd name="connsiteY3" fmla="*/ 92656 h 185644"/>
                <a:gd name="connsiteX4" fmla="*/ 45719 w 46399"/>
                <a:gd name="connsiteY4" fmla="*/ 184037 h 185644"/>
                <a:gd name="connsiteX0" fmla="*/ 45719 w 46399"/>
                <a:gd name="connsiteY0" fmla="*/ 184037 h 184841"/>
                <a:gd name="connsiteX1" fmla="*/ 0 w 46399"/>
                <a:gd name="connsiteY1" fmla="*/ 92656 h 184841"/>
                <a:gd name="connsiteX2" fmla="*/ 45719 w 46399"/>
                <a:gd name="connsiteY2" fmla="*/ 1275 h 184841"/>
                <a:gd name="connsiteX3" fmla="*/ 13270 w 46399"/>
                <a:gd name="connsiteY3" fmla="*/ 92656 h 184841"/>
                <a:gd name="connsiteX4" fmla="*/ 45719 w 46399"/>
                <a:gd name="connsiteY4" fmla="*/ 184037 h 184841"/>
                <a:gd name="connsiteX0" fmla="*/ 45719 w 46053"/>
                <a:gd name="connsiteY0" fmla="*/ 183466 h 184270"/>
                <a:gd name="connsiteX1" fmla="*/ 0 w 46053"/>
                <a:gd name="connsiteY1" fmla="*/ 92085 h 184270"/>
                <a:gd name="connsiteX2" fmla="*/ 45719 w 46053"/>
                <a:gd name="connsiteY2" fmla="*/ 704 h 184270"/>
                <a:gd name="connsiteX3" fmla="*/ 13270 w 46053"/>
                <a:gd name="connsiteY3" fmla="*/ 92085 h 184270"/>
                <a:gd name="connsiteX4" fmla="*/ 45719 w 46053"/>
                <a:gd name="connsiteY4" fmla="*/ 183466 h 184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053" h="184270">
                  <a:moveTo>
                    <a:pt x="45719" y="183466"/>
                  </a:moveTo>
                  <a:cubicBezTo>
                    <a:pt x="41497" y="188789"/>
                    <a:pt x="0" y="168747"/>
                    <a:pt x="0" y="92085"/>
                  </a:cubicBezTo>
                  <a:cubicBezTo>
                    <a:pt x="0" y="15423"/>
                    <a:pt x="41772" y="-4190"/>
                    <a:pt x="45719" y="704"/>
                  </a:cubicBezTo>
                  <a:cubicBezTo>
                    <a:pt x="49666" y="5598"/>
                    <a:pt x="13756" y="23769"/>
                    <a:pt x="13270" y="92085"/>
                  </a:cubicBezTo>
                  <a:cubicBezTo>
                    <a:pt x="12784" y="160401"/>
                    <a:pt x="49941" y="178143"/>
                    <a:pt x="45719" y="183466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110" name="円/楕円 4"/>
            <p:cNvSpPr/>
            <p:nvPr/>
          </p:nvSpPr>
          <p:spPr>
            <a:xfrm>
              <a:off x="9334093" y="6039662"/>
              <a:ext cx="148210" cy="45719"/>
            </a:xfrm>
            <a:custGeom>
              <a:avLst/>
              <a:gdLst/>
              <a:ahLst/>
              <a:cxnLst/>
              <a:rect l="l" t="t" r="r" b="b"/>
              <a:pathLst>
                <a:path w="194934" h="36810">
                  <a:moveTo>
                    <a:pt x="0" y="0"/>
                  </a:moveTo>
                  <a:cubicBezTo>
                    <a:pt x="27202" y="6486"/>
                    <a:pt x="60957" y="9752"/>
                    <a:pt x="97467" y="9752"/>
                  </a:cubicBezTo>
                  <a:cubicBezTo>
                    <a:pt x="133977" y="9752"/>
                    <a:pt x="167732" y="6486"/>
                    <a:pt x="194934" y="0"/>
                  </a:cubicBezTo>
                  <a:cubicBezTo>
                    <a:pt x="186588" y="21408"/>
                    <a:pt x="146006" y="36810"/>
                    <a:pt x="97467" y="36810"/>
                  </a:cubicBezTo>
                  <a:cubicBezTo>
                    <a:pt x="48928" y="36810"/>
                    <a:pt x="8346" y="21408"/>
                    <a:pt x="0" y="0"/>
                  </a:cubicBezTo>
                  <a:close/>
                </a:path>
              </a:pathLst>
            </a:custGeom>
            <a:solidFill>
              <a:srgbClr val="C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1111" name="グループ化 1110"/>
            <p:cNvGrpSpPr/>
            <p:nvPr/>
          </p:nvGrpSpPr>
          <p:grpSpPr>
            <a:xfrm>
              <a:off x="8869831" y="5509304"/>
              <a:ext cx="1089271" cy="784558"/>
              <a:chOff x="5969636" y="5509304"/>
              <a:chExt cx="1089271" cy="784558"/>
            </a:xfrm>
          </p:grpSpPr>
          <p:grpSp>
            <p:nvGrpSpPr>
              <p:cNvPr id="1117" name="グループ化 1116"/>
              <p:cNvGrpSpPr/>
              <p:nvPr/>
            </p:nvGrpSpPr>
            <p:grpSpPr>
              <a:xfrm>
                <a:off x="6383129" y="5545187"/>
                <a:ext cx="675778" cy="748675"/>
                <a:chOff x="5130621" y="3211895"/>
                <a:chExt cx="675778" cy="748675"/>
              </a:xfrm>
            </p:grpSpPr>
            <p:sp>
              <p:nvSpPr>
                <p:cNvPr id="1122" name="角丸四角形 4"/>
                <p:cNvSpPr/>
                <p:nvPr/>
              </p:nvSpPr>
              <p:spPr>
                <a:xfrm rot="8735253" flipH="1">
                  <a:off x="5130621" y="3211895"/>
                  <a:ext cx="321292" cy="286027"/>
                </a:xfrm>
                <a:custGeom>
                  <a:avLst/>
                  <a:gdLst>
                    <a:gd name="connsiteX0" fmla="*/ 1806 w 838017"/>
                    <a:gd name="connsiteY0" fmla="*/ 546257 h 675821"/>
                    <a:gd name="connsiteX1" fmla="*/ 12952 w 838017"/>
                    <a:gd name="connsiteY1" fmla="*/ 525074 h 675821"/>
                    <a:gd name="connsiteX2" fmla="*/ 59067 w 838017"/>
                    <a:gd name="connsiteY2" fmla="*/ 497678 h 675821"/>
                    <a:gd name="connsiteX3" fmla="*/ 100244 w 838017"/>
                    <a:gd name="connsiteY3" fmla="*/ 488628 h 675821"/>
                    <a:gd name="connsiteX4" fmla="*/ 54928 w 838017"/>
                    <a:gd name="connsiteY4" fmla="*/ 448841 h 675821"/>
                    <a:gd name="connsiteX5" fmla="*/ 55646 w 838017"/>
                    <a:gd name="connsiteY5" fmla="*/ 425743 h 675821"/>
                    <a:gd name="connsiteX6" fmla="*/ 66792 w 838017"/>
                    <a:gd name="connsiteY6" fmla="*/ 404560 h 675821"/>
                    <a:gd name="connsiteX7" fmla="*/ 112907 w 838017"/>
                    <a:gd name="connsiteY7" fmla="*/ 377164 h 675821"/>
                    <a:gd name="connsiteX8" fmla="*/ 269211 w 838017"/>
                    <a:gd name="connsiteY8" fmla="*/ 342814 h 675821"/>
                    <a:gd name="connsiteX9" fmla="*/ 382846 w 838017"/>
                    <a:gd name="connsiteY9" fmla="*/ 271062 h 675821"/>
                    <a:gd name="connsiteX10" fmla="*/ 390224 w 838017"/>
                    <a:gd name="connsiteY10" fmla="*/ 262465 h 675821"/>
                    <a:gd name="connsiteX11" fmla="*/ 282312 w 838017"/>
                    <a:gd name="connsiteY11" fmla="*/ 262465 h 675821"/>
                    <a:gd name="connsiteX12" fmla="*/ 282312 w 838017"/>
                    <a:gd name="connsiteY12" fmla="*/ 130311 h 675821"/>
                    <a:gd name="connsiteX13" fmla="*/ 503642 w 838017"/>
                    <a:gd name="connsiteY13" fmla="*/ 130311 h 675821"/>
                    <a:gd name="connsiteX14" fmla="*/ 569841 w 838017"/>
                    <a:gd name="connsiteY14" fmla="*/ 53175 h 675821"/>
                    <a:gd name="connsiteX15" fmla="*/ 784843 w 838017"/>
                    <a:gd name="connsiteY15" fmla="*/ 36770 h 675821"/>
                    <a:gd name="connsiteX16" fmla="*/ 801247 w 838017"/>
                    <a:gd name="connsiteY16" fmla="*/ 251772 h 675821"/>
                    <a:gd name="connsiteX17" fmla="*/ 681089 w 838017"/>
                    <a:gd name="connsiteY17" fmla="*/ 391780 h 675821"/>
                    <a:gd name="connsiteX18" fmla="*/ 673163 w 838017"/>
                    <a:gd name="connsiteY18" fmla="*/ 404611 h 675821"/>
                    <a:gd name="connsiteX19" fmla="*/ 617412 w 838017"/>
                    <a:gd name="connsiteY19" fmla="*/ 465976 h 675821"/>
                    <a:gd name="connsiteX20" fmla="*/ 602855 w 838017"/>
                    <a:gd name="connsiteY20" fmla="*/ 482938 h 675821"/>
                    <a:gd name="connsiteX21" fmla="*/ 602376 w 838017"/>
                    <a:gd name="connsiteY21" fmla="*/ 482526 h 675821"/>
                    <a:gd name="connsiteX22" fmla="*/ 509362 w 838017"/>
                    <a:gd name="connsiteY22" fmla="*/ 584907 h 675821"/>
                    <a:gd name="connsiteX23" fmla="*/ 503806 w 838017"/>
                    <a:gd name="connsiteY23" fmla="*/ 589185 h 675821"/>
                    <a:gd name="connsiteX24" fmla="*/ 503527 w 838017"/>
                    <a:gd name="connsiteY24" fmla="*/ 589400 h 675821"/>
                    <a:gd name="connsiteX25" fmla="*/ 488983 w 838017"/>
                    <a:gd name="connsiteY25" fmla="*/ 600075 h 675821"/>
                    <a:gd name="connsiteX26" fmla="*/ 484229 w 838017"/>
                    <a:gd name="connsiteY26" fmla="*/ 603564 h 675821"/>
                    <a:gd name="connsiteX27" fmla="*/ 353095 w 838017"/>
                    <a:gd name="connsiteY27" fmla="*/ 668557 h 675821"/>
                    <a:gd name="connsiteX28" fmla="*/ 274455 w 838017"/>
                    <a:gd name="connsiteY28" fmla="*/ 648193 h 675821"/>
                    <a:gd name="connsiteX29" fmla="*/ 271614 w 838017"/>
                    <a:gd name="connsiteY29" fmla="*/ 636113 h 675821"/>
                    <a:gd name="connsiteX30" fmla="*/ 211767 w 838017"/>
                    <a:gd name="connsiteY30" fmla="*/ 663394 h 675821"/>
                    <a:gd name="connsiteX31" fmla="*/ 122366 w 838017"/>
                    <a:gd name="connsiteY31" fmla="*/ 640886 h 675821"/>
                    <a:gd name="connsiteX32" fmla="*/ 122875 w 838017"/>
                    <a:gd name="connsiteY32" fmla="*/ 601528 h 675821"/>
                    <a:gd name="connsiteX33" fmla="*/ 83777 w 838017"/>
                    <a:gd name="connsiteY33" fmla="*/ 610120 h 675821"/>
                    <a:gd name="connsiteX34" fmla="*/ 1088 w 838017"/>
                    <a:gd name="connsiteY34" fmla="*/ 569355 h 675821"/>
                    <a:gd name="connsiteX35" fmla="*/ 1806 w 838017"/>
                    <a:gd name="connsiteY35" fmla="*/ 546257 h 675821"/>
                    <a:gd name="connsiteX0" fmla="*/ 1806 w 838017"/>
                    <a:gd name="connsiteY0" fmla="*/ 546257 h 675821"/>
                    <a:gd name="connsiteX1" fmla="*/ 12952 w 838017"/>
                    <a:gd name="connsiteY1" fmla="*/ 525074 h 675821"/>
                    <a:gd name="connsiteX2" fmla="*/ 59067 w 838017"/>
                    <a:gd name="connsiteY2" fmla="*/ 497678 h 675821"/>
                    <a:gd name="connsiteX3" fmla="*/ 100244 w 838017"/>
                    <a:gd name="connsiteY3" fmla="*/ 488628 h 675821"/>
                    <a:gd name="connsiteX4" fmla="*/ 54928 w 838017"/>
                    <a:gd name="connsiteY4" fmla="*/ 448841 h 675821"/>
                    <a:gd name="connsiteX5" fmla="*/ 55646 w 838017"/>
                    <a:gd name="connsiteY5" fmla="*/ 425743 h 675821"/>
                    <a:gd name="connsiteX6" fmla="*/ 66792 w 838017"/>
                    <a:gd name="connsiteY6" fmla="*/ 404560 h 675821"/>
                    <a:gd name="connsiteX7" fmla="*/ 112907 w 838017"/>
                    <a:gd name="connsiteY7" fmla="*/ 377164 h 675821"/>
                    <a:gd name="connsiteX8" fmla="*/ 269211 w 838017"/>
                    <a:gd name="connsiteY8" fmla="*/ 342814 h 675821"/>
                    <a:gd name="connsiteX9" fmla="*/ 382846 w 838017"/>
                    <a:gd name="connsiteY9" fmla="*/ 271062 h 675821"/>
                    <a:gd name="connsiteX10" fmla="*/ 390224 w 838017"/>
                    <a:gd name="connsiteY10" fmla="*/ 262465 h 675821"/>
                    <a:gd name="connsiteX11" fmla="*/ 282312 w 838017"/>
                    <a:gd name="connsiteY11" fmla="*/ 130311 h 675821"/>
                    <a:gd name="connsiteX12" fmla="*/ 503642 w 838017"/>
                    <a:gd name="connsiteY12" fmla="*/ 130311 h 675821"/>
                    <a:gd name="connsiteX13" fmla="*/ 569841 w 838017"/>
                    <a:gd name="connsiteY13" fmla="*/ 53175 h 675821"/>
                    <a:gd name="connsiteX14" fmla="*/ 784843 w 838017"/>
                    <a:gd name="connsiteY14" fmla="*/ 36770 h 675821"/>
                    <a:gd name="connsiteX15" fmla="*/ 801247 w 838017"/>
                    <a:gd name="connsiteY15" fmla="*/ 251772 h 675821"/>
                    <a:gd name="connsiteX16" fmla="*/ 681089 w 838017"/>
                    <a:gd name="connsiteY16" fmla="*/ 391780 h 675821"/>
                    <a:gd name="connsiteX17" fmla="*/ 673163 w 838017"/>
                    <a:gd name="connsiteY17" fmla="*/ 404611 h 675821"/>
                    <a:gd name="connsiteX18" fmla="*/ 617412 w 838017"/>
                    <a:gd name="connsiteY18" fmla="*/ 465976 h 675821"/>
                    <a:gd name="connsiteX19" fmla="*/ 602855 w 838017"/>
                    <a:gd name="connsiteY19" fmla="*/ 482938 h 675821"/>
                    <a:gd name="connsiteX20" fmla="*/ 602376 w 838017"/>
                    <a:gd name="connsiteY20" fmla="*/ 482526 h 675821"/>
                    <a:gd name="connsiteX21" fmla="*/ 509362 w 838017"/>
                    <a:gd name="connsiteY21" fmla="*/ 584907 h 675821"/>
                    <a:gd name="connsiteX22" fmla="*/ 503806 w 838017"/>
                    <a:gd name="connsiteY22" fmla="*/ 589185 h 675821"/>
                    <a:gd name="connsiteX23" fmla="*/ 503527 w 838017"/>
                    <a:gd name="connsiteY23" fmla="*/ 589400 h 675821"/>
                    <a:gd name="connsiteX24" fmla="*/ 488983 w 838017"/>
                    <a:gd name="connsiteY24" fmla="*/ 600075 h 675821"/>
                    <a:gd name="connsiteX25" fmla="*/ 484229 w 838017"/>
                    <a:gd name="connsiteY25" fmla="*/ 603564 h 675821"/>
                    <a:gd name="connsiteX26" fmla="*/ 353095 w 838017"/>
                    <a:gd name="connsiteY26" fmla="*/ 668557 h 675821"/>
                    <a:gd name="connsiteX27" fmla="*/ 274455 w 838017"/>
                    <a:gd name="connsiteY27" fmla="*/ 648193 h 675821"/>
                    <a:gd name="connsiteX28" fmla="*/ 271614 w 838017"/>
                    <a:gd name="connsiteY28" fmla="*/ 636113 h 675821"/>
                    <a:gd name="connsiteX29" fmla="*/ 211767 w 838017"/>
                    <a:gd name="connsiteY29" fmla="*/ 663394 h 675821"/>
                    <a:gd name="connsiteX30" fmla="*/ 122366 w 838017"/>
                    <a:gd name="connsiteY30" fmla="*/ 640886 h 675821"/>
                    <a:gd name="connsiteX31" fmla="*/ 122875 w 838017"/>
                    <a:gd name="connsiteY31" fmla="*/ 601528 h 675821"/>
                    <a:gd name="connsiteX32" fmla="*/ 83777 w 838017"/>
                    <a:gd name="connsiteY32" fmla="*/ 610120 h 675821"/>
                    <a:gd name="connsiteX33" fmla="*/ 1088 w 838017"/>
                    <a:gd name="connsiteY33" fmla="*/ 569355 h 675821"/>
                    <a:gd name="connsiteX34" fmla="*/ 1806 w 838017"/>
                    <a:gd name="connsiteY34" fmla="*/ 546257 h 675821"/>
                    <a:gd name="connsiteX0" fmla="*/ 1806 w 838017"/>
                    <a:gd name="connsiteY0" fmla="*/ 546257 h 675821"/>
                    <a:gd name="connsiteX1" fmla="*/ 12952 w 838017"/>
                    <a:gd name="connsiteY1" fmla="*/ 525074 h 675821"/>
                    <a:gd name="connsiteX2" fmla="*/ 59067 w 838017"/>
                    <a:gd name="connsiteY2" fmla="*/ 497678 h 675821"/>
                    <a:gd name="connsiteX3" fmla="*/ 100244 w 838017"/>
                    <a:gd name="connsiteY3" fmla="*/ 488628 h 675821"/>
                    <a:gd name="connsiteX4" fmla="*/ 54928 w 838017"/>
                    <a:gd name="connsiteY4" fmla="*/ 448841 h 675821"/>
                    <a:gd name="connsiteX5" fmla="*/ 55646 w 838017"/>
                    <a:gd name="connsiteY5" fmla="*/ 425743 h 675821"/>
                    <a:gd name="connsiteX6" fmla="*/ 66792 w 838017"/>
                    <a:gd name="connsiteY6" fmla="*/ 404560 h 675821"/>
                    <a:gd name="connsiteX7" fmla="*/ 112907 w 838017"/>
                    <a:gd name="connsiteY7" fmla="*/ 377164 h 675821"/>
                    <a:gd name="connsiteX8" fmla="*/ 269211 w 838017"/>
                    <a:gd name="connsiteY8" fmla="*/ 342814 h 675821"/>
                    <a:gd name="connsiteX9" fmla="*/ 382846 w 838017"/>
                    <a:gd name="connsiteY9" fmla="*/ 271062 h 675821"/>
                    <a:gd name="connsiteX10" fmla="*/ 390224 w 838017"/>
                    <a:gd name="connsiteY10" fmla="*/ 262465 h 675821"/>
                    <a:gd name="connsiteX11" fmla="*/ 503642 w 838017"/>
                    <a:gd name="connsiteY11" fmla="*/ 130311 h 675821"/>
                    <a:gd name="connsiteX12" fmla="*/ 569841 w 838017"/>
                    <a:gd name="connsiteY12" fmla="*/ 53175 h 675821"/>
                    <a:gd name="connsiteX13" fmla="*/ 784843 w 838017"/>
                    <a:gd name="connsiteY13" fmla="*/ 36770 h 675821"/>
                    <a:gd name="connsiteX14" fmla="*/ 801247 w 838017"/>
                    <a:gd name="connsiteY14" fmla="*/ 251772 h 675821"/>
                    <a:gd name="connsiteX15" fmla="*/ 681089 w 838017"/>
                    <a:gd name="connsiteY15" fmla="*/ 391780 h 675821"/>
                    <a:gd name="connsiteX16" fmla="*/ 673163 w 838017"/>
                    <a:gd name="connsiteY16" fmla="*/ 404611 h 675821"/>
                    <a:gd name="connsiteX17" fmla="*/ 617412 w 838017"/>
                    <a:gd name="connsiteY17" fmla="*/ 465976 h 675821"/>
                    <a:gd name="connsiteX18" fmla="*/ 602855 w 838017"/>
                    <a:gd name="connsiteY18" fmla="*/ 482938 h 675821"/>
                    <a:gd name="connsiteX19" fmla="*/ 602376 w 838017"/>
                    <a:gd name="connsiteY19" fmla="*/ 482526 h 675821"/>
                    <a:gd name="connsiteX20" fmla="*/ 509362 w 838017"/>
                    <a:gd name="connsiteY20" fmla="*/ 584907 h 675821"/>
                    <a:gd name="connsiteX21" fmla="*/ 503806 w 838017"/>
                    <a:gd name="connsiteY21" fmla="*/ 589185 h 675821"/>
                    <a:gd name="connsiteX22" fmla="*/ 503527 w 838017"/>
                    <a:gd name="connsiteY22" fmla="*/ 589400 h 675821"/>
                    <a:gd name="connsiteX23" fmla="*/ 488983 w 838017"/>
                    <a:gd name="connsiteY23" fmla="*/ 600075 h 675821"/>
                    <a:gd name="connsiteX24" fmla="*/ 484229 w 838017"/>
                    <a:gd name="connsiteY24" fmla="*/ 603564 h 675821"/>
                    <a:gd name="connsiteX25" fmla="*/ 353095 w 838017"/>
                    <a:gd name="connsiteY25" fmla="*/ 668557 h 675821"/>
                    <a:gd name="connsiteX26" fmla="*/ 274455 w 838017"/>
                    <a:gd name="connsiteY26" fmla="*/ 648193 h 675821"/>
                    <a:gd name="connsiteX27" fmla="*/ 271614 w 838017"/>
                    <a:gd name="connsiteY27" fmla="*/ 636113 h 675821"/>
                    <a:gd name="connsiteX28" fmla="*/ 211767 w 838017"/>
                    <a:gd name="connsiteY28" fmla="*/ 663394 h 675821"/>
                    <a:gd name="connsiteX29" fmla="*/ 122366 w 838017"/>
                    <a:gd name="connsiteY29" fmla="*/ 640886 h 675821"/>
                    <a:gd name="connsiteX30" fmla="*/ 122875 w 838017"/>
                    <a:gd name="connsiteY30" fmla="*/ 601528 h 675821"/>
                    <a:gd name="connsiteX31" fmla="*/ 83777 w 838017"/>
                    <a:gd name="connsiteY31" fmla="*/ 610120 h 675821"/>
                    <a:gd name="connsiteX32" fmla="*/ 1088 w 838017"/>
                    <a:gd name="connsiteY32" fmla="*/ 569355 h 675821"/>
                    <a:gd name="connsiteX33" fmla="*/ 1806 w 838017"/>
                    <a:gd name="connsiteY33" fmla="*/ 546257 h 675821"/>
                    <a:gd name="connsiteX0" fmla="*/ 1806 w 838017"/>
                    <a:gd name="connsiteY0" fmla="*/ 546257 h 675821"/>
                    <a:gd name="connsiteX1" fmla="*/ 12952 w 838017"/>
                    <a:gd name="connsiteY1" fmla="*/ 525074 h 675821"/>
                    <a:gd name="connsiteX2" fmla="*/ 59067 w 838017"/>
                    <a:gd name="connsiteY2" fmla="*/ 497678 h 675821"/>
                    <a:gd name="connsiteX3" fmla="*/ 100244 w 838017"/>
                    <a:gd name="connsiteY3" fmla="*/ 488628 h 675821"/>
                    <a:gd name="connsiteX4" fmla="*/ 54928 w 838017"/>
                    <a:gd name="connsiteY4" fmla="*/ 448841 h 675821"/>
                    <a:gd name="connsiteX5" fmla="*/ 55646 w 838017"/>
                    <a:gd name="connsiteY5" fmla="*/ 425743 h 675821"/>
                    <a:gd name="connsiteX6" fmla="*/ 66792 w 838017"/>
                    <a:gd name="connsiteY6" fmla="*/ 404560 h 675821"/>
                    <a:gd name="connsiteX7" fmla="*/ 112907 w 838017"/>
                    <a:gd name="connsiteY7" fmla="*/ 377164 h 675821"/>
                    <a:gd name="connsiteX8" fmla="*/ 269211 w 838017"/>
                    <a:gd name="connsiteY8" fmla="*/ 342814 h 675821"/>
                    <a:gd name="connsiteX9" fmla="*/ 382846 w 838017"/>
                    <a:gd name="connsiteY9" fmla="*/ 271062 h 675821"/>
                    <a:gd name="connsiteX10" fmla="*/ 503642 w 838017"/>
                    <a:gd name="connsiteY10" fmla="*/ 130311 h 675821"/>
                    <a:gd name="connsiteX11" fmla="*/ 569841 w 838017"/>
                    <a:gd name="connsiteY11" fmla="*/ 53175 h 675821"/>
                    <a:gd name="connsiteX12" fmla="*/ 784843 w 838017"/>
                    <a:gd name="connsiteY12" fmla="*/ 36770 h 675821"/>
                    <a:gd name="connsiteX13" fmla="*/ 801247 w 838017"/>
                    <a:gd name="connsiteY13" fmla="*/ 251772 h 675821"/>
                    <a:gd name="connsiteX14" fmla="*/ 681089 w 838017"/>
                    <a:gd name="connsiteY14" fmla="*/ 391780 h 675821"/>
                    <a:gd name="connsiteX15" fmla="*/ 673163 w 838017"/>
                    <a:gd name="connsiteY15" fmla="*/ 404611 h 675821"/>
                    <a:gd name="connsiteX16" fmla="*/ 617412 w 838017"/>
                    <a:gd name="connsiteY16" fmla="*/ 465976 h 675821"/>
                    <a:gd name="connsiteX17" fmla="*/ 602855 w 838017"/>
                    <a:gd name="connsiteY17" fmla="*/ 482938 h 675821"/>
                    <a:gd name="connsiteX18" fmla="*/ 602376 w 838017"/>
                    <a:gd name="connsiteY18" fmla="*/ 482526 h 675821"/>
                    <a:gd name="connsiteX19" fmla="*/ 509362 w 838017"/>
                    <a:gd name="connsiteY19" fmla="*/ 584907 h 675821"/>
                    <a:gd name="connsiteX20" fmla="*/ 503806 w 838017"/>
                    <a:gd name="connsiteY20" fmla="*/ 589185 h 675821"/>
                    <a:gd name="connsiteX21" fmla="*/ 503527 w 838017"/>
                    <a:gd name="connsiteY21" fmla="*/ 589400 h 675821"/>
                    <a:gd name="connsiteX22" fmla="*/ 488983 w 838017"/>
                    <a:gd name="connsiteY22" fmla="*/ 600075 h 675821"/>
                    <a:gd name="connsiteX23" fmla="*/ 484229 w 838017"/>
                    <a:gd name="connsiteY23" fmla="*/ 603564 h 675821"/>
                    <a:gd name="connsiteX24" fmla="*/ 353095 w 838017"/>
                    <a:gd name="connsiteY24" fmla="*/ 668557 h 675821"/>
                    <a:gd name="connsiteX25" fmla="*/ 274455 w 838017"/>
                    <a:gd name="connsiteY25" fmla="*/ 648193 h 675821"/>
                    <a:gd name="connsiteX26" fmla="*/ 271614 w 838017"/>
                    <a:gd name="connsiteY26" fmla="*/ 636113 h 675821"/>
                    <a:gd name="connsiteX27" fmla="*/ 211767 w 838017"/>
                    <a:gd name="connsiteY27" fmla="*/ 663394 h 675821"/>
                    <a:gd name="connsiteX28" fmla="*/ 122366 w 838017"/>
                    <a:gd name="connsiteY28" fmla="*/ 640886 h 675821"/>
                    <a:gd name="connsiteX29" fmla="*/ 122875 w 838017"/>
                    <a:gd name="connsiteY29" fmla="*/ 601528 h 675821"/>
                    <a:gd name="connsiteX30" fmla="*/ 83777 w 838017"/>
                    <a:gd name="connsiteY30" fmla="*/ 610120 h 675821"/>
                    <a:gd name="connsiteX31" fmla="*/ 1088 w 838017"/>
                    <a:gd name="connsiteY31" fmla="*/ 569355 h 675821"/>
                    <a:gd name="connsiteX32" fmla="*/ 1806 w 838017"/>
                    <a:gd name="connsiteY32" fmla="*/ 546257 h 675821"/>
                    <a:gd name="connsiteX0" fmla="*/ 1806 w 838017"/>
                    <a:gd name="connsiteY0" fmla="*/ 546257 h 675821"/>
                    <a:gd name="connsiteX1" fmla="*/ 12952 w 838017"/>
                    <a:gd name="connsiteY1" fmla="*/ 525074 h 675821"/>
                    <a:gd name="connsiteX2" fmla="*/ 59067 w 838017"/>
                    <a:gd name="connsiteY2" fmla="*/ 497678 h 675821"/>
                    <a:gd name="connsiteX3" fmla="*/ 100244 w 838017"/>
                    <a:gd name="connsiteY3" fmla="*/ 488628 h 675821"/>
                    <a:gd name="connsiteX4" fmla="*/ 54928 w 838017"/>
                    <a:gd name="connsiteY4" fmla="*/ 448841 h 675821"/>
                    <a:gd name="connsiteX5" fmla="*/ 55646 w 838017"/>
                    <a:gd name="connsiteY5" fmla="*/ 425743 h 675821"/>
                    <a:gd name="connsiteX6" fmla="*/ 66792 w 838017"/>
                    <a:gd name="connsiteY6" fmla="*/ 404560 h 675821"/>
                    <a:gd name="connsiteX7" fmla="*/ 112907 w 838017"/>
                    <a:gd name="connsiteY7" fmla="*/ 377164 h 675821"/>
                    <a:gd name="connsiteX8" fmla="*/ 269211 w 838017"/>
                    <a:gd name="connsiteY8" fmla="*/ 342814 h 675821"/>
                    <a:gd name="connsiteX9" fmla="*/ 382846 w 838017"/>
                    <a:gd name="connsiteY9" fmla="*/ 271062 h 675821"/>
                    <a:gd name="connsiteX10" fmla="*/ 503642 w 838017"/>
                    <a:gd name="connsiteY10" fmla="*/ 130311 h 675821"/>
                    <a:gd name="connsiteX11" fmla="*/ 569841 w 838017"/>
                    <a:gd name="connsiteY11" fmla="*/ 53175 h 675821"/>
                    <a:gd name="connsiteX12" fmla="*/ 784843 w 838017"/>
                    <a:gd name="connsiteY12" fmla="*/ 36770 h 675821"/>
                    <a:gd name="connsiteX13" fmla="*/ 801247 w 838017"/>
                    <a:gd name="connsiteY13" fmla="*/ 251772 h 675821"/>
                    <a:gd name="connsiteX14" fmla="*/ 681089 w 838017"/>
                    <a:gd name="connsiteY14" fmla="*/ 391780 h 675821"/>
                    <a:gd name="connsiteX15" fmla="*/ 673163 w 838017"/>
                    <a:gd name="connsiteY15" fmla="*/ 404611 h 675821"/>
                    <a:gd name="connsiteX16" fmla="*/ 617412 w 838017"/>
                    <a:gd name="connsiteY16" fmla="*/ 465976 h 675821"/>
                    <a:gd name="connsiteX17" fmla="*/ 602855 w 838017"/>
                    <a:gd name="connsiteY17" fmla="*/ 482938 h 675821"/>
                    <a:gd name="connsiteX18" fmla="*/ 509362 w 838017"/>
                    <a:gd name="connsiteY18" fmla="*/ 584907 h 675821"/>
                    <a:gd name="connsiteX19" fmla="*/ 503806 w 838017"/>
                    <a:gd name="connsiteY19" fmla="*/ 589185 h 675821"/>
                    <a:gd name="connsiteX20" fmla="*/ 503527 w 838017"/>
                    <a:gd name="connsiteY20" fmla="*/ 589400 h 675821"/>
                    <a:gd name="connsiteX21" fmla="*/ 488983 w 838017"/>
                    <a:gd name="connsiteY21" fmla="*/ 600075 h 675821"/>
                    <a:gd name="connsiteX22" fmla="*/ 484229 w 838017"/>
                    <a:gd name="connsiteY22" fmla="*/ 603564 h 675821"/>
                    <a:gd name="connsiteX23" fmla="*/ 353095 w 838017"/>
                    <a:gd name="connsiteY23" fmla="*/ 668557 h 675821"/>
                    <a:gd name="connsiteX24" fmla="*/ 274455 w 838017"/>
                    <a:gd name="connsiteY24" fmla="*/ 648193 h 675821"/>
                    <a:gd name="connsiteX25" fmla="*/ 271614 w 838017"/>
                    <a:gd name="connsiteY25" fmla="*/ 636113 h 675821"/>
                    <a:gd name="connsiteX26" fmla="*/ 211767 w 838017"/>
                    <a:gd name="connsiteY26" fmla="*/ 663394 h 675821"/>
                    <a:gd name="connsiteX27" fmla="*/ 122366 w 838017"/>
                    <a:gd name="connsiteY27" fmla="*/ 640886 h 675821"/>
                    <a:gd name="connsiteX28" fmla="*/ 122875 w 838017"/>
                    <a:gd name="connsiteY28" fmla="*/ 601528 h 675821"/>
                    <a:gd name="connsiteX29" fmla="*/ 83777 w 838017"/>
                    <a:gd name="connsiteY29" fmla="*/ 610120 h 675821"/>
                    <a:gd name="connsiteX30" fmla="*/ 1088 w 838017"/>
                    <a:gd name="connsiteY30" fmla="*/ 569355 h 675821"/>
                    <a:gd name="connsiteX31" fmla="*/ 1806 w 838017"/>
                    <a:gd name="connsiteY31" fmla="*/ 546257 h 675821"/>
                    <a:gd name="connsiteX0" fmla="*/ 1806 w 838017"/>
                    <a:gd name="connsiteY0" fmla="*/ 546257 h 675821"/>
                    <a:gd name="connsiteX1" fmla="*/ 12952 w 838017"/>
                    <a:gd name="connsiteY1" fmla="*/ 525074 h 675821"/>
                    <a:gd name="connsiteX2" fmla="*/ 59067 w 838017"/>
                    <a:gd name="connsiteY2" fmla="*/ 497678 h 675821"/>
                    <a:gd name="connsiteX3" fmla="*/ 100244 w 838017"/>
                    <a:gd name="connsiteY3" fmla="*/ 488628 h 675821"/>
                    <a:gd name="connsiteX4" fmla="*/ 54928 w 838017"/>
                    <a:gd name="connsiteY4" fmla="*/ 448841 h 675821"/>
                    <a:gd name="connsiteX5" fmla="*/ 55646 w 838017"/>
                    <a:gd name="connsiteY5" fmla="*/ 425743 h 675821"/>
                    <a:gd name="connsiteX6" fmla="*/ 66792 w 838017"/>
                    <a:gd name="connsiteY6" fmla="*/ 404560 h 675821"/>
                    <a:gd name="connsiteX7" fmla="*/ 112907 w 838017"/>
                    <a:gd name="connsiteY7" fmla="*/ 377164 h 675821"/>
                    <a:gd name="connsiteX8" fmla="*/ 269211 w 838017"/>
                    <a:gd name="connsiteY8" fmla="*/ 342814 h 675821"/>
                    <a:gd name="connsiteX9" fmla="*/ 382846 w 838017"/>
                    <a:gd name="connsiteY9" fmla="*/ 271062 h 675821"/>
                    <a:gd name="connsiteX10" fmla="*/ 503642 w 838017"/>
                    <a:gd name="connsiteY10" fmla="*/ 130311 h 675821"/>
                    <a:gd name="connsiteX11" fmla="*/ 569841 w 838017"/>
                    <a:gd name="connsiteY11" fmla="*/ 53175 h 675821"/>
                    <a:gd name="connsiteX12" fmla="*/ 784843 w 838017"/>
                    <a:gd name="connsiteY12" fmla="*/ 36770 h 675821"/>
                    <a:gd name="connsiteX13" fmla="*/ 801247 w 838017"/>
                    <a:gd name="connsiteY13" fmla="*/ 251772 h 675821"/>
                    <a:gd name="connsiteX14" fmla="*/ 681089 w 838017"/>
                    <a:gd name="connsiteY14" fmla="*/ 391780 h 675821"/>
                    <a:gd name="connsiteX15" fmla="*/ 673163 w 838017"/>
                    <a:gd name="connsiteY15" fmla="*/ 404611 h 675821"/>
                    <a:gd name="connsiteX16" fmla="*/ 617412 w 838017"/>
                    <a:gd name="connsiteY16" fmla="*/ 465976 h 675821"/>
                    <a:gd name="connsiteX17" fmla="*/ 602855 w 838017"/>
                    <a:gd name="connsiteY17" fmla="*/ 482938 h 675821"/>
                    <a:gd name="connsiteX18" fmla="*/ 509362 w 838017"/>
                    <a:gd name="connsiteY18" fmla="*/ 584907 h 675821"/>
                    <a:gd name="connsiteX19" fmla="*/ 503806 w 838017"/>
                    <a:gd name="connsiteY19" fmla="*/ 589185 h 675821"/>
                    <a:gd name="connsiteX20" fmla="*/ 488983 w 838017"/>
                    <a:gd name="connsiteY20" fmla="*/ 600075 h 675821"/>
                    <a:gd name="connsiteX21" fmla="*/ 484229 w 838017"/>
                    <a:gd name="connsiteY21" fmla="*/ 603564 h 675821"/>
                    <a:gd name="connsiteX22" fmla="*/ 353095 w 838017"/>
                    <a:gd name="connsiteY22" fmla="*/ 668557 h 675821"/>
                    <a:gd name="connsiteX23" fmla="*/ 274455 w 838017"/>
                    <a:gd name="connsiteY23" fmla="*/ 648193 h 675821"/>
                    <a:gd name="connsiteX24" fmla="*/ 271614 w 838017"/>
                    <a:gd name="connsiteY24" fmla="*/ 636113 h 675821"/>
                    <a:gd name="connsiteX25" fmla="*/ 211767 w 838017"/>
                    <a:gd name="connsiteY25" fmla="*/ 663394 h 675821"/>
                    <a:gd name="connsiteX26" fmla="*/ 122366 w 838017"/>
                    <a:gd name="connsiteY26" fmla="*/ 640886 h 675821"/>
                    <a:gd name="connsiteX27" fmla="*/ 122875 w 838017"/>
                    <a:gd name="connsiteY27" fmla="*/ 601528 h 675821"/>
                    <a:gd name="connsiteX28" fmla="*/ 83777 w 838017"/>
                    <a:gd name="connsiteY28" fmla="*/ 610120 h 675821"/>
                    <a:gd name="connsiteX29" fmla="*/ 1088 w 838017"/>
                    <a:gd name="connsiteY29" fmla="*/ 569355 h 675821"/>
                    <a:gd name="connsiteX30" fmla="*/ 1806 w 838017"/>
                    <a:gd name="connsiteY30" fmla="*/ 546257 h 675821"/>
                    <a:gd name="connsiteX0" fmla="*/ 1806 w 838017"/>
                    <a:gd name="connsiteY0" fmla="*/ 546257 h 675821"/>
                    <a:gd name="connsiteX1" fmla="*/ 12952 w 838017"/>
                    <a:gd name="connsiteY1" fmla="*/ 525074 h 675821"/>
                    <a:gd name="connsiteX2" fmla="*/ 59067 w 838017"/>
                    <a:gd name="connsiteY2" fmla="*/ 497678 h 675821"/>
                    <a:gd name="connsiteX3" fmla="*/ 100244 w 838017"/>
                    <a:gd name="connsiteY3" fmla="*/ 488628 h 675821"/>
                    <a:gd name="connsiteX4" fmla="*/ 54928 w 838017"/>
                    <a:gd name="connsiteY4" fmla="*/ 448841 h 675821"/>
                    <a:gd name="connsiteX5" fmla="*/ 55646 w 838017"/>
                    <a:gd name="connsiteY5" fmla="*/ 425743 h 675821"/>
                    <a:gd name="connsiteX6" fmla="*/ 66792 w 838017"/>
                    <a:gd name="connsiteY6" fmla="*/ 404560 h 675821"/>
                    <a:gd name="connsiteX7" fmla="*/ 112907 w 838017"/>
                    <a:gd name="connsiteY7" fmla="*/ 377164 h 675821"/>
                    <a:gd name="connsiteX8" fmla="*/ 269211 w 838017"/>
                    <a:gd name="connsiteY8" fmla="*/ 342814 h 675821"/>
                    <a:gd name="connsiteX9" fmla="*/ 382846 w 838017"/>
                    <a:gd name="connsiteY9" fmla="*/ 271062 h 675821"/>
                    <a:gd name="connsiteX10" fmla="*/ 503642 w 838017"/>
                    <a:gd name="connsiteY10" fmla="*/ 130311 h 675821"/>
                    <a:gd name="connsiteX11" fmla="*/ 569841 w 838017"/>
                    <a:gd name="connsiteY11" fmla="*/ 53175 h 675821"/>
                    <a:gd name="connsiteX12" fmla="*/ 784843 w 838017"/>
                    <a:gd name="connsiteY12" fmla="*/ 36770 h 675821"/>
                    <a:gd name="connsiteX13" fmla="*/ 801247 w 838017"/>
                    <a:gd name="connsiteY13" fmla="*/ 251772 h 675821"/>
                    <a:gd name="connsiteX14" fmla="*/ 681089 w 838017"/>
                    <a:gd name="connsiteY14" fmla="*/ 391780 h 675821"/>
                    <a:gd name="connsiteX15" fmla="*/ 617412 w 838017"/>
                    <a:gd name="connsiteY15" fmla="*/ 465976 h 675821"/>
                    <a:gd name="connsiteX16" fmla="*/ 602855 w 838017"/>
                    <a:gd name="connsiteY16" fmla="*/ 482938 h 675821"/>
                    <a:gd name="connsiteX17" fmla="*/ 509362 w 838017"/>
                    <a:gd name="connsiteY17" fmla="*/ 584907 h 675821"/>
                    <a:gd name="connsiteX18" fmla="*/ 503806 w 838017"/>
                    <a:gd name="connsiteY18" fmla="*/ 589185 h 675821"/>
                    <a:gd name="connsiteX19" fmla="*/ 488983 w 838017"/>
                    <a:gd name="connsiteY19" fmla="*/ 600075 h 675821"/>
                    <a:gd name="connsiteX20" fmla="*/ 484229 w 838017"/>
                    <a:gd name="connsiteY20" fmla="*/ 603564 h 675821"/>
                    <a:gd name="connsiteX21" fmla="*/ 353095 w 838017"/>
                    <a:gd name="connsiteY21" fmla="*/ 668557 h 675821"/>
                    <a:gd name="connsiteX22" fmla="*/ 274455 w 838017"/>
                    <a:gd name="connsiteY22" fmla="*/ 648193 h 675821"/>
                    <a:gd name="connsiteX23" fmla="*/ 271614 w 838017"/>
                    <a:gd name="connsiteY23" fmla="*/ 636113 h 675821"/>
                    <a:gd name="connsiteX24" fmla="*/ 211767 w 838017"/>
                    <a:gd name="connsiteY24" fmla="*/ 663394 h 675821"/>
                    <a:gd name="connsiteX25" fmla="*/ 122366 w 838017"/>
                    <a:gd name="connsiteY25" fmla="*/ 640886 h 675821"/>
                    <a:gd name="connsiteX26" fmla="*/ 122875 w 838017"/>
                    <a:gd name="connsiteY26" fmla="*/ 601528 h 675821"/>
                    <a:gd name="connsiteX27" fmla="*/ 83777 w 838017"/>
                    <a:gd name="connsiteY27" fmla="*/ 610120 h 675821"/>
                    <a:gd name="connsiteX28" fmla="*/ 1088 w 838017"/>
                    <a:gd name="connsiteY28" fmla="*/ 569355 h 675821"/>
                    <a:gd name="connsiteX29" fmla="*/ 1806 w 838017"/>
                    <a:gd name="connsiteY29" fmla="*/ 546257 h 675821"/>
                    <a:gd name="connsiteX0" fmla="*/ 1806 w 838017"/>
                    <a:gd name="connsiteY0" fmla="*/ 546257 h 675821"/>
                    <a:gd name="connsiteX1" fmla="*/ 12952 w 838017"/>
                    <a:gd name="connsiteY1" fmla="*/ 525074 h 675821"/>
                    <a:gd name="connsiteX2" fmla="*/ 59067 w 838017"/>
                    <a:gd name="connsiteY2" fmla="*/ 497678 h 675821"/>
                    <a:gd name="connsiteX3" fmla="*/ 100244 w 838017"/>
                    <a:gd name="connsiteY3" fmla="*/ 488628 h 675821"/>
                    <a:gd name="connsiteX4" fmla="*/ 54928 w 838017"/>
                    <a:gd name="connsiteY4" fmla="*/ 448841 h 675821"/>
                    <a:gd name="connsiteX5" fmla="*/ 55646 w 838017"/>
                    <a:gd name="connsiteY5" fmla="*/ 425743 h 675821"/>
                    <a:gd name="connsiteX6" fmla="*/ 66792 w 838017"/>
                    <a:gd name="connsiteY6" fmla="*/ 404560 h 675821"/>
                    <a:gd name="connsiteX7" fmla="*/ 112907 w 838017"/>
                    <a:gd name="connsiteY7" fmla="*/ 377164 h 675821"/>
                    <a:gd name="connsiteX8" fmla="*/ 269211 w 838017"/>
                    <a:gd name="connsiteY8" fmla="*/ 342814 h 675821"/>
                    <a:gd name="connsiteX9" fmla="*/ 382846 w 838017"/>
                    <a:gd name="connsiteY9" fmla="*/ 271062 h 675821"/>
                    <a:gd name="connsiteX10" fmla="*/ 503642 w 838017"/>
                    <a:gd name="connsiteY10" fmla="*/ 130311 h 675821"/>
                    <a:gd name="connsiteX11" fmla="*/ 569841 w 838017"/>
                    <a:gd name="connsiteY11" fmla="*/ 53175 h 675821"/>
                    <a:gd name="connsiteX12" fmla="*/ 784843 w 838017"/>
                    <a:gd name="connsiteY12" fmla="*/ 36770 h 675821"/>
                    <a:gd name="connsiteX13" fmla="*/ 801247 w 838017"/>
                    <a:gd name="connsiteY13" fmla="*/ 251772 h 675821"/>
                    <a:gd name="connsiteX14" fmla="*/ 681089 w 838017"/>
                    <a:gd name="connsiteY14" fmla="*/ 391780 h 675821"/>
                    <a:gd name="connsiteX15" fmla="*/ 617412 w 838017"/>
                    <a:gd name="connsiteY15" fmla="*/ 465976 h 675821"/>
                    <a:gd name="connsiteX16" fmla="*/ 509362 w 838017"/>
                    <a:gd name="connsiteY16" fmla="*/ 584907 h 675821"/>
                    <a:gd name="connsiteX17" fmla="*/ 503806 w 838017"/>
                    <a:gd name="connsiteY17" fmla="*/ 589185 h 675821"/>
                    <a:gd name="connsiteX18" fmla="*/ 488983 w 838017"/>
                    <a:gd name="connsiteY18" fmla="*/ 600075 h 675821"/>
                    <a:gd name="connsiteX19" fmla="*/ 484229 w 838017"/>
                    <a:gd name="connsiteY19" fmla="*/ 603564 h 675821"/>
                    <a:gd name="connsiteX20" fmla="*/ 353095 w 838017"/>
                    <a:gd name="connsiteY20" fmla="*/ 668557 h 675821"/>
                    <a:gd name="connsiteX21" fmla="*/ 274455 w 838017"/>
                    <a:gd name="connsiteY21" fmla="*/ 648193 h 675821"/>
                    <a:gd name="connsiteX22" fmla="*/ 271614 w 838017"/>
                    <a:gd name="connsiteY22" fmla="*/ 636113 h 675821"/>
                    <a:gd name="connsiteX23" fmla="*/ 211767 w 838017"/>
                    <a:gd name="connsiteY23" fmla="*/ 663394 h 675821"/>
                    <a:gd name="connsiteX24" fmla="*/ 122366 w 838017"/>
                    <a:gd name="connsiteY24" fmla="*/ 640886 h 675821"/>
                    <a:gd name="connsiteX25" fmla="*/ 122875 w 838017"/>
                    <a:gd name="connsiteY25" fmla="*/ 601528 h 675821"/>
                    <a:gd name="connsiteX26" fmla="*/ 83777 w 838017"/>
                    <a:gd name="connsiteY26" fmla="*/ 610120 h 675821"/>
                    <a:gd name="connsiteX27" fmla="*/ 1088 w 838017"/>
                    <a:gd name="connsiteY27" fmla="*/ 569355 h 675821"/>
                    <a:gd name="connsiteX28" fmla="*/ 1806 w 838017"/>
                    <a:gd name="connsiteY28" fmla="*/ 546257 h 675821"/>
                    <a:gd name="connsiteX0" fmla="*/ 1806 w 807142"/>
                    <a:gd name="connsiteY0" fmla="*/ 533210 h 662774"/>
                    <a:gd name="connsiteX1" fmla="*/ 12952 w 807142"/>
                    <a:gd name="connsiteY1" fmla="*/ 512027 h 662774"/>
                    <a:gd name="connsiteX2" fmla="*/ 59067 w 807142"/>
                    <a:gd name="connsiteY2" fmla="*/ 484631 h 662774"/>
                    <a:gd name="connsiteX3" fmla="*/ 100244 w 807142"/>
                    <a:gd name="connsiteY3" fmla="*/ 475581 h 662774"/>
                    <a:gd name="connsiteX4" fmla="*/ 54928 w 807142"/>
                    <a:gd name="connsiteY4" fmla="*/ 435794 h 662774"/>
                    <a:gd name="connsiteX5" fmla="*/ 55646 w 807142"/>
                    <a:gd name="connsiteY5" fmla="*/ 412696 h 662774"/>
                    <a:gd name="connsiteX6" fmla="*/ 66792 w 807142"/>
                    <a:gd name="connsiteY6" fmla="*/ 391513 h 662774"/>
                    <a:gd name="connsiteX7" fmla="*/ 112907 w 807142"/>
                    <a:gd name="connsiteY7" fmla="*/ 364117 h 662774"/>
                    <a:gd name="connsiteX8" fmla="*/ 269211 w 807142"/>
                    <a:gd name="connsiteY8" fmla="*/ 329767 h 662774"/>
                    <a:gd name="connsiteX9" fmla="*/ 382846 w 807142"/>
                    <a:gd name="connsiteY9" fmla="*/ 258015 h 662774"/>
                    <a:gd name="connsiteX10" fmla="*/ 503642 w 807142"/>
                    <a:gd name="connsiteY10" fmla="*/ 117264 h 662774"/>
                    <a:gd name="connsiteX11" fmla="*/ 569841 w 807142"/>
                    <a:gd name="connsiteY11" fmla="*/ 40128 h 662774"/>
                    <a:gd name="connsiteX12" fmla="*/ 784843 w 807142"/>
                    <a:gd name="connsiteY12" fmla="*/ 23723 h 662774"/>
                    <a:gd name="connsiteX13" fmla="*/ 763211 w 807142"/>
                    <a:gd name="connsiteY13" fmla="*/ 165718 h 662774"/>
                    <a:gd name="connsiteX14" fmla="*/ 681089 w 807142"/>
                    <a:gd name="connsiteY14" fmla="*/ 378733 h 662774"/>
                    <a:gd name="connsiteX15" fmla="*/ 617412 w 807142"/>
                    <a:gd name="connsiteY15" fmla="*/ 452929 h 662774"/>
                    <a:gd name="connsiteX16" fmla="*/ 509362 w 807142"/>
                    <a:gd name="connsiteY16" fmla="*/ 571860 h 662774"/>
                    <a:gd name="connsiteX17" fmla="*/ 503806 w 807142"/>
                    <a:gd name="connsiteY17" fmla="*/ 576138 h 662774"/>
                    <a:gd name="connsiteX18" fmla="*/ 488983 w 807142"/>
                    <a:gd name="connsiteY18" fmla="*/ 587028 h 662774"/>
                    <a:gd name="connsiteX19" fmla="*/ 484229 w 807142"/>
                    <a:gd name="connsiteY19" fmla="*/ 590517 h 662774"/>
                    <a:gd name="connsiteX20" fmla="*/ 353095 w 807142"/>
                    <a:gd name="connsiteY20" fmla="*/ 655510 h 662774"/>
                    <a:gd name="connsiteX21" fmla="*/ 274455 w 807142"/>
                    <a:gd name="connsiteY21" fmla="*/ 635146 h 662774"/>
                    <a:gd name="connsiteX22" fmla="*/ 271614 w 807142"/>
                    <a:gd name="connsiteY22" fmla="*/ 623066 h 662774"/>
                    <a:gd name="connsiteX23" fmla="*/ 211767 w 807142"/>
                    <a:gd name="connsiteY23" fmla="*/ 650347 h 662774"/>
                    <a:gd name="connsiteX24" fmla="*/ 122366 w 807142"/>
                    <a:gd name="connsiteY24" fmla="*/ 627839 h 662774"/>
                    <a:gd name="connsiteX25" fmla="*/ 122875 w 807142"/>
                    <a:gd name="connsiteY25" fmla="*/ 588481 h 662774"/>
                    <a:gd name="connsiteX26" fmla="*/ 83777 w 807142"/>
                    <a:gd name="connsiteY26" fmla="*/ 597073 h 662774"/>
                    <a:gd name="connsiteX27" fmla="*/ 1088 w 807142"/>
                    <a:gd name="connsiteY27" fmla="*/ 556308 h 662774"/>
                    <a:gd name="connsiteX28" fmla="*/ 1806 w 807142"/>
                    <a:gd name="connsiteY28" fmla="*/ 533210 h 6627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807142" h="662774">
                      <a:moveTo>
                        <a:pt x="1806" y="533210"/>
                      </a:moveTo>
                      <a:cubicBezTo>
                        <a:pt x="3887" y="525701"/>
                        <a:pt x="7706" y="518512"/>
                        <a:pt x="12952" y="512027"/>
                      </a:cubicBezTo>
                      <a:cubicBezTo>
                        <a:pt x="23444" y="499056"/>
                        <a:pt x="39645" y="488899"/>
                        <a:pt x="59067" y="484631"/>
                      </a:cubicBezTo>
                      <a:lnTo>
                        <a:pt x="100244" y="475581"/>
                      </a:lnTo>
                      <a:cubicBezTo>
                        <a:pt x="77229" y="471323"/>
                        <a:pt x="59450" y="456368"/>
                        <a:pt x="54928" y="435794"/>
                      </a:cubicBezTo>
                      <a:cubicBezTo>
                        <a:pt x="53222" y="428032"/>
                        <a:pt x="53565" y="420204"/>
                        <a:pt x="55646" y="412696"/>
                      </a:cubicBezTo>
                      <a:cubicBezTo>
                        <a:pt x="57727" y="405188"/>
                        <a:pt x="61546" y="397998"/>
                        <a:pt x="66792" y="391513"/>
                      </a:cubicBezTo>
                      <a:cubicBezTo>
                        <a:pt x="77284" y="378542"/>
                        <a:pt x="93485" y="368385"/>
                        <a:pt x="112907" y="364117"/>
                      </a:cubicBezTo>
                      <a:lnTo>
                        <a:pt x="269211" y="329767"/>
                      </a:lnTo>
                      <a:lnTo>
                        <a:pt x="382846" y="258015"/>
                      </a:lnTo>
                      <a:lnTo>
                        <a:pt x="503642" y="117264"/>
                      </a:lnTo>
                      <a:lnTo>
                        <a:pt x="569841" y="40128"/>
                      </a:lnTo>
                      <a:cubicBezTo>
                        <a:pt x="624682" y="-23773"/>
                        <a:pt x="752615" y="2791"/>
                        <a:pt x="784843" y="23723"/>
                      </a:cubicBezTo>
                      <a:cubicBezTo>
                        <a:pt x="817071" y="44655"/>
                        <a:pt x="818052" y="101817"/>
                        <a:pt x="763211" y="165718"/>
                      </a:cubicBezTo>
                      <a:lnTo>
                        <a:pt x="681089" y="378733"/>
                      </a:lnTo>
                      <a:lnTo>
                        <a:pt x="617412" y="452929"/>
                      </a:lnTo>
                      <a:lnTo>
                        <a:pt x="509362" y="571860"/>
                      </a:lnTo>
                      <a:lnTo>
                        <a:pt x="503806" y="576138"/>
                      </a:lnTo>
                      <a:lnTo>
                        <a:pt x="488983" y="587028"/>
                      </a:lnTo>
                      <a:cubicBezTo>
                        <a:pt x="487735" y="588688"/>
                        <a:pt x="486011" y="589635"/>
                        <a:pt x="484229" y="590517"/>
                      </a:cubicBezTo>
                      <a:lnTo>
                        <a:pt x="353095" y="655510"/>
                      </a:lnTo>
                      <a:cubicBezTo>
                        <a:pt x="322704" y="670573"/>
                        <a:pt x="287495" y="661456"/>
                        <a:pt x="274455" y="635146"/>
                      </a:cubicBezTo>
                      <a:lnTo>
                        <a:pt x="271614" y="623066"/>
                      </a:lnTo>
                      <a:lnTo>
                        <a:pt x="211767" y="650347"/>
                      </a:lnTo>
                      <a:cubicBezTo>
                        <a:pt x="175579" y="666844"/>
                        <a:pt x="135552" y="656767"/>
                        <a:pt x="122366" y="627839"/>
                      </a:cubicBezTo>
                      <a:cubicBezTo>
                        <a:pt x="116659" y="615321"/>
                        <a:pt x="116914" y="601324"/>
                        <a:pt x="122875" y="588481"/>
                      </a:cubicBezTo>
                      <a:lnTo>
                        <a:pt x="83777" y="597073"/>
                      </a:lnTo>
                      <a:cubicBezTo>
                        <a:pt x="44933" y="605609"/>
                        <a:pt x="7912" y="587358"/>
                        <a:pt x="1088" y="556308"/>
                      </a:cubicBezTo>
                      <a:cubicBezTo>
                        <a:pt x="-618" y="548546"/>
                        <a:pt x="-275" y="540718"/>
                        <a:pt x="1806" y="533210"/>
                      </a:cubicBezTo>
                      <a:close/>
                    </a:path>
                  </a:pathLst>
                </a:cu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123" name="台形 1122"/>
                <p:cNvSpPr/>
                <p:nvPr/>
              </p:nvSpPr>
              <p:spPr>
                <a:xfrm rot="18630013">
                  <a:off x="5323743" y="3331508"/>
                  <a:ext cx="164441" cy="82927"/>
                </a:xfrm>
                <a:prstGeom prst="trapezoid">
                  <a:avLst>
                    <a:gd name="adj" fmla="val 13602"/>
                  </a:avLst>
                </a:pr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124" name="片側の 2 つの角を丸めた四角形 187"/>
                <p:cNvSpPr/>
                <p:nvPr/>
              </p:nvSpPr>
              <p:spPr>
                <a:xfrm rot="7813992">
                  <a:off x="5271993" y="3426164"/>
                  <a:ext cx="518234" cy="550578"/>
                </a:xfrm>
                <a:custGeom>
                  <a:avLst/>
                  <a:gdLst>
                    <a:gd name="connsiteX0" fmla="*/ 0 w 1063104"/>
                    <a:gd name="connsiteY0" fmla="*/ 1052410 h 1052410"/>
                    <a:gd name="connsiteX1" fmla="*/ 0 w 1063104"/>
                    <a:gd name="connsiteY1" fmla="*/ 176226 h 1052410"/>
                    <a:gd name="connsiteX2" fmla="*/ 150808 w 1063104"/>
                    <a:gd name="connsiteY2" fmla="*/ 11014 h 1052410"/>
                    <a:gd name="connsiteX3" fmla="*/ 246169 w 1063104"/>
                    <a:gd name="connsiteY3" fmla="*/ 1035 h 1052410"/>
                    <a:gd name="connsiteX4" fmla="*/ 1063104 w 1063104"/>
                    <a:gd name="connsiteY4" fmla="*/ 71514 h 1052410"/>
                    <a:gd name="connsiteX5" fmla="*/ 1046550 w 1063104"/>
                    <a:gd name="connsiteY5" fmla="*/ 232365 h 1052410"/>
                    <a:gd name="connsiteX6" fmla="*/ 1034270 w 1063104"/>
                    <a:gd name="connsiteY6" fmla="*/ 405740 h 1052410"/>
                    <a:gd name="connsiteX7" fmla="*/ 337710 w 1063104"/>
                    <a:gd name="connsiteY7" fmla="*/ 345647 h 1052410"/>
                    <a:gd name="connsiteX8" fmla="*/ 337709 w 1063104"/>
                    <a:gd name="connsiteY8" fmla="*/ 1052410 h 1052410"/>
                    <a:gd name="connsiteX9" fmla="*/ 0 w 1063104"/>
                    <a:gd name="connsiteY9" fmla="*/ 1052410 h 1052410"/>
                    <a:gd name="connsiteX0" fmla="*/ 1046550 w 1137990"/>
                    <a:gd name="connsiteY0" fmla="*/ 232365 h 1052410"/>
                    <a:gd name="connsiteX1" fmla="*/ 1034270 w 1137990"/>
                    <a:gd name="connsiteY1" fmla="*/ 405740 h 1052410"/>
                    <a:gd name="connsiteX2" fmla="*/ 337710 w 1137990"/>
                    <a:gd name="connsiteY2" fmla="*/ 345647 h 1052410"/>
                    <a:gd name="connsiteX3" fmla="*/ 337709 w 1137990"/>
                    <a:gd name="connsiteY3" fmla="*/ 1052410 h 1052410"/>
                    <a:gd name="connsiteX4" fmla="*/ 0 w 1137990"/>
                    <a:gd name="connsiteY4" fmla="*/ 1052410 h 1052410"/>
                    <a:gd name="connsiteX5" fmla="*/ 0 w 1137990"/>
                    <a:gd name="connsiteY5" fmla="*/ 176226 h 1052410"/>
                    <a:gd name="connsiteX6" fmla="*/ 150808 w 1137990"/>
                    <a:gd name="connsiteY6" fmla="*/ 11014 h 1052410"/>
                    <a:gd name="connsiteX7" fmla="*/ 246169 w 1137990"/>
                    <a:gd name="connsiteY7" fmla="*/ 1035 h 1052410"/>
                    <a:gd name="connsiteX8" fmla="*/ 1063104 w 1137990"/>
                    <a:gd name="connsiteY8" fmla="*/ 71514 h 1052410"/>
                    <a:gd name="connsiteX9" fmla="*/ 1137990 w 1137990"/>
                    <a:gd name="connsiteY9" fmla="*/ 323805 h 1052410"/>
                    <a:gd name="connsiteX0" fmla="*/ 1046550 w 1063104"/>
                    <a:gd name="connsiteY0" fmla="*/ 232365 h 1052410"/>
                    <a:gd name="connsiteX1" fmla="*/ 1034270 w 1063104"/>
                    <a:gd name="connsiteY1" fmla="*/ 405740 h 1052410"/>
                    <a:gd name="connsiteX2" fmla="*/ 337710 w 1063104"/>
                    <a:gd name="connsiteY2" fmla="*/ 345647 h 1052410"/>
                    <a:gd name="connsiteX3" fmla="*/ 337709 w 1063104"/>
                    <a:gd name="connsiteY3" fmla="*/ 1052410 h 1052410"/>
                    <a:gd name="connsiteX4" fmla="*/ 0 w 1063104"/>
                    <a:gd name="connsiteY4" fmla="*/ 1052410 h 1052410"/>
                    <a:gd name="connsiteX5" fmla="*/ 0 w 1063104"/>
                    <a:gd name="connsiteY5" fmla="*/ 176226 h 1052410"/>
                    <a:gd name="connsiteX6" fmla="*/ 150808 w 1063104"/>
                    <a:gd name="connsiteY6" fmla="*/ 11014 h 1052410"/>
                    <a:gd name="connsiteX7" fmla="*/ 246169 w 1063104"/>
                    <a:gd name="connsiteY7" fmla="*/ 1035 h 1052410"/>
                    <a:gd name="connsiteX8" fmla="*/ 1063104 w 1063104"/>
                    <a:gd name="connsiteY8" fmla="*/ 71514 h 1052410"/>
                    <a:gd name="connsiteX0" fmla="*/ 1034270 w 1063104"/>
                    <a:gd name="connsiteY0" fmla="*/ 405740 h 1052410"/>
                    <a:gd name="connsiteX1" fmla="*/ 337710 w 1063104"/>
                    <a:gd name="connsiteY1" fmla="*/ 345647 h 1052410"/>
                    <a:gd name="connsiteX2" fmla="*/ 337709 w 1063104"/>
                    <a:gd name="connsiteY2" fmla="*/ 1052410 h 1052410"/>
                    <a:gd name="connsiteX3" fmla="*/ 0 w 1063104"/>
                    <a:gd name="connsiteY3" fmla="*/ 1052410 h 1052410"/>
                    <a:gd name="connsiteX4" fmla="*/ 0 w 1063104"/>
                    <a:gd name="connsiteY4" fmla="*/ 176226 h 1052410"/>
                    <a:gd name="connsiteX5" fmla="*/ 150808 w 1063104"/>
                    <a:gd name="connsiteY5" fmla="*/ 11014 h 1052410"/>
                    <a:gd name="connsiteX6" fmla="*/ 246169 w 1063104"/>
                    <a:gd name="connsiteY6" fmla="*/ 1035 h 1052410"/>
                    <a:gd name="connsiteX7" fmla="*/ 1063104 w 1063104"/>
                    <a:gd name="connsiteY7" fmla="*/ 71514 h 1052410"/>
                    <a:gd name="connsiteX0" fmla="*/ 1034270 w 1034270"/>
                    <a:gd name="connsiteY0" fmla="*/ 405740 h 1052410"/>
                    <a:gd name="connsiteX1" fmla="*/ 337710 w 1034270"/>
                    <a:gd name="connsiteY1" fmla="*/ 345647 h 1052410"/>
                    <a:gd name="connsiteX2" fmla="*/ 337709 w 1034270"/>
                    <a:gd name="connsiteY2" fmla="*/ 1052410 h 1052410"/>
                    <a:gd name="connsiteX3" fmla="*/ 0 w 1034270"/>
                    <a:gd name="connsiteY3" fmla="*/ 1052410 h 1052410"/>
                    <a:gd name="connsiteX4" fmla="*/ 0 w 1034270"/>
                    <a:gd name="connsiteY4" fmla="*/ 176226 h 1052410"/>
                    <a:gd name="connsiteX5" fmla="*/ 150808 w 1034270"/>
                    <a:gd name="connsiteY5" fmla="*/ 11014 h 1052410"/>
                    <a:gd name="connsiteX6" fmla="*/ 246169 w 1034270"/>
                    <a:gd name="connsiteY6" fmla="*/ 1035 h 1052410"/>
                    <a:gd name="connsiteX7" fmla="*/ 1023728 w 1034270"/>
                    <a:gd name="connsiteY7" fmla="*/ 68231 h 1052410"/>
                    <a:gd name="connsiteX0" fmla="*/ 887504 w 1023728"/>
                    <a:gd name="connsiteY0" fmla="*/ 393501 h 1052410"/>
                    <a:gd name="connsiteX1" fmla="*/ 337710 w 1023728"/>
                    <a:gd name="connsiteY1" fmla="*/ 345647 h 1052410"/>
                    <a:gd name="connsiteX2" fmla="*/ 337709 w 1023728"/>
                    <a:gd name="connsiteY2" fmla="*/ 1052410 h 1052410"/>
                    <a:gd name="connsiteX3" fmla="*/ 0 w 1023728"/>
                    <a:gd name="connsiteY3" fmla="*/ 1052410 h 1052410"/>
                    <a:gd name="connsiteX4" fmla="*/ 0 w 1023728"/>
                    <a:gd name="connsiteY4" fmla="*/ 176226 h 1052410"/>
                    <a:gd name="connsiteX5" fmla="*/ 150808 w 1023728"/>
                    <a:gd name="connsiteY5" fmla="*/ 11014 h 1052410"/>
                    <a:gd name="connsiteX6" fmla="*/ 246169 w 1023728"/>
                    <a:gd name="connsiteY6" fmla="*/ 1035 h 1052410"/>
                    <a:gd name="connsiteX7" fmla="*/ 1023728 w 1023728"/>
                    <a:gd name="connsiteY7" fmla="*/ 68231 h 1052410"/>
                    <a:gd name="connsiteX0" fmla="*/ 887504 w 990585"/>
                    <a:gd name="connsiteY0" fmla="*/ 393501 h 1052410"/>
                    <a:gd name="connsiteX1" fmla="*/ 337710 w 990585"/>
                    <a:gd name="connsiteY1" fmla="*/ 345647 h 1052410"/>
                    <a:gd name="connsiteX2" fmla="*/ 337709 w 990585"/>
                    <a:gd name="connsiteY2" fmla="*/ 1052410 h 1052410"/>
                    <a:gd name="connsiteX3" fmla="*/ 0 w 990585"/>
                    <a:gd name="connsiteY3" fmla="*/ 1052410 h 1052410"/>
                    <a:gd name="connsiteX4" fmla="*/ 0 w 990585"/>
                    <a:gd name="connsiteY4" fmla="*/ 176226 h 1052410"/>
                    <a:gd name="connsiteX5" fmla="*/ 150808 w 990585"/>
                    <a:gd name="connsiteY5" fmla="*/ 11014 h 1052410"/>
                    <a:gd name="connsiteX6" fmla="*/ 246169 w 990585"/>
                    <a:gd name="connsiteY6" fmla="*/ 1035 h 1052410"/>
                    <a:gd name="connsiteX7" fmla="*/ 990586 w 990585"/>
                    <a:gd name="connsiteY7" fmla="*/ 62885 h 10524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990585" h="1052410">
                      <a:moveTo>
                        <a:pt x="887504" y="393501"/>
                      </a:moveTo>
                      <a:lnTo>
                        <a:pt x="337710" y="345647"/>
                      </a:lnTo>
                      <a:cubicBezTo>
                        <a:pt x="337710" y="581235"/>
                        <a:pt x="337709" y="816823"/>
                        <a:pt x="337709" y="1052410"/>
                      </a:cubicBezTo>
                      <a:lnTo>
                        <a:pt x="0" y="1052410"/>
                      </a:lnTo>
                      <a:lnTo>
                        <a:pt x="0" y="176226"/>
                      </a:lnTo>
                      <a:cubicBezTo>
                        <a:pt x="0" y="89165"/>
                        <a:pt x="65888" y="17493"/>
                        <a:pt x="150808" y="11014"/>
                      </a:cubicBezTo>
                      <a:cubicBezTo>
                        <a:pt x="179832" y="1336"/>
                        <a:pt x="212353" y="-1882"/>
                        <a:pt x="246169" y="1035"/>
                      </a:cubicBezTo>
                      <a:lnTo>
                        <a:pt x="990586" y="62885"/>
                      </a:lnTo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1118" name="グループ化 1117"/>
              <p:cNvGrpSpPr/>
              <p:nvPr/>
            </p:nvGrpSpPr>
            <p:grpSpPr>
              <a:xfrm flipH="1">
                <a:off x="5969636" y="5509304"/>
                <a:ext cx="664651" cy="779056"/>
                <a:chOff x="5130621" y="3211895"/>
                <a:chExt cx="664651" cy="779056"/>
              </a:xfrm>
            </p:grpSpPr>
            <p:sp>
              <p:nvSpPr>
                <p:cNvPr id="1119" name="角丸四角形 4"/>
                <p:cNvSpPr/>
                <p:nvPr/>
              </p:nvSpPr>
              <p:spPr>
                <a:xfrm rot="8735253" flipH="1">
                  <a:off x="5130621" y="3211895"/>
                  <a:ext cx="321292" cy="286027"/>
                </a:xfrm>
                <a:custGeom>
                  <a:avLst/>
                  <a:gdLst>
                    <a:gd name="connsiteX0" fmla="*/ 1806 w 838017"/>
                    <a:gd name="connsiteY0" fmla="*/ 546257 h 675821"/>
                    <a:gd name="connsiteX1" fmla="*/ 12952 w 838017"/>
                    <a:gd name="connsiteY1" fmla="*/ 525074 h 675821"/>
                    <a:gd name="connsiteX2" fmla="*/ 59067 w 838017"/>
                    <a:gd name="connsiteY2" fmla="*/ 497678 h 675821"/>
                    <a:gd name="connsiteX3" fmla="*/ 100244 w 838017"/>
                    <a:gd name="connsiteY3" fmla="*/ 488628 h 675821"/>
                    <a:gd name="connsiteX4" fmla="*/ 54928 w 838017"/>
                    <a:gd name="connsiteY4" fmla="*/ 448841 h 675821"/>
                    <a:gd name="connsiteX5" fmla="*/ 55646 w 838017"/>
                    <a:gd name="connsiteY5" fmla="*/ 425743 h 675821"/>
                    <a:gd name="connsiteX6" fmla="*/ 66792 w 838017"/>
                    <a:gd name="connsiteY6" fmla="*/ 404560 h 675821"/>
                    <a:gd name="connsiteX7" fmla="*/ 112907 w 838017"/>
                    <a:gd name="connsiteY7" fmla="*/ 377164 h 675821"/>
                    <a:gd name="connsiteX8" fmla="*/ 269211 w 838017"/>
                    <a:gd name="connsiteY8" fmla="*/ 342814 h 675821"/>
                    <a:gd name="connsiteX9" fmla="*/ 382846 w 838017"/>
                    <a:gd name="connsiteY9" fmla="*/ 271062 h 675821"/>
                    <a:gd name="connsiteX10" fmla="*/ 390224 w 838017"/>
                    <a:gd name="connsiteY10" fmla="*/ 262465 h 675821"/>
                    <a:gd name="connsiteX11" fmla="*/ 282312 w 838017"/>
                    <a:gd name="connsiteY11" fmla="*/ 262465 h 675821"/>
                    <a:gd name="connsiteX12" fmla="*/ 282312 w 838017"/>
                    <a:gd name="connsiteY12" fmla="*/ 130311 h 675821"/>
                    <a:gd name="connsiteX13" fmla="*/ 503642 w 838017"/>
                    <a:gd name="connsiteY13" fmla="*/ 130311 h 675821"/>
                    <a:gd name="connsiteX14" fmla="*/ 569841 w 838017"/>
                    <a:gd name="connsiteY14" fmla="*/ 53175 h 675821"/>
                    <a:gd name="connsiteX15" fmla="*/ 784843 w 838017"/>
                    <a:gd name="connsiteY15" fmla="*/ 36770 h 675821"/>
                    <a:gd name="connsiteX16" fmla="*/ 801247 w 838017"/>
                    <a:gd name="connsiteY16" fmla="*/ 251772 h 675821"/>
                    <a:gd name="connsiteX17" fmla="*/ 681089 w 838017"/>
                    <a:gd name="connsiteY17" fmla="*/ 391780 h 675821"/>
                    <a:gd name="connsiteX18" fmla="*/ 673163 w 838017"/>
                    <a:gd name="connsiteY18" fmla="*/ 404611 h 675821"/>
                    <a:gd name="connsiteX19" fmla="*/ 617412 w 838017"/>
                    <a:gd name="connsiteY19" fmla="*/ 465976 h 675821"/>
                    <a:gd name="connsiteX20" fmla="*/ 602855 w 838017"/>
                    <a:gd name="connsiteY20" fmla="*/ 482938 h 675821"/>
                    <a:gd name="connsiteX21" fmla="*/ 602376 w 838017"/>
                    <a:gd name="connsiteY21" fmla="*/ 482526 h 675821"/>
                    <a:gd name="connsiteX22" fmla="*/ 509362 w 838017"/>
                    <a:gd name="connsiteY22" fmla="*/ 584907 h 675821"/>
                    <a:gd name="connsiteX23" fmla="*/ 503806 w 838017"/>
                    <a:gd name="connsiteY23" fmla="*/ 589185 h 675821"/>
                    <a:gd name="connsiteX24" fmla="*/ 503527 w 838017"/>
                    <a:gd name="connsiteY24" fmla="*/ 589400 h 675821"/>
                    <a:gd name="connsiteX25" fmla="*/ 488983 w 838017"/>
                    <a:gd name="connsiteY25" fmla="*/ 600075 h 675821"/>
                    <a:gd name="connsiteX26" fmla="*/ 484229 w 838017"/>
                    <a:gd name="connsiteY26" fmla="*/ 603564 h 675821"/>
                    <a:gd name="connsiteX27" fmla="*/ 353095 w 838017"/>
                    <a:gd name="connsiteY27" fmla="*/ 668557 h 675821"/>
                    <a:gd name="connsiteX28" fmla="*/ 274455 w 838017"/>
                    <a:gd name="connsiteY28" fmla="*/ 648193 h 675821"/>
                    <a:gd name="connsiteX29" fmla="*/ 271614 w 838017"/>
                    <a:gd name="connsiteY29" fmla="*/ 636113 h 675821"/>
                    <a:gd name="connsiteX30" fmla="*/ 211767 w 838017"/>
                    <a:gd name="connsiteY30" fmla="*/ 663394 h 675821"/>
                    <a:gd name="connsiteX31" fmla="*/ 122366 w 838017"/>
                    <a:gd name="connsiteY31" fmla="*/ 640886 h 675821"/>
                    <a:gd name="connsiteX32" fmla="*/ 122875 w 838017"/>
                    <a:gd name="connsiteY32" fmla="*/ 601528 h 675821"/>
                    <a:gd name="connsiteX33" fmla="*/ 83777 w 838017"/>
                    <a:gd name="connsiteY33" fmla="*/ 610120 h 675821"/>
                    <a:gd name="connsiteX34" fmla="*/ 1088 w 838017"/>
                    <a:gd name="connsiteY34" fmla="*/ 569355 h 675821"/>
                    <a:gd name="connsiteX35" fmla="*/ 1806 w 838017"/>
                    <a:gd name="connsiteY35" fmla="*/ 546257 h 675821"/>
                    <a:gd name="connsiteX0" fmla="*/ 1806 w 838017"/>
                    <a:gd name="connsiteY0" fmla="*/ 546257 h 675821"/>
                    <a:gd name="connsiteX1" fmla="*/ 12952 w 838017"/>
                    <a:gd name="connsiteY1" fmla="*/ 525074 h 675821"/>
                    <a:gd name="connsiteX2" fmla="*/ 59067 w 838017"/>
                    <a:gd name="connsiteY2" fmla="*/ 497678 h 675821"/>
                    <a:gd name="connsiteX3" fmla="*/ 100244 w 838017"/>
                    <a:gd name="connsiteY3" fmla="*/ 488628 h 675821"/>
                    <a:gd name="connsiteX4" fmla="*/ 54928 w 838017"/>
                    <a:gd name="connsiteY4" fmla="*/ 448841 h 675821"/>
                    <a:gd name="connsiteX5" fmla="*/ 55646 w 838017"/>
                    <a:gd name="connsiteY5" fmla="*/ 425743 h 675821"/>
                    <a:gd name="connsiteX6" fmla="*/ 66792 w 838017"/>
                    <a:gd name="connsiteY6" fmla="*/ 404560 h 675821"/>
                    <a:gd name="connsiteX7" fmla="*/ 112907 w 838017"/>
                    <a:gd name="connsiteY7" fmla="*/ 377164 h 675821"/>
                    <a:gd name="connsiteX8" fmla="*/ 269211 w 838017"/>
                    <a:gd name="connsiteY8" fmla="*/ 342814 h 675821"/>
                    <a:gd name="connsiteX9" fmla="*/ 382846 w 838017"/>
                    <a:gd name="connsiteY9" fmla="*/ 271062 h 675821"/>
                    <a:gd name="connsiteX10" fmla="*/ 390224 w 838017"/>
                    <a:gd name="connsiteY10" fmla="*/ 262465 h 675821"/>
                    <a:gd name="connsiteX11" fmla="*/ 282312 w 838017"/>
                    <a:gd name="connsiteY11" fmla="*/ 130311 h 675821"/>
                    <a:gd name="connsiteX12" fmla="*/ 503642 w 838017"/>
                    <a:gd name="connsiteY12" fmla="*/ 130311 h 675821"/>
                    <a:gd name="connsiteX13" fmla="*/ 569841 w 838017"/>
                    <a:gd name="connsiteY13" fmla="*/ 53175 h 675821"/>
                    <a:gd name="connsiteX14" fmla="*/ 784843 w 838017"/>
                    <a:gd name="connsiteY14" fmla="*/ 36770 h 675821"/>
                    <a:gd name="connsiteX15" fmla="*/ 801247 w 838017"/>
                    <a:gd name="connsiteY15" fmla="*/ 251772 h 675821"/>
                    <a:gd name="connsiteX16" fmla="*/ 681089 w 838017"/>
                    <a:gd name="connsiteY16" fmla="*/ 391780 h 675821"/>
                    <a:gd name="connsiteX17" fmla="*/ 673163 w 838017"/>
                    <a:gd name="connsiteY17" fmla="*/ 404611 h 675821"/>
                    <a:gd name="connsiteX18" fmla="*/ 617412 w 838017"/>
                    <a:gd name="connsiteY18" fmla="*/ 465976 h 675821"/>
                    <a:gd name="connsiteX19" fmla="*/ 602855 w 838017"/>
                    <a:gd name="connsiteY19" fmla="*/ 482938 h 675821"/>
                    <a:gd name="connsiteX20" fmla="*/ 602376 w 838017"/>
                    <a:gd name="connsiteY20" fmla="*/ 482526 h 675821"/>
                    <a:gd name="connsiteX21" fmla="*/ 509362 w 838017"/>
                    <a:gd name="connsiteY21" fmla="*/ 584907 h 675821"/>
                    <a:gd name="connsiteX22" fmla="*/ 503806 w 838017"/>
                    <a:gd name="connsiteY22" fmla="*/ 589185 h 675821"/>
                    <a:gd name="connsiteX23" fmla="*/ 503527 w 838017"/>
                    <a:gd name="connsiteY23" fmla="*/ 589400 h 675821"/>
                    <a:gd name="connsiteX24" fmla="*/ 488983 w 838017"/>
                    <a:gd name="connsiteY24" fmla="*/ 600075 h 675821"/>
                    <a:gd name="connsiteX25" fmla="*/ 484229 w 838017"/>
                    <a:gd name="connsiteY25" fmla="*/ 603564 h 675821"/>
                    <a:gd name="connsiteX26" fmla="*/ 353095 w 838017"/>
                    <a:gd name="connsiteY26" fmla="*/ 668557 h 675821"/>
                    <a:gd name="connsiteX27" fmla="*/ 274455 w 838017"/>
                    <a:gd name="connsiteY27" fmla="*/ 648193 h 675821"/>
                    <a:gd name="connsiteX28" fmla="*/ 271614 w 838017"/>
                    <a:gd name="connsiteY28" fmla="*/ 636113 h 675821"/>
                    <a:gd name="connsiteX29" fmla="*/ 211767 w 838017"/>
                    <a:gd name="connsiteY29" fmla="*/ 663394 h 675821"/>
                    <a:gd name="connsiteX30" fmla="*/ 122366 w 838017"/>
                    <a:gd name="connsiteY30" fmla="*/ 640886 h 675821"/>
                    <a:gd name="connsiteX31" fmla="*/ 122875 w 838017"/>
                    <a:gd name="connsiteY31" fmla="*/ 601528 h 675821"/>
                    <a:gd name="connsiteX32" fmla="*/ 83777 w 838017"/>
                    <a:gd name="connsiteY32" fmla="*/ 610120 h 675821"/>
                    <a:gd name="connsiteX33" fmla="*/ 1088 w 838017"/>
                    <a:gd name="connsiteY33" fmla="*/ 569355 h 675821"/>
                    <a:gd name="connsiteX34" fmla="*/ 1806 w 838017"/>
                    <a:gd name="connsiteY34" fmla="*/ 546257 h 675821"/>
                    <a:gd name="connsiteX0" fmla="*/ 1806 w 838017"/>
                    <a:gd name="connsiteY0" fmla="*/ 546257 h 675821"/>
                    <a:gd name="connsiteX1" fmla="*/ 12952 w 838017"/>
                    <a:gd name="connsiteY1" fmla="*/ 525074 h 675821"/>
                    <a:gd name="connsiteX2" fmla="*/ 59067 w 838017"/>
                    <a:gd name="connsiteY2" fmla="*/ 497678 h 675821"/>
                    <a:gd name="connsiteX3" fmla="*/ 100244 w 838017"/>
                    <a:gd name="connsiteY3" fmla="*/ 488628 h 675821"/>
                    <a:gd name="connsiteX4" fmla="*/ 54928 w 838017"/>
                    <a:gd name="connsiteY4" fmla="*/ 448841 h 675821"/>
                    <a:gd name="connsiteX5" fmla="*/ 55646 w 838017"/>
                    <a:gd name="connsiteY5" fmla="*/ 425743 h 675821"/>
                    <a:gd name="connsiteX6" fmla="*/ 66792 w 838017"/>
                    <a:gd name="connsiteY6" fmla="*/ 404560 h 675821"/>
                    <a:gd name="connsiteX7" fmla="*/ 112907 w 838017"/>
                    <a:gd name="connsiteY7" fmla="*/ 377164 h 675821"/>
                    <a:gd name="connsiteX8" fmla="*/ 269211 w 838017"/>
                    <a:gd name="connsiteY8" fmla="*/ 342814 h 675821"/>
                    <a:gd name="connsiteX9" fmla="*/ 382846 w 838017"/>
                    <a:gd name="connsiteY9" fmla="*/ 271062 h 675821"/>
                    <a:gd name="connsiteX10" fmla="*/ 390224 w 838017"/>
                    <a:gd name="connsiteY10" fmla="*/ 262465 h 675821"/>
                    <a:gd name="connsiteX11" fmla="*/ 503642 w 838017"/>
                    <a:gd name="connsiteY11" fmla="*/ 130311 h 675821"/>
                    <a:gd name="connsiteX12" fmla="*/ 569841 w 838017"/>
                    <a:gd name="connsiteY12" fmla="*/ 53175 h 675821"/>
                    <a:gd name="connsiteX13" fmla="*/ 784843 w 838017"/>
                    <a:gd name="connsiteY13" fmla="*/ 36770 h 675821"/>
                    <a:gd name="connsiteX14" fmla="*/ 801247 w 838017"/>
                    <a:gd name="connsiteY14" fmla="*/ 251772 h 675821"/>
                    <a:gd name="connsiteX15" fmla="*/ 681089 w 838017"/>
                    <a:gd name="connsiteY15" fmla="*/ 391780 h 675821"/>
                    <a:gd name="connsiteX16" fmla="*/ 673163 w 838017"/>
                    <a:gd name="connsiteY16" fmla="*/ 404611 h 675821"/>
                    <a:gd name="connsiteX17" fmla="*/ 617412 w 838017"/>
                    <a:gd name="connsiteY17" fmla="*/ 465976 h 675821"/>
                    <a:gd name="connsiteX18" fmla="*/ 602855 w 838017"/>
                    <a:gd name="connsiteY18" fmla="*/ 482938 h 675821"/>
                    <a:gd name="connsiteX19" fmla="*/ 602376 w 838017"/>
                    <a:gd name="connsiteY19" fmla="*/ 482526 h 675821"/>
                    <a:gd name="connsiteX20" fmla="*/ 509362 w 838017"/>
                    <a:gd name="connsiteY20" fmla="*/ 584907 h 675821"/>
                    <a:gd name="connsiteX21" fmla="*/ 503806 w 838017"/>
                    <a:gd name="connsiteY21" fmla="*/ 589185 h 675821"/>
                    <a:gd name="connsiteX22" fmla="*/ 503527 w 838017"/>
                    <a:gd name="connsiteY22" fmla="*/ 589400 h 675821"/>
                    <a:gd name="connsiteX23" fmla="*/ 488983 w 838017"/>
                    <a:gd name="connsiteY23" fmla="*/ 600075 h 675821"/>
                    <a:gd name="connsiteX24" fmla="*/ 484229 w 838017"/>
                    <a:gd name="connsiteY24" fmla="*/ 603564 h 675821"/>
                    <a:gd name="connsiteX25" fmla="*/ 353095 w 838017"/>
                    <a:gd name="connsiteY25" fmla="*/ 668557 h 675821"/>
                    <a:gd name="connsiteX26" fmla="*/ 274455 w 838017"/>
                    <a:gd name="connsiteY26" fmla="*/ 648193 h 675821"/>
                    <a:gd name="connsiteX27" fmla="*/ 271614 w 838017"/>
                    <a:gd name="connsiteY27" fmla="*/ 636113 h 675821"/>
                    <a:gd name="connsiteX28" fmla="*/ 211767 w 838017"/>
                    <a:gd name="connsiteY28" fmla="*/ 663394 h 675821"/>
                    <a:gd name="connsiteX29" fmla="*/ 122366 w 838017"/>
                    <a:gd name="connsiteY29" fmla="*/ 640886 h 675821"/>
                    <a:gd name="connsiteX30" fmla="*/ 122875 w 838017"/>
                    <a:gd name="connsiteY30" fmla="*/ 601528 h 675821"/>
                    <a:gd name="connsiteX31" fmla="*/ 83777 w 838017"/>
                    <a:gd name="connsiteY31" fmla="*/ 610120 h 675821"/>
                    <a:gd name="connsiteX32" fmla="*/ 1088 w 838017"/>
                    <a:gd name="connsiteY32" fmla="*/ 569355 h 675821"/>
                    <a:gd name="connsiteX33" fmla="*/ 1806 w 838017"/>
                    <a:gd name="connsiteY33" fmla="*/ 546257 h 675821"/>
                    <a:gd name="connsiteX0" fmla="*/ 1806 w 838017"/>
                    <a:gd name="connsiteY0" fmla="*/ 546257 h 675821"/>
                    <a:gd name="connsiteX1" fmla="*/ 12952 w 838017"/>
                    <a:gd name="connsiteY1" fmla="*/ 525074 h 675821"/>
                    <a:gd name="connsiteX2" fmla="*/ 59067 w 838017"/>
                    <a:gd name="connsiteY2" fmla="*/ 497678 h 675821"/>
                    <a:gd name="connsiteX3" fmla="*/ 100244 w 838017"/>
                    <a:gd name="connsiteY3" fmla="*/ 488628 h 675821"/>
                    <a:gd name="connsiteX4" fmla="*/ 54928 w 838017"/>
                    <a:gd name="connsiteY4" fmla="*/ 448841 h 675821"/>
                    <a:gd name="connsiteX5" fmla="*/ 55646 w 838017"/>
                    <a:gd name="connsiteY5" fmla="*/ 425743 h 675821"/>
                    <a:gd name="connsiteX6" fmla="*/ 66792 w 838017"/>
                    <a:gd name="connsiteY6" fmla="*/ 404560 h 675821"/>
                    <a:gd name="connsiteX7" fmla="*/ 112907 w 838017"/>
                    <a:gd name="connsiteY7" fmla="*/ 377164 h 675821"/>
                    <a:gd name="connsiteX8" fmla="*/ 269211 w 838017"/>
                    <a:gd name="connsiteY8" fmla="*/ 342814 h 675821"/>
                    <a:gd name="connsiteX9" fmla="*/ 382846 w 838017"/>
                    <a:gd name="connsiteY9" fmla="*/ 271062 h 675821"/>
                    <a:gd name="connsiteX10" fmla="*/ 503642 w 838017"/>
                    <a:gd name="connsiteY10" fmla="*/ 130311 h 675821"/>
                    <a:gd name="connsiteX11" fmla="*/ 569841 w 838017"/>
                    <a:gd name="connsiteY11" fmla="*/ 53175 h 675821"/>
                    <a:gd name="connsiteX12" fmla="*/ 784843 w 838017"/>
                    <a:gd name="connsiteY12" fmla="*/ 36770 h 675821"/>
                    <a:gd name="connsiteX13" fmla="*/ 801247 w 838017"/>
                    <a:gd name="connsiteY13" fmla="*/ 251772 h 675821"/>
                    <a:gd name="connsiteX14" fmla="*/ 681089 w 838017"/>
                    <a:gd name="connsiteY14" fmla="*/ 391780 h 675821"/>
                    <a:gd name="connsiteX15" fmla="*/ 673163 w 838017"/>
                    <a:gd name="connsiteY15" fmla="*/ 404611 h 675821"/>
                    <a:gd name="connsiteX16" fmla="*/ 617412 w 838017"/>
                    <a:gd name="connsiteY16" fmla="*/ 465976 h 675821"/>
                    <a:gd name="connsiteX17" fmla="*/ 602855 w 838017"/>
                    <a:gd name="connsiteY17" fmla="*/ 482938 h 675821"/>
                    <a:gd name="connsiteX18" fmla="*/ 602376 w 838017"/>
                    <a:gd name="connsiteY18" fmla="*/ 482526 h 675821"/>
                    <a:gd name="connsiteX19" fmla="*/ 509362 w 838017"/>
                    <a:gd name="connsiteY19" fmla="*/ 584907 h 675821"/>
                    <a:gd name="connsiteX20" fmla="*/ 503806 w 838017"/>
                    <a:gd name="connsiteY20" fmla="*/ 589185 h 675821"/>
                    <a:gd name="connsiteX21" fmla="*/ 503527 w 838017"/>
                    <a:gd name="connsiteY21" fmla="*/ 589400 h 675821"/>
                    <a:gd name="connsiteX22" fmla="*/ 488983 w 838017"/>
                    <a:gd name="connsiteY22" fmla="*/ 600075 h 675821"/>
                    <a:gd name="connsiteX23" fmla="*/ 484229 w 838017"/>
                    <a:gd name="connsiteY23" fmla="*/ 603564 h 675821"/>
                    <a:gd name="connsiteX24" fmla="*/ 353095 w 838017"/>
                    <a:gd name="connsiteY24" fmla="*/ 668557 h 675821"/>
                    <a:gd name="connsiteX25" fmla="*/ 274455 w 838017"/>
                    <a:gd name="connsiteY25" fmla="*/ 648193 h 675821"/>
                    <a:gd name="connsiteX26" fmla="*/ 271614 w 838017"/>
                    <a:gd name="connsiteY26" fmla="*/ 636113 h 675821"/>
                    <a:gd name="connsiteX27" fmla="*/ 211767 w 838017"/>
                    <a:gd name="connsiteY27" fmla="*/ 663394 h 675821"/>
                    <a:gd name="connsiteX28" fmla="*/ 122366 w 838017"/>
                    <a:gd name="connsiteY28" fmla="*/ 640886 h 675821"/>
                    <a:gd name="connsiteX29" fmla="*/ 122875 w 838017"/>
                    <a:gd name="connsiteY29" fmla="*/ 601528 h 675821"/>
                    <a:gd name="connsiteX30" fmla="*/ 83777 w 838017"/>
                    <a:gd name="connsiteY30" fmla="*/ 610120 h 675821"/>
                    <a:gd name="connsiteX31" fmla="*/ 1088 w 838017"/>
                    <a:gd name="connsiteY31" fmla="*/ 569355 h 675821"/>
                    <a:gd name="connsiteX32" fmla="*/ 1806 w 838017"/>
                    <a:gd name="connsiteY32" fmla="*/ 546257 h 675821"/>
                    <a:gd name="connsiteX0" fmla="*/ 1806 w 838017"/>
                    <a:gd name="connsiteY0" fmla="*/ 546257 h 675821"/>
                    <a:gd name="connsiteX1" fmla="*/ 12952 w 838017"/>
                    <a:gd name="connsiteY1" fmla="*/ 525074 h 675821"/>
                    <a:gd name="connsiteX2" fmla="*/ 59067 w 838017"/>
                    <a:gd name="connsiteY2" fmla="*/ 497678 h 675821"/>
                    <a:gd name="connsiteX3" fmla="*/ 100244 w 838017"/>
                    <a:gd name="connsiteY3" fmla="*/ 488628 h 675821"/>
                    <a:gd name="connsiteX4" fmla="*/ 54928 w 838017"/>
                    <a:gd name="connsiteY4" fmla="*/ 448841 h 675821"/>
                    <a:gd name="connsiteX5" fmla="*/ 55646 w 838017"/>
                    <a:gd name="connsiteY5" fmla="*/ 425743 h 675821"/>
                    <a:gd name="connsiteX6" fmla="*/ 66792 w 838017"/>
                    <a:gd name="connsiteY6" fmla="*/ 404560 h 675821"/>
                    <a:gd name="connsiteX7" fmla="*/ 112907 w 838017"/>
                    <a:gd name="connsiteY7" fmla="*/ 377164 h 675821"/>
                    <a:gd name="connsiteX8" fmla="*/ 269211 w 838017"/>
                    <a:gd name="connsiteY8" fmla="*/ 342814 h 675821"/>
                    <a:gd name="connsiteX9" fmla="*/ 382846 w 838017"/>
                    <a:gd name="connsiteY9" fmla="*/ 271062 h 675821"/>
                    <a:gd name="connsiteX10" fmla="*/ 503642 w 838017"/>
                    <a:gd name="connsiteY10" fmla="*/ 130311 h 675821"/>
                    <a:gd name="connsiteX11" fmla="*/ 569841 w 838017"/>
                    <a:gd name="connsiteY11" fmla="*/ 53175 h 675821"/>
                    <a:gd name="connsiteX12" fmla="*/ 784843 w 838017"/>
                    <a:gd name="connsiteY12" fmla="*/ 36770 h 675821"/>
                    <a:gd name="connsiteX13" fmla="*/ 801247 w 838017"/>
                    <a:gd name="connsiteY13" fmla="*/ 251772 h 675821"/>
                    <a:gd name="connsiteX14" fmla="*/ 681089 w 838017"/>
                    <a:gd name="connsiteY14" fmla="*/ 391780 h 675821"/>
                    <a:gd name="connsiteX15" fmla="*/ 673163 w 838017"/>
                    <a:gd name="connsiteY15" fmla="*/ 404611 h 675821"/>
                    <a:gd name="connsiteX16" fmla="*/ 617412 w 838017"/>
                    <a:gd name="connsiteY16" fmla="*/ 465976 h 675821"/>
                    <a:gd name="connsiteX17" fmla="*/ 602855 w 838017"/>
                    <a:gd name="connsiteY17" fmla="*/ 482938 h 675821"/>
                    <a:gd name="connsiteX18" fmla="*/ 509362 w 838017"/>
                    <a:gd name="connsiteY18" fmla="*/ 584907 h 675821"/>
                    <a:gd name="connsiteX19" fmla="*/ 503806 w 838017"/>
                    <a:gd name="connsiteY19" fmla="*/ 589185 h 675821"/>
                    <a:gd name="connsiteX20" fmla="*/ 503527 w 838017"/>
                    <a:gd name="connsiteY20" fmla="*/ 589400 h 675821"/>
                    <a:gd name="connsiteX21" fmla="*/ 488983 w 838017"/>
                    <a:gd name="connsiteY21" fmla="*/ 600075 h 675821"/>
                    <a:gd name="connsiteX22" fmla="*/ 484229 w 838017"/>
                    <a:gd name="connsiteY22" fmla="*/ 603564 h 675821"/>
                    <a:gd name="connsiteX23" fmla="*/ 353095 w 838017"/>
                    <a:gd name="connsiteY23" fmla="*/ 668557 h 675821"/>
                    <a:gd name="connsiteX24" fmla="*/ 274455 w 838017"/>
                    <a:gd name="connsiteY24" fmla="*/ 648193 h 675821"/>
                    <a:gd name="connsiteX25" fmla="*/ 271614 w 838017"/>
                    <a:gd name="connsiteY25" fmla="*/ 636113 h 675821"/>
                    <a:gd name="connsiteX26" fmla="*/ 211767 w 838017"/>
                    <a:gd name="connsiteY26" fmla="*/ 663394 h 675821"/>
                    <a:gd name="connsiteX27" fmla="*/ 122366 w 838017"/>
                    <a:gd name="connsiteY27" fmla="*/ 640886 h 675821"/>
                    <a:gd name="connsiteX28" fmla="*/ 122875 w 838017"/>
                    <a:gd name="connsiteY28" fmla="*/ 601528 h 675821"/>
                    <a:gd name="connsiteX29" fmla="*/ 83777 w 838017"/>
                    <a:gd name="connsiteY29" fmla="*/ 610120 h 675821"/>
                    <a:gd name="connsiteX30" fmla="*/ 1088 w 838017"/>
                    <a:gd name="connsiteY30" fmla="*/ 569355 h 675821"/>
                    <a:gd name="connsiteX31" fmla="*/ 1806 w 838017"/>
                    <a:gd name="connsiteY31" fmla="*/ 546257 h 675821"/>
                    <a:gd name="connsiteX0" fmla="*/ 1806 w 838017"/>
                    <a:gd name="connsiteY0" fmla="*/ 546257 h 675821"/>
                    <a:gd name="connsiteX1" fmla="*/ 12952 w 838017"/>
                    <a:gd name="connsiteY1" fmla="*/ 525074 h 675821"/>
                    <a:gd name="connsiteX2" fmla="*/ 59067 w 838017"/>
                    <a:gd name="connsiteY2" fmla="*/ 497678 h 675821"/>
                    <a:gd name="connsiteX3" fmla="*/ 100244 w 838017"/>
                    <a:gd name="connsiteY3" fmla="*/ 488628 h 675821"/>
                    <a:gd name="connsiteX4" fmla="*/ 54928 w 838017"/>
                    <a:gd name="connsiteY4" fmla="*/ 448841 h 675821"/>
                    <a:gd name="connsiteX5" fmla="*/ 55646 w 838017"/>
                    <a:gd name="connsiteY5" fmla="*/ 425743 h 675821"/>
                    <a:gd name="connsiteX6" fmla="*/ 66792 w 838017"/>
                    <a:gd name="connsiteY6" fmla="*/ 404560 h 675821"/>
                    <a:gd name="connsiteX7" fmla="*/ 112907 w 838017"/>
                    <a:gd name="connsiteY7" fmla="*/ 377164 h 675821"/>
                    <a:gd name="connsiteX8" fmla="*/ 269211 w 838017"/>
                    <a:gd name="connsiteY8" fmla="*/ 342814 h 675821"/>
                    <a:gd name="connsiteX9" fmla="*/ 382846 w 838017"/>
                    <a:gd name="connsiteY9" fmla="*/ 271062 h 675821"/>
                    <a:gd name="connsiteX10" fmla="*/ 503642 w 838017"/>
                    <a:gd name="connsiteY10" fmla="*/ 130311 h 675821"/>
                    <a:gd name="connsiteX11" fmla="*/ 569841 w 838017"/>
                    <a:gd name="connsiteY11" fmla="*/ 53175 h 675821"/>
                    <a:gd name="connsiteX12" fmla="*/ 784843 w 838017"/>
                    <a:gd name="connsiteY12" fmla="*/ 36770 h 675821"/>
                    <a:gd name="connsiteX13" fmla="*/ 801247 w 838017"/>
                    <a:gd name="connsiteY13" fmla="*/ 251772 h 675821"/>
                    <a:gd name="connsiteX14" fmla="*/ 681089 w 838017"/>
                    <a:gd name="connsiteY14" fmla="*/ 391780 h 675821"/>
                    <a:gd name="connsiteX15" fmla="*/ 673163 w 838017"/>
                    <a:gd name="connsiteY15" fmla="*/ 404611 h 675821"/>
                    <a:gd name="connsiteX16" fmla="*/ 617412 w 838017"/>
                    <a:gd name="connsiteY16" fmla="*/ 465976 h 675821"/>
                    <a:gd name="connsiteX17" fmla="*/ 602855 w 838017"/>
                    <a:gd name="connsiteY17" fmla="*/ 482938 h 675821"/>
                    <a:gd name="connsiteX18" fmla="*/ 509362 w 838017"/>
                    <a:gd name="connsiteY18" fmla="*/ 584907 h 675821"/>
                    <a:gd name="connsiteX19" fmla="*/ 503806 w 838017"/>
                    <a:gd name="connsiteY19" fmla="*/ 589185 h 675821"/>
                    <a:gd name="connsiteX20" fmla="*/ 488983 w 838017"/>
                    <a:gd name="connsiteY20" fmla="*/ 600075 h 675821"/>
                    <a:gd name="connsiteX21" fmla="*/ 484229 w 838017"/>
                    <a:gd name="connsiteY21" fmla="*/ 603564 h 675821"/>
                    <a:gd name="connsiteX22" fmla="*/ 353095 w 838017"/>
                    <a:gd name="connsiteY22" fmla="*/ 668557 h 675821"/>
                    <a:gd name="connsiteX23" fmla="*/ 274455 w 838017"/>
                    <a:gd name="connsiteY23" fmla="*/ 648193 h 675821"/>
                    <a:gd name="connsiteX24" fmla="*/ 271614 w 838017"/>
                    <a:gd name="connsiteY24" fmla="*/ 636113 h 675821"/>
                    <a:gd name="connsiteX25" fmla="*/ 211767 w 838017"/>
                    <a:gd name="connsiteY25" fmla="*/ 663394 h 675821"/>
                    <a:gd name="connsiteX26" fmla="*/ 122366 w 838017"/>
                    <a:gd name="connsiteY26" fmla="*/ 640886 h 675821"/>
                    <a:gd name="connsiteX27" fmla="*/ 122875 w 838017"/>
                    <a:gd name="connsiteY27" fmla="*/ 601528 h 675821"/>
                    <a:gd name="connsiteX28" fmla="*/ 83777 w 838017"/>
                    <a:gd name="connsiteY28" fmla="*/ 610120 h 675821"/>
                    <a:gd name="connsiteX29" fmla="*/ 1088 w 838017"/>
                    <a:gd name="connsiteY29" fmla="*/ 569355 h 675821"/>
                    <a:gd name="connsiteX30" fmla="*/ 1806 w 838017"/>
                    <a:gd name="connsiteY30" fmla="*/ 546257 h 675821"/>
                    <a:gd name="connsiteX0" fmla="*/ 1806 w 838017"/>
                    <a:gd name="connsiteY0" fmla="*/ 546257 h 675821"/>
                    <a:gd name="connsiteX1" fmla="*/ 12952 w 838017"/>
                    <a:gd name="connsiteY1" fmla="*/ 525074 h 675821"/>
                    <a:gd name="connsiteX2" fmla="*/ 59067 w 838017"/>
                    <a:gd name="connsiteY2" fmla="*/ 497678 h 675821"/>
                    <a:gd name="connsiteX3" fmla="*/ 100244 w 838017"/>
                    <a:gd name="connsiteY3" fmla="*/ 488628 h 675821"/>
                    <a:gd name="connsiteX4" fmla="*/ 54928 w 838017"/>
                    <a:gd name="connsiteY4" fmla="*/ 448841 h 675821"/>
                    <a:gd name="connsiteX5" fmla="*/ 55646 w 838017"/>
                    <a:gd name="connsiteY5" fmla="*/ 425743 h 675821"/>
                    <a:gd name="connsiteX6" fmla="*/ 66792 w 838017"/>
                    <a:gd name="connsiteY6" fmla="*/ 404560 h 675821"/>
                    <a:gd name="connsiteX7" fmla="*/ 112907 w 838017"/>
                    <a:gd name="connsiteY7" fmla="*/ 377164 h 675821"/>
                    <a:gd name="connsiteX8" fmla="*/ 269211 w 838017"/>
                    <a:gd name="connsiteY8" fmla="*/ 342814 h 675821"/>
                    <a:gd name="connsiteX9" fmla="*/ 382846 w 838017"/>
                    <a:gd name="connsiteY9" fmla="*/ 271062 h 675821"/>
                    <a:gd name="connsiteX10" fmla="*/ 503642 w 838017"/>
                    <a:gd name="connsiteY10" fmla="*/ 130311 h 675821"/>
                    <a:gd name="connsiteX11" fmla="*/ 569841 w 838017"/>
                    <a:gd name="connsiteY11" fmla="*/ 53175 h 675821"/>
                    <a:gd name="connsiteX12" fmla="*/ 784843 w 838017"/>
                    <a:gd name="connsiteY12" fmla="*/ 36770 h 675821"/>
                    <a:gd name="connsiteX13" fmla="*/ 801247 w 838017"/>
                    <a:gd name="connsiteY13" fmla="*/ 251772 h 675821"/>
                    <a:gd name="connsiteX14" fmla="*/ 681089 w 838017"/>
                    <a:gd name="connsiteY14" fmla="*/ 391780 h 675821"/>
                    <a:gd name="connsiteX15" fmla="*/ 617412 w 838017"/>
                    <a:gd name="connsiteY15" fmla="*/ 465976 h 675821"/>
                    <a:gd name="connsiteX16" fmla="*/ 602855 w 838017"/>
                    <a:gd name="connsiteY16" fmla="*/ 482938 h 675821"/>
                    <a:gd name="connsiteX17" fmla="*/ 509362 w 838017"/>
                    <a:gd name="connsiteY17" fmla="*/ 584907 h 675821"/>
                    <a:gd name="connsiteX18" fmla="*/ 503806 w 838017"/>
                    <a:gd name="connsiteY18" fmla="*/ 589185 h 675821"/>
                    <a:gd name="connsiteX19" fmla="*/ 488983 w 838017"/>
                    <a:gd name="connsiteY19" fmla="*/ 600075 h 675821"/>
                    <a:gd name="connsiteX20" fmla="*/ 484229 w 838017"/>
                    <a:gd name="connsiteY20" fmla="*/ 603564 h 675821"/>
                    <a:gd name="connsiteX21" fmla="*/ 353095 w 838017"/>
                    <a:gd name="connsiteY21" fmla="*/ 668557 h 675821"/>
                    <a:gd name="connsiteX22" fmla="*/ 274455 w 838017"/>
                    <a:gd name="connsiteY22" fmla="*/ 648193 h 675821"/>
                    <a:gd name="connsiteX23" fmla="*/ 271614 w 838017"/>
                    <a:gd name="connsiteY23" fmla="*/ 636113 h 675821"/>
                    <a:gd name="connsiteX24" fmla="*/ 211767 w 838017"/>
                    <a:gd name="connsiteY24" fmla="*/ 663394 h 675821"/>
                    <a:gd name="connsiteX25" fmla="*/ 122366 w 838017"/>
                    <a:gd name="connsiteY25" fmla="*/ 640886 h 675821"/>
                    <a:gd name="connsiteX26" fmla="*/ 122875 w 838017"/>
                    <a:gd name="connsiteY26" fmla="*/ 601528 h 675821"/>
                    <a:gd name="connsiteX27" fmla="*/ 83777 w 838017"/>
                    <a:gd name="connsiteY27" fmla="*/ 610120 h 675821"/>
                    <a:gd name="connsiteX28" fmla="*/ 1088 w 838017"/>
                    <a:gd name="connsiteY28" fmla="*/ 569355 h 675821"/>
                    <a:gd name="connsiteX29" fmla="*/ 1806 w 838017"/>
                    <a:gd name="connsiteY29" fmla="*/ 546257 h 675821"/>
                    <a:gd name="connsiteX0" fmla="*/ 1806 w 838017"/>
                    <a:gd name="connsiteY0" fmla="*/ 546257 h 675821"/>
                    <a:gd name="connsiteX1" fmla="*/ 12952 w 838017"/>
                    <a:gd name="connsiteY1" fmla="*/ 525074 h 675821"/>
                    <a:gd name="connsiteX2" fmla="*/ 59067 w 838017"/>
                    <a:gd name="connsiteY2" fmla="*/ 497678 h 675821"/>
                    <a:gd name="connsiteX3" fmla="*/ 100244 w 838017"/>
                    <a:gd name="connsiteY3" fmla="*/ 488628 h 675821"/>
                    <a:gd name="connsiteX4" fmla="*/ 54928 w 838017"/>
                    <a:gd name="connsiteY4" fmla="*/ 448841 h 675821"/>
                    <a:gd name="connsiteX5" fmla="*/ 55646 w 838017"/>
                    <a:gd name="connsiteY5" fmla="*/ 425743 h 675821"/>
                    <a:gd name="connsiteX6" fmla="*/ 66792 w 838017"/>
                    <a:gd name="connsiteY6" fmla="*/ 404560 h 675821"/>
                    <a:gd name="connsiteX7" fmla="*/ 112907 w 838017"/>
                    <a:gd name="connsiteY7" fmla="*/ 377164 h 675821"/>
                    <a:gd name="connsiteX8" fmla="*/ 269211 w 838017"/>
                    <a:gd name="connsiteY8" fmla="*/ 342814 h 675821"/>
                    <a:gd name="connsiteX9" fmla="*/ 382846 w 838017"/>
                    <a:gd name="connsiteY9" fmla="*/ 271062 h 675821"/>
                    <a:gd name="connsiteX10" fmla="*/ 503642 w 838017"/>
                    <a:gd name="connsiteY10" fmla="*/ 130311 h 675821"/>
                    <a:gd name="connsiteX11" fmla="*/ 569841 w 838017"/>
                    <a:gd name="connsiteY11" fmla="*/ 53175 h 675821"/>
                    <a:gd name="connsiteX12" fmla="*/ 784843 w 838017"/>
                    <a:gd name="connsiteY12" fmla="*/ 36770 h 675821"/>
                    <a:gd name="connsiteX13" fmla="*/ 801247 w 838017"/>
                    <a:gd name="connsiteY13" fmla="*/ 251772 h 675821"/>
                    <a:gd name="connsiteX14" fmla="*/ 681089 w 838017"/>
                    <a:gd name="connsiteY14" fmla="*/ 391780 h 675821"/>
                    <a:gd name="connsiteX15" fmla="*/ 617412 w 838017"/>
                    <a:gd name="connsiteY15" fmla="*/ 465976 h 675821"/>
                    <a:gd name="connsiteX16" fmla="*/ 509362 w 838017"/>
                    <a:gd name="connsiteY16" fmla="*/ 584907 h 675821"/>
                    <a:gd name="connsiteX17" fmla="*/ 503806 w 838017"/>
                    <a:gd name="connsiteY17" fmla="*/ 589185 h 675821"/>
                    <a:gd name="connsiteX18" fmla="*/ 488983 w 838017"/>
                    <a:gd name="connsiteY18" fmla="*/ 600075 h 675821"/>
                    <a:gd name="connsiteX19" fmla="*/ 484229 w 838017"/>
                    <a:gd name="connsiteY19" fmla="*/ 603564 h 675821"/>
                    <a:gd name="connsiteX20" fmla="*/ 353095 w 838017"/>
                    <a:gd name="connsiteY20" fmla="*/ 668557 h 675821"/>
                    <a:gd name="connsiteX21" fmla="*/ 274455 w 838017"/>
                    <a:gd name="connsiteY21" fmla="*/ 648193 h 675821"/>
                    <a:gd name="connsiteX22" fmla="*/ 271614 w 838017"/>
                    <a:gd name="connsiteY22" fmla="*/ 636113 h 675821"/>
                    <a:gd name="connsiteX23" fmla="*/ 211767 w 838017"/>
                    <a:gd name="connsiteY23" fmla="*/ 663394 h 675821"/>
                    <a:gd name="connsiteX24" fmla="*/ 122366 w 838017"/>
                    <a:gd name="connsiteY24" fmla="*/ 640886 h 675821"/>
                    <a:gd name="connsiteX25" fmla="*/ 122875 w 838017"/>
                    <a:gd name="connsiteY25" fmla="*/ 601528 h 675821"/>
                    <a:gd name="connsiteX26" fmla="*/ 83777 w 838017"/>
                    <a:gd name="connsiteY26" fmla="*/ 610120 h 675821"/>
                    <a:gd name="connsiteX27" fmla="*/ 1088 w 838017"/>
                    <a:gd name="connsiteY27" fmla="*/ 569355 h 675821"/>
                    <a:gd name="connsiteX28" fmla="*/ 1806 w 838017"/>
                    <a:gd name="connsiteY28" fmla="*/ 546257 h 675821"/>
                    <a:gd name="connsiteX0" fmla="*/ 1806 w 807142"/>
                    <a:gd name="connsiteY0" fmla="*/ 533210 h 662774"/>
                    <a:gd name="connsiteX1" fmla="*/ 12952 w 807142"/>
                    <a:gd name="connsiteY1" fmla="*/ 512027 h 662774"/>
                    <a:gd name="connsiteX2" fmla="*/ 59067 w 807142"/>
                    <a:gd name="connsiteY2" fmla="*/ 484631 h 662774"/>
                    <a:gd name="connsiteX3" fmla="*/ 100244 w 807142"/>
                    <a:gd name="connsiteY3" fmla="*/ 475581 h 662774"/>
                    <a:gd name="connsiteX4" fmla="*/ 54928 w 807142"/>
                    <a:gd name="connsiteY4" fmla="*/ 435794 h 662774"/>
                    <a:gd name="connsiteX5" fmla="*/ 55646 w 807142"/>
                    <a:gd name="connsiteY5" fmla="*/ 412696 h 662774"/>
                    <a:gd name="connsiteX6" fmla="*/ 66792 w 807142"/>
                    <a:gd name="connsiteY6" fmla="*/ 391513 h 662774"/>
                    <a:gd name="connsiteX7" fmla="*/ 112907 w 807142"/>
                    <a:gd name="connsiteY7" fmla="*/ 364117 h 662774"/>
                    <a:gd name="connsiteX8" fmla="*/ 269211 w 807142"/>
                    <a:gd name="connsiteY8" fmla="*/ 329767 h 662774"/>
                    <a:gd name="connsiteX9" fmla="*/ 382846 w 807142"/>
                    <a:gd name="connsiteY9" fmla="*/ 258015 h 662774"/>
                    <a:gd name="connsiteX10" fmla="*/ 503642 w 807142"/>
                    <a:gd name="connsiteY10" fmla="*/ 117264 h 662774"/>
                    <a:gd name="connsiteX11" fmla="*/ 569841 w 807142"/>
                    <a:gd name="connsiteY11" fmla="*/ 40128 h 662774"/>
                    <a:gd name="connsiteX12" fmla="*/ 784843 w 807142"/>
                    <a:gd name="connsiteY12" fmla="*/ 23723 h 662774"/>
                    <a:gd name="connsiteX13" fmla="*/ 763211 w 807142"/>
                    <a:gd name="connsiteY13" fmla="*/ 165718 h 662774"/>
                    <a:gd name="connsiteX14" fmla="*/ 681089 w 807142"/>
                    <a:gd name="connsiteY14" fmla="*/ 378733 h 662774"/>
                    <a:gd name="connsiteX15" fmla="*/ 617412 w 807142"/>
                    <a:gd name="connsiteY15" fmla="*/ 452929 h 662774"/>
                    <a:gd name="connsiteX16" fmla="*/ 509362 w 807142"/>
                    <a:gd name="connsiteY16" fmla="*/ 571860 h 662774"/>
                    <a:gd name="connsiteX17" fmla="*/ 503806 w 807142"/>
                    <a:gd name="connsiteY17" fmla="*/ 576138 h 662774"/>
                    <a:gd name="connsiteX18" fmla="*/ 488983 w 807142"/>
                    <a:gd name="connsiteY18" fmla="*/ 587028 h 662774"/>
                    <a:gd name="connsiteX19" fmla="*/ 484229 w 807142"/>
                    <a:gd name="connsiteY19" fmla="*/ 590517 h 662774"/>
                    <a:gd name="connsiteX20" fmla="*/ 353095 w 807142"/>
                    <a:gd name="connsiteY20" fmla="*/ 655510 h 662774"/>
                    <a:gd name="connsiteX21" fmla="*/ 274455 w 807142"/>
                    <a:gd name="connsiteY21" fmla="*/ 635146 h 662774"/>
                    <a:gd name="connsiteX22" fmla="*/ 271614 w 807142"/>
                    <a:gd name="connsiteY22" fmla="*/ 623066 h 662774"/>
                    <a:gd name="connsiteX23" fmla="*/ 211767 w 807142"/>
                    <a:gd name="connsiteY23" fmla="*/ 650347 h 662774"/>
                    <a:gd name="connsiteX24" fmla="*/ 122366 w 807142"/>
                    <a:gd name="connsiteY24" fmla="*/ 627839 h 662774"/>
                    <a:gd name="connsiteX25" fmla="*/ 122875 w 807142"/>
                    <a:gd name="connsiteY25" fmla="*/ 588481 h 662774"/>
                    <a:gd name="connsiteX26" fmla="*/ 83777 w 807142"/>
                    <a:gd name="connsiteY26" fmla="*/ 597073 h 662774"/>
                    <a:gd name="connsiteX27" fmla="*/ 1088 w 807142"/>
                    <a:gd name="connsiteY27" fmla="*/ 556308 h 662774"/>
                    <a:gd name="connsiteX28" fmla="*/ 1806 w 807142"/>
                    <a:gd name="connsiteY28" fmla="*/ 533210 h 6627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807142" h="662774">
                      <a:moveTo>
                        <a:pt x="1806" y="533210"/>
                      </a:moveTo>
                      <a:cubicBezTo>
                        <a:pt x="3887" y="525701"/>
                        <a:pt x="7706" y="518512"/>
                        <a:pt x="12952" y="512027"/>
                      </a:cubicBezTo>
                      <a:cubicBezTo>
                        <a:pt x="23444" y="499056"/>
                        <a:pt x="39645" y="488899"/>
                        <a:pt x="59067" y="484631"/>
                      </a:cubicBezTo>
                      <a:lnTo>
                        <a:pt x="100244" y="475581"/>
                      </a:lnTo>
                      <a:cubicBezTo>
                        <a:pt x="77229" y="471323"/>
                        <a:pt x="59450" y="456368"/>
                        <a:pt x="54928" y="435794"/>
                      </a:cubicBezTo>
                      <a:cubicBezTo>
                        <a:pt x="53222" y="428032"/>
                        <a:pt x="53565" y="420204"/>
                        <a:pt x="55646" y="412696"/>
                      </a:cubicBezTo>
                      <a:cubicBezTo>
                        <a:pt x="57727" y="405188"/>
                        <a:pt x="61546" y="397998"/>
                        <a:pt x="66792" y="391513"/>
                      </a:cubicBezTo>
                      <a:cubicBezTo>
                        <a:pt x="77284" y="378542"/>
                        <a:pt x="93485" y="368385"/>
                        <a:pt x="112907" y="364117"/>
                      </a:cubicBezTo>
                      <a:lnTo>
                        <a:pt x="269211" y="329767"/>
                      </a:lnTo>
                      <a:lnTo>
                        <a:pt x="382846" y="258015"/>
                      </a:lnTo>
                      <a:lnTo>
                        <a:pt x="503642" y="117264"/>
                      </a:lnTo>
                      <a:lnTo>
                        <a:pt x="569841" y="40128"/>
                      </a:lnTo>
                      <a:cubicBezTo>
                        <a:pt x="624682" y="-23773"/>
                        <a:pt x="752615" y="2791"/>
                        <a:pt x="784843" y="23723"/>
                      </a:cubicBezTo>
                      <a:cubicBezTo>
                        <a:pt x="817071" y="44655"/>
                        <a:pt x="818052" y="101817"/>
                        <a:pt x="763211" y="165718"/>
                      </a:cubicBezTo>
                      <a:lnTo>
                        <a:pt x="681089" y="378733"/>
                      </a:lnTo>
                      <a:lnTo>
                        <a:pt x="617412" y="452929"/>
                      </a:lnTo>
                      <a:lnTo>
                        <a:pt x="509362" y="571860"/>
                      </a:lnTo>
                      <a:lnTo>
                        <a:pt x="503806" y="576138"/>
                      </a:lnTo>
                      <a:lnTo>
                        <a:pt x="488983" y="587028"/>
                      </a:lnTo>
                      <a:cubicBezTo>
                        <a:pt x="487735" y="588688"/>
                        <a:pt x="486011" y="589635"/>
                        <a:pt x="484229" y="590517"/>
                      </a:cubicBezTo>
                      <a:lnTo>
                        <a:pt x="353095" y="655510"/>
                      </a:lnTo>
                      <a:cubicBezTo>
                        <a:pt x="322704" y="670573"/>
                        <a:pt x="287495" y="661456"/>
                        <a:pt x="274455" y="635146"/>
                      </a:cubicBezTo>
                      <a:lnTo>
                        <a:pt x="271614" y="623066"/>
                      </a:lnTo>
                      <a:lnTo>
                        <a:pt x="211767" y="650347"/>
                      </a:lnTo>
                      <a:cubicBezTo>
                        <a:pt x="175579" y="666844"/>
                        <a:pt x="135552" y="656767"/>
                        <a:pt x="122366" y="627839"/>
                      </a:cubicBezTo>
                      <a:cubicBezTo>
                        <a:pt x="116659" y="615321"/>
                        <a:pt x="116914" y="601324"/>
                        <a:pt x="122875" y="588481"/>
                      </a:cubicBezTo>
                      <a:lnTo>
                        <a:pt x="83777" y="597073"/>
                      </a:lnTo>
                      <a:cubicBezTo>
                        <a:pt x="44933" y="605609"/>
                        <a:pt x="7912" y="587358"/>
                        <a:pt x="1088" y="556308"/>
                      </a:cubicBezTo>
                      <a:cubicBezTo>
                        <a:pt x="-618" y="548546"/>
                        <a:pt x="-275" y="540718"/>
                        <a:pt x="1806" y="53321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120" name="台形 1119"/>
                <p:cNvSpPr/>
                <p:nvPr/>
              </p:nvSpPr>
              <p:spPr>
                <a:xfrm rot="18630013">
                  <a:off x="5323743" y="3331508"/>
                  <a:ext cx="164441" cy="82927"/>
                </a:xfrm>
                <a:prstGeom prst="trapezoid">
                  <a:avLst>
                    <a:gd name="adj" fmla="val 13602"/>
                  </a:avLst>
                </a:pr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121" name="片側の 2 つの角を丸めた四角形 187"/>
                <p:cNvSpPr/>
                <p:nvPr/>
              </p:nvSpPr>
              <p:spPr>
                <a:xfrm rot="7813992">
                  <a:off x="5243637" y="3439317"/>
                  <a:ext cx="552691" cy="550578"/>
                </a:xfrm>
                <a:custGeom>
                  <a:avLst/>
                  <a:gdLst>
                    <a:gd name="connsiteX0" fmla="*/ 0 w 1063104"/>
                    <a:gd name="connsiteY0" fmla="*/ 1052410 h 1052410"/>
                    <a:gd name="connsiteX1" fmla="*/ 0 w 1063104"/>
                    <a:gd name="connsiteY1" fmla="*/ 176226 h 1052410"/>
                    <a:gd name="connsiteX2" fmla="*/ 150808 w 1063104"/>
                    <a:gd name="connsiteY2" fmla="*/ 11014 h 1052410"/>
                    <a:gd name="connsiteX3" fmla="*/ 246169 w 1063104"/>
                    <a:gd name="connsiteY3" fmla="*/ 1035 h 1052410"/>
                    <a:gd name="connsiteX4" fmla="*/ 1063104 w 1063104"/>
                    <a:gd name="connsiteY4" fmla="*/ 71514 h 1052410"/>
                    <a:gd name="connsiteX5" fmla="*/ 1046550 w 1063104"/>
                    <a:gd name="connsiteY5" fmla="*/ 232365 h 1052410"/>
                    <a:gd name="connsiteX6" fmla="*/ 1034270 w 1063104"/>
                    <a:gd name="connsiteY6" fmla="*/ 405740 h 1052410"/>
                    <a:gd name="connsiteX7" fmla="*/ 337710 w 1063104"/>
                    <a:gd name="connsiteY7" fmla="*/ 345647 h 1052410"/>
                    <a:gd name="connsiteX8" fmla="*/ 337709 w 1063104"/>
                    <a:gd name="connsiteY8" fmla="*/ 1052410 h 1052410"/>
                    <a:gd name="connsiteX9" fmla="*/ 0 w 1063104"/>
                    <a:gd name="connsiteY9" fmla="*/ 1052410 h 1052410"/>
                    <a:gd name="connsiteX0" fmla="*/ 1046550 w 1137990"/>
                    <a:gd name="connsiteY0" fmla="*/ 232365 h 1052410"/>
                    <a:gd name="connsiteX1" fmla="*/ 1034270 w 1137990"/>
                    <a:gd name="connsiteY1" fmla="*/ 405740 h 1052410"/>
                    <a:gd name="connsiteX2" fmla="*/ 337710 w 1137990"/>
                    <a:gd name="connsiteY2" fmla="*/ 345647 h 1052410"/>
                    <a:gd name="connsiteX3" fmla="*/ 337709 w 1137990"/>
                    <a:gd name="connsiteY3" fmla="*/ 1052410 h 1052410"/>
                    <a:gd name="connsiteX4" fmla="*/ 0 w 1137990"/>
                    <a:gd name="connsiteY4" fmla="*/ 1052410 h 1052410"/>
                    <a:gd name="connsiteX5" fmla="*/ 0 w 1137990"/>
                    <a:gd name="connsiteY5" fmla="*/ 176226 h 1052410"/>
                    <a:gd name="connsiteX6" fmla="*/ 150808 w 1137990"/>
                    <a:gd name="connsiteY6" fmla="*/ 11014 h 1052410"/>
                    <a:gd name="connsiteX7" fmla="*/ 246169 w 1137990"/>
                    <a:gd name="connsiteY7" fmla="*/ 1035 h 1052410"/>
                    <a:gd name="connsiteX8" fmla="*/ 1063104 w 1137990"/>
                    <a:gd name="connsiteY8" fmla="*/ 71514 h 1052410"/>
                    <a:gd name="connsiteX9" fmla="*/ 1137990 w 1137990"/>
                    <a:gd name="connsiteY9" fmla="*/ 323805 h 1052410"/>
                    <a:gd name="connsiteX0" fmla="*/ 1046550 w 1063104"/>
                    <a:gd name="connsiteY0" fmla="*/ 232365 h 1052410"/>
                    <a:gd name="connsiteX1" fmla="*/ 1034270 w 1063104"/>
                    <a:gd name="connsiteY1" fmla="*/ 405740 h 1052410"/>
                    <a:gd name="connsiteX2" fmla="*/ 337710 w 1063104"/>
                    <a:gd name="connsiteY2" fmla="*/ 345647 h 1052410"/>
                    <a:gd name="connsiteX3" fmla="*/ 337709 w 1063104"/>
                    <a:gd name="connsiteY3" fmla="*/ 1052410 h 1052410"/>
                    <a:gd name="connsiteX4" fmla="*/ 0 w 1063104"/>
                    <a:gd name="connsiteY4" fmla="*/ 1052410 h 1052410"/>
                    <a:gd name="connsiteX5" fmla="*/ 0 w 1063104"/>
                    <a:gd name="connsiteY5" fmla="*/ 176226 h 1052410"/>
                    <a:gd name="connsiteX6" fmla="*/ 150808 w 1063104"/>
                    <a:gd name="connsiteY6" fmla="*/ 11014 h 1052410"/>
                    <a:gd name="connsiteX7" fmla="*/ 246169 w 1063104"/>
                    <a:gd name="connsiteY7" fmla="*/ 1035 h 1052410"/>
                    <a:gd name="connsiteX8" fmla="*/ 1063104 w 1063104"/>
                    <a:gd name="connsiteY8" fmla="*/ 71514 h 1052410"/>
                    <a:gd name="connsiteX0" fmla="*/ 1034270 w 1063104"/>
                    <a:gd name="connsiteY0" fmla="*/ 405740 h 1052410"/>
                    <a:gd name="connsiteX1" fmla="*/ 337710 w 1063104"/>
                    <a:gd name="connsiteY1" fmla="*/ 345647 h 1052410"/>
                    <a:gd name="connsiteX2" fmla="*/ 337709 w 1063104"/>
                    <a:gd name="connsiteY2" fmla="*/ 1052410 h 1052410"/>
                    <a:gd name="connsiteX3" fmla="*/ 0 w 1063104"/>
                    <a:gd name="connsiteY3" fmla="*/ 1052410 h 1052410"/>
                    <a:gd name="connsiteX4" fmla="*/ 0 w 1063104"/>
                    <a:gd name="connsiteY4" fmla="*/ 176226 h 1052410"/>
                    <a:gd name="connsiteX5" fmla="*/ 150808 w 1063104"/>
                    <a:gd name="connsiteY5" fmla="*/ 11014 h 1052410"/>
                    <a:gd name="connsiteX6" fmla="*/ 246169 w 1063104"/>
                    <a:gd name="connsiteY6" fmla="*/ 1035 h 1052410"/>
                    <a:gd name="connsiteX7" fmla="*/ 1063104 w 1063104"/>
                    <a:gd name="connsiteY7" fmla="*/ 71514 h 1052410"/>
                    <a:gd name="connsiteX0" fmla="*/ 1034270 w 1034270"/>
                    <a:gd name="connsiteY0" fmla="*/ 405740 h 1052410"/>
                    <a:gd name="connsiteX1" fmla="*/ 337710 w 1034270"/>
                    <a:gd name="connsiteY1" fmla="*/ 345647 h 1052410"/>
                    <a:gd name="connsiteX2" fmla="*/ 337709 w 1034270"/>
                    <a:gd name="connsiteY2" fmla="*/ 1052410 h 1052410"/>
                    <a:gd name="connsiteX3" fmla="*/ 0 w 1034270"/>
                    <a:gd name="connsiteY3" fmla="*/ 1052410 h 1052410"/>
                    <a:gd name="connsiteX4" fmla="*/ 0 w 1034270"/>
                    <a:gd name="connsiteY4" fmla="*/ 176226 h 1052410"/>
                    <a:gd name="connsiteX5" fmla="*/ 150808 w 1034270"/>
                    <a:gd name="connsiteY5" fmla="*/ 11014 h 1052410"/>
                    <a:gd name="connsiteX6" fmla="*/ 246169 w 1034270"/>
                    <a:gd name="connsiteY6" fmla="*/ 1035 h 1052410"/>
                    <a:gd name="connsiteX7" fmla="*/ 1023728 w 1034270"/>
                    <a:gd name="connsiteY7" fmla="*/ 68231 h 1052410"/>
                    <a:gd name="connsiteX0" fmla="*/ 887504 w 1023728"/>
                    <a:gd name="connsiteY0" fmla="*/ 393501 h 1052410"/>
                    <a:gd name="connsiteX1" fmla="*/ 337710 w 1023728"/>
                    <a:gd name="connsiteY1" fmla="*/ 345647 h 1052410"/>
                    <a:gd name="connsiteX2" fmla="*/ 337709 w 1023728"/>
                    <a:gd name="connsiteY2" fmla="*/ 1052410 h 1052410"/>
                    <a:gd name="connsiteX3" fmla="*/ 0 w 1023728"/>
                    <a:gd name="connsiteY3" fmla="*/ 1052410 h 1052410"/>
                    <a:gd name="connsiteX4" fmla="*/ 0 w 1023728"/>
                    <a:gd name="connsiteY4" fmla="*/ 176226 h 1052410"/>
                    <a:gd name="connsiteX5" fmla="*/ 150808 w 1023728"/>
                    <a:gd name="connsiteY5" fmla="*/ 11014 h 1052410"/>
                    <a:gd name="connsiteX6" fmla="*/ 246169 w 1023728"/>
                    <a:gd name="connsiteY6" fmla="*/ 1035 h 1052410"/>
                    <a:gd name="connsiteX7" fmla="*/ 1023728 w 1023728"/>
                    <a:gd name="connsiteY7" fmla="*/ 68231 h 1052410"/>
                    <a:gd name="connsiteX0" fmla="*/ 887504 w 990585"/>
                    <a:gd name="connsiteY0" fmla="*/ 393501 h 1052410"/>
                    <a:gd name="connsiteX1" fmla="*/ 337710 w 990585"/>
                    <a:gd name="connsiteY1" fmla="*/ 345647 h 1052410"/>
                    <a:gd name="connsiteX2" fmla="*/ 337709 w 990585"/>
                    <a:gd name="connsiteY2" fmla="*/ 1052410 h 1052410"/>
                    <a:gd name="connsiteX3" fmla="*/ 0 w 990585"/>
                    <a:gd name="connsiteY3" fmla="*/ 1052410 h 1052410"/>
                    <a:gd name="connsiteX4" fmla="*/ 0 w 990585"/>
                    <a:gd name="connsiteY4" fmla="*/ 176226 h 1052410"/>
                    <a:gd name="connsiteX5" fmla="*/ 150808 w 990585"/>
                    <a:gd name="connsiteY5" fmla="*/ 11014 h 1052410"/>
                    <a:gd name="connsiteX6" fmla="*/ 246169 w 990585"/>
                    <a:gd name="connsiteY6" fmla="*/ 1035 h 1052410"/>
                    <a:gd name="connsiteX7" fmla="*/ 990586 w 990585"/>
                    <a:gd name="connsiteY7" fmla="*/ 62885 h 1052410"/>
                    <a:gd name="connsiteX0" fmla="*/ 887504 w 1056448"/>
                    <a:gd name="connsiteY0" fmla="*/ 393501 h 1052410"/>
                    <a:gd name="connsiteX1" fmla="*/ 337710 w 1056448"/>
                    <a:gd name="connsiteY1" fmla="*/ 345647 h 1052410"/>
                    <a:gd name="connsiteX2" fmla="*/ 337709 w 1056448"/>
                    <a:gd name="connsiteY2" fmla="*/ 1052410 h 1052410"/>
                    <a:gd name="connsiteX3" fmla="*/ 0 w 1056448"/>
                    <a:gd name="connsiteY3" fmla="*/ 1052410 h 1052410"/>
                    <a:gd name="connsiteX4" fmla="*/ 0 w 1056448"/>
                    <a:gd name="connsiteY4" fmla="*/ 176226 h 1052410"/>
                    <a:gd name="connsiteX5" fmla="*/ 150808 w 1056448"/>
                    <a:gd name="connsiteY5" fmla="*/ 11014 h 1052410"/>
                    <a:gd name="connsiteX6" fmla="*/ 246169 w 1056448"/>
                    <a:gd name="connsiteY6" fmla="*/ 1035 h 1052410"/>
                    <a:gd name="connsiteX7" fmla="*/ 1056449 w 1056448"/>
                    <a:gd name="connsiteY7" fmla="*/ 16703 h 1052410"/>
                    <a:gd name="connsiteX0" fmla="*/ 887504 w 1056450"/>
                    <a:gd name="connsiteY0" fmla="*/ 393501 h 1052410"/>
                    <a:gd name="connsiteX1" fmla="*/ 947588 w 1056450"/>
                    <a:gd name="connsiteY1" fmla="*/ 327960 h 1052410"/>
                    <a:gd name="connsiteX2" fmla="*/ 337710 w 1056450"/>
                    <a:gd name="connsiteY2" fmla="*/ 345647 h 1052410"/>
                    <a:gd name="connsiteX3" fmla="*/ 337709 w 1056450"/>
                    <a:gd name="connsiteY3" fmla="*/ 1052410 h 1052410"/>
                    <a:gd name="connsiteX4" fmla="*/ 0 w 1056450"/>
                    <a:gd name="connsiteY4" fmla="*/ 1052410 h 1052410"/>
                    <a:gd name="connsiteX5" fmla="*/ 0 w 1056450"/>
                    <a:gd name="connsiteY5" fmla="*/ 176226 h 1052410"/>
                    <a:gd name="connsiteX6" fmla="*/ 150808 w 1056450"/>
                    <a:gd name="connsiteY6" fmla="*/ 11014 h 1052410"/>
                    <a:gd name="connsiteX7" fmla="*/ 246169 w 1056450"/>
                    <a:gd name="connsiteY7" fmla="*/ 1035 h 1052410"/>
                    <a:gd name="connsiteX8" fmla="*/ 1056449 w 1056450"/>
                    <a:gd name="connsiteY8" fmla="*/ 16703 h 1052410"/>
                    <a:gd name="connsiteX0" fmla="*/ 887504 w 1056448"/>
                    <a:gd name="connsiteY0" fmla="*/ 393501 h 1052410"/>
                    <a:gd name="connsiteX1" fmla="*/ 968115 w 1056448"/>
                    <a:gd name="connsiteY1" fmla="*/ 329671 h 1052410"/>
                    <a:gd name="connsiteX2" fmla="*/ 337710 w 1056448"/>
                    <a:gd name="connsiteY2" fmla="*/ 345647 h 1052410"/>
                    <a:gd name="connsiteX3" fmla="*/ 337709 w 1056448"/>
                    <a:gd name="connsiteY3" fmla="*/ 1052410 h 1052410"/>
                    <a:gd name="connsiteX4" fmla="*/ 0 w 1056448"/>
                    <a:gd name="connsiteY4" fmla="*/ 1052410 h 1052410"/>
                    <a:gd name="connsiteX5" fmla="*/ 0 w 1056448"/>
                    <a:gd name="connsiteY5" fmla="*/ 176226 h 1052410"/>
                    <a:gd name="connsiteX6" fmla="*/ 150808 w 1056448"/>
                    <a:gd name="connsiteY6" fmla="*/ 11014 h 1052410"/>
                    <a:gd name="connsiteX7" fmla="*/ 246169 w 1056448"/>
                    <a:gd name="connsiteY7" fmla="*/ 1035 h 1052410"/>
                    <a:gd name="connsiteX8" fmla="*/ 1056449 w 1056448"/>
                    <a:gd name="connsiteY8" fmla="*/ 16703 h 1052410"/>
                    <a:gd name="connsiteX0" fmla="*/ 1003187 w 1056450"/>
                    <a:gd name="connsiteY0" fmla="*/ 338555 h 1052410"/>
                    <a:gd name="connsiteX1" fmla="*/ 968115 w 1056450"/>
                    <a:gd name="connsiteY1" fmla="*/ 329671 h 1052410"/>
                    <a:gd name="connsiteX2" fmla="*/ 337710 w 1056450"/>
                    <a:gd name="connsiteY2" fmla="*/ 345647 h 1052410"/>
                    <a:gd name="connsiteX3" fmla="*/ 337709 w 1056450"/>
                    <a:gd name="connsiteY3" fmla="*/ 1052410 h 1052410"/>
                    <a:gd name="connsiteX4" fmla="*/ 0 w 1056450"/>
                    <a:gd name="connsiteY4" fmla="*/ 1052410 h 1052410"/>
                    <a:gd name="connsiteX5" fmla="*/ 0 w 1056450"/>
                    <a:gd name="connsiteY5" fmla="*/ 176226 h 1052410"/>
                    <a:gd name="connsiteX6" fmla="*/ 150808 w 1056450"/>
                    <a:gd name="connsiteY6" fmla="*/ 11014 h 1052410"/>
                    <a:gd name="connsiteX7" fmla="*/ 246169 w 1056450"/>
                    <a:gd name="connsiteY7" fmla="*/ 1035 h 1052410"/>
                    <a:gd name="connsiteX8" fmla="*/ 1056449 w 1056450"/>
                    <a:gd name="connsiteY8" fmla="*/ 16703 h 1052410"/>
                    <a:gd name="connsiteX0" fmla="*/ 1024571 w 1056448"/>
                    <a:gd name="connsiteY0" fmla="*/ 330002 h 1052410"/>
                    <a:gd name="connsiteX1" fmla="*/ 968115 w 1056448"/>
                    <a:gd name="connsiteY1" fmla="*/ 329671 h 1052410"/>
                    <a:gd name="connsiteX2" fmla="*/ 337710 w 1056448"/>
                    <a:gd name="connsiteY2" fmla="*/ 345647 h 1052410"/>
                    <a:gd name="connsiteX3" fmla="*/ 337709 w 1056448"/>
                    <a:gd name="connsiteY3" fmla="*/ 1052410 h 1052410"/>
                    <a:gd name="connsiteX4" fmla="*/ 0 w 1056448"/>
                    <a:gd name="connsiteY4" fmla="*/ 1052410 h 1052410"/>
                    <a:gd name="connsiteX5" fmla="*/ 0 w 1056448"/>
                    <a:gd name="connsiteY5" fmla="*/ 176226 h 1052410"/>
                    <a:gd name="connsiteX6" fmla="*/ 150808 w 1056448"/>
                    <a:gd name="connsiteY6" fmla="*/ 11014 h 1052410"/>
                    <a:gd name="connsiteX7" fmla="*/ 246169 w 1056448"/>
                    <a:gd name="connsiteY7" fmla="*/ 1035 h 1052410"/>
                    <a:gd name="connsiteX8" fmla="*/ 1056449 w 1056448"/>
                    <a:gd name="connsiteY8" fmla="*/ 16703 h 1052410"/>
                    <a:gd name="connsiteX0" fmla="*/ 968115 w 1056450"/>
                    <a:gd name="connsiteY0" fmla="*/ 329671 h 1052410"/>
                    <a:gd name="connsiteX1" fmla="*/ 337710 w 1056450"/>
                    <a:gd name="connsiteY1" fmla="*/ 345647 h 1052410"/>
                    <a:gd name="connsiteX2" fmla="*/ 337709 w 1056450"/>
                    <a:gd name="connsiteY2" fmla="*/ 1052410 h 1052410"/>
                    <a:gd name="connsiteX3" fmla="*/ 0 w 1056450"/>
                    <a:gd name="connsiteY3" fmla="*/ 1052410 h 1052410"/>
                    <a:gd name="connsiteX4" fmla="*/ 0 w 1056450"/>
                    <a:gd name="connsiteY4" fmla="*/ 176226 h 1052410"/>
                    <a:gd name="connsiteX5" fmla="*/ 150808 w 1056450"/>
                    <a:gd name="connsiteY5" fmla="*/ 11014 h 1052410"/>
                    <a:gd name="connsiteX6" fmla="*/ 246169 w 1056450"/>
                    <a:gd name="connsiteY6" fmla="*/ 1035 h 1052410"/>
                    <a:gd name="connsiteX7" fmla="*/ 1056449 w 1056450"/>
                    <a:gd name="connsiteY7" fmla="*/ 16703 h 1052410"/>
                    <a:gd name="connsiteX0" fmla="*/ 947160 w 1056448"/>
                    <a:gd name="connsiteY0" fmla="*/ 333091 h 1052410"/>
                    <a:gd name="connsiteX1" fmla="*/ 337710 w 1056448"/>
                    <a:gd name="connsiteY1" fmla="*/ 345647 h 1052410"/>
                    <a:gd name="connsiteX2" fmla="*/ 337709 w 1056448"/>
                    <a:gd name="connsiteY2" fmla="*/ 1052410 h 1052410"/>
                    <a:gd name="connsiteX3" fmla="*/ 0 w 1056448"/>
                    <a:gd name="connsiteY3" fmla="*/ 1052410 h 1052410"/>
                    <a:gd name="connsiteX4" fmla="*/ 0 w 1056448"/>
                    <a:gd name="connsiteY4" fmla="*/ 176226 h 1052410"/>
                    <a:gd name="connsiteX5" fmla="*/ 150808 w 1056448"/>
                    <a:gd name="connsiteY5" fmla="*/ 11014 h 1052410"/>
                    <a:gd name="connsiteX6" fmla="*/ 246169 w 1056448"/>
                    <a:gd name="connsiteY6" fmla="*/ 1035 h 1052410"/>
                    <a:gd name="connsiteX7" fmla="*/ 1056449 w 1056448"/>
                    <a:gd name="connsiteY7" fmla="*/ 16703 h 10524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056448" h="1052410">
                      <a:moveTo>
                        <a:pt x="947160" y="333091"/>
                      </a:moveTo>
                      <a:lnTo>
                        <a:pt x="337710" y="345647"/>
                      </a:lnTo>
                      <a:cubicBezTo>
                        <a:pt x="337710" y="581235"/>
                        <a:pt x="337709" y="816823"/>
                        <a:pt x="337709" y="1052410"/>
                      </a:cubicBezTo>
                      <a:lnTo>
                        <a:pt x="0" y="1052410"/>
                      </a:lnTo>
                      <a:lnTo>
                        <a:pt x="0" y="176226"/>
                      </a:lnTo>
                      <a:cubicBezTo>
                        <a:pt x="0" y="89165"/>
                        <a:pt x="65888" y="17493"/>
                        <a:pt x="150808" y="11014"/>
                      </a:cubicBezTo>
                      <a:cubicBezTo>
                        <a:pt x="179832" y="1336"/>
                        <a:pt x="212353" y="-1882"/>
                        <a:pt x="246169" y="1035"/>
                      </a:cubicBezTo>
                      <a:lnTo>
                        <a:pt x="1056449" y="16703"/>
                      </a:lnTo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1112" name="グループ化 1111"/>
            <p:cNvGrpSpPr/>
            <p:nvPr/>
          </p:nvGrpSpPr>
          <p:grpSpPr>
            <a:xfrm rot="2700000">
              <a:off x="8586292" y="5394863"/>
              <a:ext cx="530350" cy="178681"/>
              <a:chOff x="3952240" y="1354359"/>
              <a:chExt cx="924898" cy="311609"/>
            </a:xfrm>
          </p:grpSpPr>
          <p:sp>
            <p:nvSpPr>
              <p:cNvPr id="1113" name="六角形 1112"/>
              <p:cNvSpPr/>
              <p:nvPr/>
            </p:nvSpPr>
            <p:spPr>
              <a:xfrm>
                <a:off x="4709438" y="1437878"/>
                <a:ext cx="167700" cy="144569"/>
              </a:xfrm>
              <a:prstGeom prst="hexagon">
                <a:avLst>
                  <a:gd name="adj" fmla="val 29735"/>
                  <a:gd name="vf" fmla="val 115470"/>
                </a:avLst>
              </a:prstGeom>
              <a:solidFill>
                <a:srgbClr val="FFFF00">
                  <a:alpha val="40000"/>
                </a:srgbClr>
              </a:solidFill>
              <a:ln w="12700" cap="flat" cmpd="sng" algn="ctr">
                <a:solidFill>
                  <a:srgbClr val="FFC000">
                    <a:alpha val="50196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14" name="六角形 1113"/>
              <p:cNvSpPr/>
              <p:nvPr/>
            </p:nvSpPr>
            <p:spPr>
              <a:xfrm>
                <a:off x="4517890" y="1407637"/>
                <a:ext cx="237860" cy="205052"/>
              </a:xfrm>
              <a:prstGeom prst="hexagon">
                <a:avLst>
                  <a:gd name="adj" fmla="val 29735"/>
                  <a:gd name="vf" fmla="val 115470"/>
                </a:avLst>
              </a:prstGeom>
              <a:solidFill>
                <a:srgbClr val="FFFF00">
                  <a:alpha val="40000"/>
                </a:srgbClr>
              </a:solidFill>
              <a:ln w="12700" cap="flat" cmpd="sng" algn="ctr">
                <a:solidFill>
                  <a:srgbClr val="FFC000">
                    <a:alpha val="50196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15" name="六角形 1114"/>
              <p:cNvSpPr/>
              <p:nvPr/>
            </p:nvSpPr>
            <p:spPr>
              <a:xfrm>
                <a:off x="4267393" y="1382227"/>
                <a:ext cx="296810" cy="255871"/>
              </a:xfrm>
              <a:prstGeom prst="hexagon">
                <a:avLst>
                  <a:gd name="adj" fmla="val 29735"/>
                  <a:gd name="vf" fmla="val 115470"/>
                </a:avLst>
              </a:prstGeom>
              <a:solidFill>
                <a:srgbClr val="FFFF00">
                  <a:alpha val="40000"/>
                </a:srgbClr>
              </a:solidFill>
              <a:ln w="12700" cap="flat" cmpd="sng" algn="ctr">
                <a:solidFill>
                  <a:srgbClr val="FFC000">
                    <a:alpha val="50196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16" name="六角形 1115"/>
              <p:cNvSpPr/>
              <p:nvPr/>
            </p:nvSpPr>
            <p:spPr>
              <a:xfrm>
                <a:off x="3952240" y="1354359"/>
                <a:ext cx="361466" cy="311609"/>
              </a:xfrm>
              <a:prstGeom prst="hexagon">
                <a:avLst>
                  <a:gd name="adj" fmla="val 29735"/>
                  <a:gd name="vf" fmla="val 115470"/>
                </a:avLst>
              </a:prstGeom>
              <a:solidFill>
                <a:srgbClr val="FFFF00">
                  <a:alpha val="40000"/>
                </a:srgbClr>
              </a:solidFill>
              <a:ln w="12700" cap="flat" cmpd="sng" algn="ctr">
                <a:solidFill>
                  <a:srgbClr val="FFC000">
                    <a:alpha val="50196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1137" name="グループ化 1136"/>
          <p:cNvGrpSpPr/>
          <p:nvPr/>
        </p:nvGrpSpPr>
        <p:grpSpPr>
          <a:xfrm>
            <a:off x="7995287" y="4551388"/>
            <a:ext cx="1378609" cy="1738477"/>
            <a:chOff x="9707612" y="5219029"/>
            <a:chExt cx="1208521" cy="1523990"/>
          </a:xfrm>
        </p:grpSpPr>
        <p:grpSp>
          <p:nvGrpSpPr>
            <p:cNvPr id="1138" name="グループ化 1137"/>
            <p:cNvGrpSpPr/>
            <p:nvPr/>
          </p:nvGrpSpPr>
          <p:grpSpPr>
            <a:xfrm>
              <a:off x="9982134" y="5417220"/>
              <a:ext cx="777399" cy="1325799"/>
              <a:chOff x="9982134" y="4690578"/>
              <a:chExt cx="777399" cy="1325799"/>
            </a:xfrm>
          </p:grpSpPr>
          <p:sp>
            <p:nvSpPr>
              <p:cNvPr id="1153" name="フリーフォーム 1152"/>
              <p:cNvSpPr/>
              <p:nvPr/>
            </p:nvSpPr>
            <p:spPr>
              <a:xfrm>
                <a:off x="9982134" y="4690578"/>
                <a:ext cx="777399" cy="859131"/>
              </a:xfrm>
              <a:custGeom>
                <a:avLst/>
                <a:gdLst>
                  <a:gd name="connsiteX0" fmla="*/ 388699 w 777399"/>
                  <a:gd name="connsiteY0" fmla="*/ 0 h 902898"/>
                  <a:gd name="connsiteX1" fmla="*/ 647465 w 777399"/>
                  <a:gd name="connsiteY1" fmla="*/ 109540 h 902898"/>
                  <a:gd name="connsiteX2" fmla="*/ 647464 w 777399"/>
                  <a:gd name="connsiteY2" fmla="*/ 109540 h 902898"/>
                  <a:gd name="connsiteX3" fmla="*/ 694357 w 777399"/>
                  <a:gd name="connsiteY3" fmla="*/ 579777 h 902898"/>
                  <a:gd name="connsiteX4" fmla="*/ 669750 w 777399"/>
                  <a:gd name="connsiteY4" fmla="*/ 610564 h 902898"/>
                  <a:gd name="connsiteX5" fmla="*/ 676187 w 777399"/>
                  <a:gd name="connsiteY5" fmla="*/ 612251 h 902898"/>
                  <a:gd name="connsiteX6" fmla="*/ 774010 w 777399"/>
                  <a:gd name="connsiteY6" fmla="*/ 609731 h 902898"/>
                  <a:gd name="connsiteX7" fmla="*/ 672789 w 777399"/>
                  <a:gd name="connsiteY7" fmla="*/ 676818 h 902898"/>
                  <a:gd name="connsiteX8" fmla="*/ 614847 w 777399"/>
                  <a:gd name="connsiteY8" fmla="*/ 676103 h 902898"/>
                  <a:gd name="connsiteX9" fmla="*/ 630982 w 777399"/>
                  <a:gd name="connsiteY9" fmla="*/ 688395 h 902898"/>
                  <a:gd name="connsiteX10" fmla="*/ 777399 w 777399"/>
                  <a:gd name="connsiteY10" fmla="*/ 731780 h 902898"/>
                  <a:gd name="connsiteX11" fmla="*/ 656169 w 777399"/>
                  <a:gd name="connsiteY11" fmla="*/ 769582 h 902898"/>
                  <a:gd name="connsiteX12" fmla="*/ 597307 w 777399"/>
                  <a:gd name="connsiteY12" fmla="*/ 754882 h 902898"/>
                  <a:gd name="connsiteX13" fmla="*/ 629659 w 777399"/>
                  <a:gd name="connsiteY13" fmla="*/ 777146 h 902898"/>
                  <a:gd name="connsiteX14" fmla="*/ 727066 w 777399"/>
                  <a:gd name="connsiteY14" fmla="*/ 811041 h 902898"/>
                  <a:gd name="connsiteX15" fmla="*/ 532253 w 777399"/>
                  <a:gd name="connsiteY15" fmla="*/ 804200 h 902898"/>
                  <a:gd name="connsiteX16" fmla="*/ 506636 w 777399"/>
                  <a:gd name="connsiteY16" fmla="*/ 782369 h 902898"/>
                  <a:gd name="connsiteX17" fmla="*/ 388699 w 777399"/>
                  <a:gd name="connsiteY17" fmla="*/ 902898 h 902898"/>
                  <a:gd name="connsiteX18" fmla="*/ 270763 w 777399"/>
                  <a:gd name="connsiteY18" fmla="*/ 782371 h 902898"/>
                  <a:gd name="connsiteX19" fmla="*/ 245145 w 777399"/>
                  <a:gd name="connsiteY19" fmla="*/ 804202 h 902898"/>
                  <a:gd name="connsiteX20" fmla="*/ 50333 w 777399"/>
                  <a:gd name="connsiteY20" fmla="*/ 811043 h 902898"/>
                  <a:gd name="connsiteX21" fmla="*/ 147740 w 777399"/>
                  <a:gd name="connsiteY21" fmla="*/ 777148 h 902898"/>
                  <a:gd name="connsiteX22" fmla="*/ 180091 w 777399"/>
                  <a:gd name="connsiteY22" fmla="*/ 754884 h 902898"/>
                  <a:gd name="connsiteX23" fmla="*/ 121229 w 777399"/>
                  <a:gd name="connsiteY23" fmla="*/ 769584 h 902898"/>
                  <a:gd name="connsiteX24" fmla="*/ 0 w 777399"/>
                  <a:gd name="connsiteY24" fmla="*/ 731782 h 902898"/>
                  <a:gd name="connsiteX25" fmla="*/ 146417 w 777399"/>
                  <a:gd name="connsiteY25" fmla="*/ 688397 h 902898"/>
                  <a:gd name="connsiteX26" fmla="*/ 162551 w 777399"/>
                  <a:gd name="connsiteY26" fmla="*/ 676105 h 902898"/>
                  <a:gd name="connsiteX27" fmla="*/ 104609 w 777399"/>
                  <a:gd name="connsiteY27" fmla="*/ 676820 h 902898"/>
                  <a:gd name="connsiteX28" fmla="*/ 3389 w 777399"/>
                  <a:gd name="connsiteY28" fmla="*/ 609733 h 902898"/>
                  <a:gd name="connsiteX29" fmla="*/ 101212 w 777399"/>
                  <a:gd name="connsiteY29" fmla="*/ 612253 h 902898"/>
                  <a:gd name="connsiteX30" fmla="*/ 107649 w 777399"/>
                  <a:gd name="connsiteY30" fmla="*/ 610565 h 902898"/>
                  <a:gd name="connsiteX31" fmla="*/ 83040 w 777399"/>
                  <a:gd name="connsiteY31" fmla="*/ 579776 h 902898"/>
                  <a:gd name="connsiteX32" fmla="*/ 129933 w 777399"/>
                  <a:gd name="connsiteY32" fmla="*/ 109540 h 902898"/>
                  <a:gd name="connsiteX33" fmla="*/ 388699 w 777399"/>
                  <a:gd name="connsiteY33" fmla="*/ 0 h 902898"/>
                  <a:gd name="connsiteX0" fmla="*/ 388699 w 777399"/>
                  <a:gd name="connsiteY0" fmla="*/ 0 h 834724"/>
                  <a:gd name="connsiteX1" fmla="*/ 647465 w 777399"/>
                  <a:gd name="connsiteY1" fmla="*/ 109540 h 834724"/>
                  <a:gd name="connsiteX2" fmla="*/ 647464 w 777399"/>
                  <a:gd name="connsiteY2" fmla="*/ 109540 h 834724"/>
                  <a:gd name="connsiteX3" fmla="*/ 694357 w 777399"/>
                  <a:gd name="connsiteY3" fmla="*/ 579777 h 834724"/>
                  <a:gd name="connsiteX4" fmla="*/ 669750 w 777399"/>
                  <a:gd name="connsiteY4" fmla="*/ 610564 h 834724"/>
                  <a:gd name="connsiteX5" fmla="*/ 676187 w 777399"/>
                  <a:gd name="connsiteY5" fmla="*/ 612251 h 834724"/>
                  <a:gd name="connsiteX6" fmla="*/ 774010 w 777399"/>
                  <a:gd name="connsiteY6" fmla="*/ 609731 h 834724"/>
                  <a:gd name="connsiteX7" fmla="*/ 672789 w 777399"/>
                  <a:gd name="connsiteY7" fmla="*/ 676818 h 834724"/>
                  <a:gd name="connsiteX8" fmla="*/ 614847 w 777399"/>
                  <a:gd name="connsiteY8" fmla="*/ 676103 h 834724"/>
                  <a:gd name="connsiteX9" fmla="*/ 630982 w 777399"/>
                  <a:gd name="connsiteY9" fmla="*/ 688395 h 834724"/>
                  <a:gd name="connsiteX10" fmla="*/ 777399 w 777399"/>
                  <a:gd name="connsiteY10" fmla="*/ 731780 h 834724"/>
                  <a:gd name="connsiteX11" fmla="*/ 656169 w 777399"/>
                  <a:gd name="connsiteY11" fmla="*/ 769582 h 834724"/>
                  <a:gd name="connsiteX12" fmla="*/ 597307 w 777399"/>
                  <a:gd name="connsiteY12" fmla="*/ 754882 h 834724"/>
                  <a:gd name="connsiteX13" fmla="*/ 629659 w 777399"/>
                  <a:gd name="connsiteY13" fmla="*/ 777146 h 834724"/>
                  <a:gd name="connsiteX14" fmla="*/ 727066 w 777399"/>
                  <a:gd name="connsiteY14" fmla="*/ 811041 h 834724"/>
                  <a:gd name="connsiteX15" fmla="*/ 532253 w 777399"/>
                  <a:gd name="connsiteY15" fmla="*/ 804200 h 834724"/>
                  <a:gd name="connsiteX16" fmla="*/ 506636 w 777399"/>
                  <a:gd name="connsiteY16" fmla="*/ 782369 h 834724"/>
                  <a:gd name="connsiteX17" fmla="*/ 270763 w 777399"/>
                  <a:gd name="connsiteY17" fmla="*/ 782371 h 834724"/>
                  <a:gd name="connsiteX18" fmla="*/ 245145 w 777399"/>
                  <a:gd name="connsiteY18" fmla="*/ 804202 h 834724"/>
                  <a:gd name="connsiteX19" fmla="*/ 50333 w 777399"/>
                  <a:gd name="connsiteY19" fmla="*/ 811043 h 834724"/>
                  <a:gd name="connsiteX20" fmla="*/ 147740 w 777399"/>
                  <a:gd name="connsiteY20" fmla="*/ 777148 h 834724"/>
                  <a:gd name="connsiteX21" fmla="*/ 180091 w 777399"/>
                  <a:gd name="connsiteY21" fmla="*/ 754884 h 834724"/>
                  <a:gd name="connsiteX22" fmla="*/ 121229 w 777399"/>
                  <a:gd name="connsiteY22" fmla="*/ 769584 h 834724"/>
                  <a:gd name="connsiteX23" fmla="*/ 0 w 777399"/>
                  <a:gd name="connsiteY23" fmla="*/ 731782 h 834724"/>
                  <a:gd name="connsiteX24" fmla="*/ 146417 w 777399"/>
                  <a:gd name="connsiteY24" fmla="*/ 688397 h 834724"/>
                  <a:gd name="connsiteX25" fmla="*/ 162551 w 777399"/>
                  <a:gd name="connsiteY25" fmla="*/ 676105 h 834724"/>
                  <a:gd name="connsiteX26" fmla="*/ 104609 w 777399"/>
                  <a:gd name="connsiteY26" fmla="*/ 676820 h 834724"/>
                  <a:gd name="connsiteX27" fmla="*/ 3389 w 777399"/>
                  <a:gd name="connsiteY27" fmla="*/ 609733 h 834724"/>
                  <a:gd name="connsiteX28" fmla="*/ 101212 w 777399"/>
                  <a:gd name="connsiteY28" fmla="*/ 612253 h 834724"/>
                  <a:gd name="connsiteX29" fmla="*/ 107649 w 777399"/>
                  <a:gd name="connsiteY29" fmla="*/ 610565 h 834724"/>
                  <a:gd name="connsiteX30" fmla="*/ 83040 w 777399"/>
                  <a:gd name="connsiteY30" fmla="*/ 579776 h 834724"/>
                  <a:gd name="connsiteX31" fmla="*/ 129933 w 777399"/>
                  <a:gd name="connsiteY31" fmla="*/ 109540 h 834724"/>
                  <a:gd name="connsiteX32" fmla="*/ 388699 w 777399"/>
                  <a:gd name="connsiteY32" fmla="*/ 0 h 8347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777399" h="834724">
                    <a:moveTo>
                      <a:pt x="388699" y="0"/>
                    </a:moveTo>
                    <a:cubicBezTo>
                      <a:pt x="482354" y="0"/>
                      <a:pt x="576008" y="36513"/>
                      <a:pt x="647465" y="109540"/>
                    </a:cubicBezTo>
                    <a:lnTo>
                      <a:pt x="647464" y="109540"/>
                    </a:lnTo>
                    <a:cubicBezTo>
                      <a:pt x="772512" y="237336"/>
                      <a:pt x="788143" y="434611"/>
                      <a:pt x="694357" y="579777"/>
                    </a:cubicBezTo>
                    <a:lnTo>
                      <a:pt x="669750" y="610564"/>
                    </a:lnTo>
                    <a:lnTo>
                      <a:pt x="676187" y="612251"/>
                    </a:lnTo>
                    <a:cubicBezTo>
                      <a:pt x="709368" y="617786"/>
                      <a:pt x="742723" y="617071"/>
                      <a:pt x="774010" y="609731"/>
                    </a:cubicBezTo>
                    <a:cubicBezTo>
                      <a:pt x="752783" y="646497"/>
                      <a:pt x="715656" y="669442"/>
                      <a:pt x="672789" y="676818"/>
                    </a:cubicBezTo>
                    <a:lnTo>
                      <a:pt x="614847" y="676103"/>
                    </a:lnTo>
                    <a:lnTo>
                      <a:pt x="630982" y="688395"/>
                    </a:lnTo>
                    <a:cubicBezTo>
                      <a:pt x="675383" y="716234"/>
                      <a:pt x="726756" y="731722"/>
                      <a:pt x="777399" y="731780"/>
                    </a:cubicBezTo>
                    <a:cubicBezTo>
                      <a:pt x="745459" y="760690"/>
                      <a:pt x="701469" y="773020"/>
                      <a:pt x="656169" y="769582"/>
                    </a:cubicBezTo>
                    <a:lnTo>
                      <a:pt x="597307" y="754882"/>
                    </a:lnTo>
                    <a:lnTo>
                      <a:pt x="629659" y="777146"/>
                    </a:lnTo>
                    <a:cubicBezTo>
                      <a:pt x="659834" y="794188"/>
                      <a:pt x="693001" y="805880"/>
                      <a:pt x="727066" y="811041"/>
                    </a:cubicBezTo>
                    <a:cubicBezTo>
                      <a:pt x="671108" y="845963"/>
                      <a:pt x="594094" y="841073"/>
                      <a:pt x="532253" y="804200"/>
                    </a:cubicBezTo>
                    <a:lnTo>
                      <a:pt x="506636" y="782369"/>
                    </a:lnTo>
                    <a:lnTo>
                      <a:pt x="270763" y="782371"/>
                    </a:lnTo>
                    <a:lnTo>
                      <a:pt x="245145" y="804202"/>
                    </a:lnTo>
                    <a:cubicBezTo>
                      <a:pt x="183305" y="841075"/>
                      <a:pt x="106291" y="845965"/>
                      <a:pt x="50333" y="811043"/>
                    </a:cubicBezTo>
                    <a:cubicBezTo>
                      <a:pt x="84398" y="805882"/>
                      <a:pt x="117565" y="794190"/>
                      <a:pt x="147740" y="777148"/>
                    </a:cubicBezTo>
                    <a:lnTo>
                      <a:pt x="180091" y="754884"/>
                    </a:lnTo>
                    <a:lnTo>
                      <a:pt x="121229" y="769584"/>
                    </a:lnTo>
                    <a:cubicBezTo>
                      <a:pt x="75929" y="773022"/>
                      <a:pt x="31940" y="760692"/>
                      <a:pt x="0" y="731782"/>
                    </a:cubicBezTo>
                    <a:cubicBezTo>
                      <a:pt x="50642" y="731724"/>
                      <a:pt x="102015" y="716236"/>
                      <a:pt x="146417" y="688397"/>
                    </a:cubicBezTo>
                    <a:lnTo>
                      <a:pt x="162551" y="676105"/>
                    </a:lnTo>
                    <a:lnTo>
                      <a:pt x="104609" y="676820"/>
                    </a:lnTo>
                    <a:cubicBezTo>
                      <a:pt x="61743" y="669444"/>
                      <a:pt x="24616" y="646499"/>
                      <a:pt x="3389" y="609733"/>
                    </a:cubicBezTo>
                    <a:cubicBezTo>
                      <a:pt x="34676" y="617073"/>
                      <a:pt x="68031" y="617788"/>
                      <a:pt x="101212" y="612253"/>
                    </a:cubicBezTo>
                    <a:lnTo>
                      <a:pt x="107649" y="610565"/>
                    </a:lnTo>
                    <a:lnTo>
                      <a:pt x="83040" y="579776"/>
                    </a:lnTo>
                    <a:cubicBezTo>
                      <a:pt x="-10745" y="434610"/>
                      <a:pt x="4886" y="237336"/>
                      <a:pt x="129933" y="109540"/>
                    </a:cubicBezTo>
                    <a:cubicBezTo>
                      <a:pt x="201389" y="36513"/>
                      <a:pt x="295045" y="0"/>
                      <a:pt x="388699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54" name="片側の 2 つの角を丸めた四角形 1153"/>
              <p:cNvSpPr/>
              <p:nvPr/>
            </p:nvSpPr>
            <p:spPr>
              <a:xfrm rot="10800000">
                <a:off x="10296150" y="5319902"/>
                <a:ext cx="139982" cy="24436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9966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55" name="円/楕円 238"/>
              <p:cNvSpPr/>
              <p:nvPr/>
            </p:nvSpPr>
            <p:spPr>
              <a:xfrm>
                <a:off x="10076619" y="4927031"/>
                <a:ext cx="579044" cy="507499"/>
              </a:xfrm>
              <a:custGeom>
                <a:avLst/>
                <a:gdLst>
                  <a:gd name="connsiteX0" fmla="*/ 0 w 579044"/>
                  <a:gd name="connsiteY0" fmla="*/ 318294 h 636588"/>
                  <a:gd name="connsiteX1" fmla="*/ 289522 w 579044"/>
                  <a:gd name="connsiteY1" fmla="*/ 0 h 636588"/>
                  <a:gd name="connsiteX2" fmla="*/ 579044 w 579044"/>
                  <a:gd name="connsiteY2" fmla="*/ 318294 h 636588"/>
                  <a:gd name="connsiteX3" fmla="*/ 289522 w 579044"/>
                  <a:gd name="connsiteY3" fmla="*/ 636588 h 636588"/>
                  <a:gd name="connsiteX4" fmla="*/ 0 w 579044"/>
                  <a:gd name="connsiteY4" fmla="*/ 318294 h 636588"/>
                  <a:gd name="connsiteX0" fmla="*/ 0 w 579044"/>
                  <a:gd name="connsiteY0" fmla="*/ 318294 h 636588"/>
                  <a:gd name="connsiteX1" fmla="*/ 289522 w 579044"/>
                  <a:gd name="connsiteY1" fmla="*/ 0 h 636588"/>
                  <a:gd name="connsiteX2" fmla="*/ 579044 w 579044"/>
                  <a:gd name="connsiteY2" fmla="*/ 318294 h 636588"/>
                  <a:gd name="connsiteX3" fmla="*/ 289522 w 579044"/>
                  <a:gd name="connsiteY3" fmla="*/ 636588 h 636588"/>
                  <a:gd name="connsiteX4" fmla="*/ 0 w 579044"/>
                  <a:gd name="connsiteY4" fmla="*/ 318294 h 636588"/>
                  <a:gd name="connsiteX0" fmla="*/ 0 w 579044"/>
                  <a:gd name="connsiteY0" fmla="*/ 318294 h 636588"/>
                  <a:gd name="connsiteX1" fmla="*/ 289522 w 579044"/>
                  <a:gd name="connsiteY1" fmla="*/ 0 h 636588"/>
                  <a:gd name="connsiteX2" fmla="*/ 579044 w 579044"/>
                  <a:gd name="connsiteY2" fmla="*/ 318294 h 636588"/>
                  <a:gd name="connsiteX3" fmla="*/ 289522 w 579044"/>
                  <a:gd name="connsiteY3" fmla="*/ 636588 h 636588"/>
                  <a:gd name="connsiteX4" fmla="*/ 0 w 579044"/>
                  <a:gd name="connsiteY4" fmla="*/ 318294 h 636588"/>
                  <a:gd name="connsiteX0" fmla="*/ 289522 w 579044"/>
                  <a:gd name="connsiteY0" fmla="*/ 0 h 636588"/>
                  <a:gd name="connsiteX1" fmla="*/ 579044 w 579044"/>
                  <a:gd name="connsiteY1" fmla="*/ 318294 h 636588"/>
                  <a:gd name="connsiteX2" fmla="*/ 289522 w 579044"/>
                  <a:gd name="connsiteY2" fmla="*/ 636588 h 636588"/>
                  <a:gd name="connsiteX3" fmla="*/ 0 w 579044"/>
                  <a:gd name="connsiteY3" fmla="*/ 318294 h 636588"/>
                  <a:gd name="connsiteX4" fmla="*/ 380962 w 579044"/>
                  <a:gd name="connsiteY4" fmla="*/ 91440 h 636588"/>
                  <a:gd name="connsiteX0" fmla="*/ 289522 w 579044"/>
                  <a:gd name="connsiteY0" fmla="*/ 0 h 636588"/>
                  <a:gd name="connsiteX1" fmla="*/ 579044 w 579044"/>
                  <a:gd name="connsiteY1" fmla="*/ 318294 h 636588"/>
                  <a:gd name="connsiteX2" fmla="*/ 289522 w 579044"/>
                  <a:gd name="connsiteY2" fmla="*/ 636588 h 636588"/>
                  <a:gd name="connsiteX3" fmla="*/ 0 w 579044"/>
                  <a:gd name="connsiteY3" fmla="*/ 318294 h 636588"/>
                  <a:gd name="connsiteX4" fmla="*/ 342862 w 579044"/>
                  <a:gd name="connsiteY4" fmla="*/ 170815 h 636588"/>
                  <a:gd name="connsiteX0" fmla="*/ 349847 w 579044"/>
                  <a:gd name="connsiteY0" fmla="*/ 39186 h 507499"/>
                  <a:gd name="connsiteX1" fmla="*/ 579044 w 579044"/>
                  <a:gd name="connsiteY1" fmla="*/ 189205 h 507499"/>
                  <a:gd name="connsiteX2" fmla="*/ 289522 w 579044"/>
                  <a:gd name="connsiteY2" fmla="*/ 507499 h 507499"/>
                  <a:gd name="connsiteX3" fmla="*/ 0 w 579044"/>
                  <a:gd name="connsiteY3" fmla="*/ 189205 h 507499"/>
                  <a:gd name="connsiteX4" fmla="*/ 342862 w 579044"/>
                  <a:gd name="connsiteY4" fmla="*/ 41726 h 507499"/>
                  <a:gd name="connsiteX0" fmla="*/ 349847 w 579044"/>
                  <a:gd name="connsiteY0" fmla="*/ 39186 h 507499"/>
                  <a:gd name="connsiteX1" fmla="*/ 579044 w 579044"/>
                  <a:gd name="connsiteY1" fmla="*/ 189205 h 507499"/>
                  <a:gd name="connsiteX2" fmla="*/ 289522 w 579044"/>
                  <a:gd name="connsiteY2" fmla="*/ 507499 h 507499"/>
                  <a:gd name="connsiteX3" fmla="*/ 0 w 579044"/>
                  <a:gd name="connsiteY3" fmla="*/ 189205 h 507499"/>
                  <a:gd name="connsiteX4" fmla="*/ 342862 w 579044"/>
                  <a:gd name="connsiteY4" fmla="*/ 41726 h 507499"/>
                  <a:gd name="connsiteX0" fmla="*/ 349847 w 579044"/>
                  <a:gd name="connsiteY0" fmla="*/ 39186 h 507499"/>
                  <a:gd name="connsiteX1" fmla="*/ 579044 w 579044"/>
                  <a:gd name="connsiteY1" fmla="*/ 189205 h 507499"/>
                  <a:gd name="connsiteX2" fmla="*/ 289522 w 579044"/>
                  <a:gd name="connsiteY2" fmla="*/ 507499 h 507499"/>
                  <a:gd name="connsiteX3" fmla="*/ 0 w 579044"/>
                  <a:gd name="connsiteY3" fmla="*/ 189205 h 507499"/>
                  <a:gd name="connsiteX4" fmla="*/ 342862 w 579044"/>
                  <a:gd name="connsiteY4" fmla="*/ 41726 h 507499"/>
                  <a:gd name="connsiteX5" fmla="*/ 349847 w 579044"/>
                  <a:gd name="connsiteY5" fmla="*/ 39186 h 5074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79044" h="507499">
                    <a:moveTo>
                      <a:pt x="349847" y="39186"/>
                    </a:moveTo>
                    <a:cubicBezTo>
                      <a:pt x="497046" y="-33839"/>
                      <a:pt x="579044" y="13416"/>
                      <a:pt x="579044" y="189205"/>
                    </a:cubicBezTo>
                    <a:cubicBezTo>
                      <a:pt x="579044" y="364994"/>
                      <a:pt x="449421" y="507499"/>
                      <a:pt x="289522" y="507499"/>
                    </a:cubicBezTo>
                    <a:cubicBezTo>
                      <a:pt x="129623" y="507499"/>
                      <a:pt x="0" y="364994"/>
                      <a:pt x="0" y="189205"/>
                    </a:cubicBezTo>
                    <a:cubicBezTo>
                      <a:pt x="0" y="13416"/>
                      <a:pt x="91523" y="-49714"/>
                      <a:pt x="342862" y="41726"/>
                    </a:cubicBezTo>
                    <a:lnTo>
                      <a:pt x="349847" y="39186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56" name="月 1155"/>
              <p:cNvSpPr/>
              <p:nvPr/>
            </p:nvSpPr>
            <p:spPr>
              <a:xfrm rot="16200000">
                <a:off x="10353442" y="5212622"/>
                <a:ext cx="25398" cy="75418"/>
              </a:xfrm>
              <a:prstGeom prst="moon">
                <a:avLst>
                  <a:gd name="adj" fmla="val 87500"/>
                </a:avLst>
              </a:prstGeom>
              <a:solidFill>
                <a:srgbClr val="FF9966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57" name="片側の 2 つの角を丸めた四角形 1156"/>
              <p:cNvSpPr/>
              <p:nvPr/>
            </p:nvSpPr>
            <p:spPr>
              <a:xfrm>
                <a:off x="10086492" y="5473933"/>
                <a:ext cx="562934" cy="502092"/>
              </a:xfrm>
              <a:prstGeom prst="round2SameRect">
                <a:avLst>
                  <a:gd name="adj1" fmla="val 41975"/>
                  <a:gd name="adj2" fmla="val 0"/>
                </a:avLst>
              </a:prstGeom>
              <a:solidFill>
                <a:srgbClr val="9999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58" name="フリーフォーム 1157"/>
              <p:cNvSpPr/>
              <p:nvPr/>
            </p:nvSpPr>
            <p:spPr>
              <a:xfrm>
                <a:off x="10065526" y="5490174"/>
                <a:ext cx="604867" cy="526203"/>
              </a:xfrm>
              <a:custGeom>
                <a:avLst/>
                <a:gdLst>
                  <a:gd name="connsiteX0" fmla="*/ 141626 w 604867"/>
                  <a:gd name="connsiteY0" fmla="*/ 0 h 526203"/>
                  <a:gd name="connsiteX1" fmla="*/ 302434 w 604867"/>
                  <a:gd name="connsiteY1" fmla="*/ 456550 h 526203"/>
                  <a:gd name="connsiteX2" fmla="*/ 463242 w 604867"/>
                  <a:gd name="connsiteY2" fmla="*/ 1 h 526203"/>
                  <a:gd name="connsiteX3" fmla="*/ 476513 w 604867"/>
                  <a:gd name="connsiteY3" fmla="*/ 4120 h 526203"/>
                  <a:gd name="connsiteX4" fmla="*/ 604867 w 604867"/>
                  <a:gd name="connsiteY4" fmla="*/ 197761 h 526203"/>
                  <a:gd name="connsiteX5" fmla="*/ 604867 w 604867"/>
                  <a:gd name="connsiteY5" fmla="*/ 526203 h 526203"/>
                  <a:gd name="connsiteX6" fmla="*/ 0 w 604867"/>
                  <a:gd name="connsiteY6" fmla="*/ 526203 h 526203"/>
                  <a:gd name="connsiteX7" fmla="*/ 0 w 604867"/>
                  <a:gd name="connsiteY7" fmla="*/ 197761 h 526203"/>
                  <a:gd name="connsiteX8" fmla="*/ 128354 w 604867"/>
                  <a:gd name="connsiteY8" fmla="*/ 4120 h 5262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04867" h="526203">
                    <a:moveTo>
                      <a:pt x="141626" y="0"/>
                    </a:moveTo>
                    <a:lnTo>
                      <a:pt x="302434" y="456550"/>
                    </a:lnTo>
                    <a:lnTo>
                      <a:pt x="463242" y="1"/>
                    </a:lnTo>
                    <a:lnTo>
                      <a:pt x="476513" y="4120"/>
                    </a:lnTo>
                    <a:cubicBezTo>
                      <a:pt x="551942" y="36024"/>
                      <a:pt x="604867" y="110712"/>
                      <a:pt x="604867" y="197761"/>
                    </a:cubicBezTo>
                    <a:lnTo>
                      <a:pt x="604867" y="526203"/>
                    </a:lnTo>
                    <a:lnTo>
                      <a:pt x="0" y="526203"/>
                    </a:lnTo>
                    <a:lnTo>
                      <a:pt x="0" y="197761"/>
                    </a:lnTo>
                    <a:cubicBezTo>
                      <a:pt x="0" y="110712"/>
                      <a:pt x="52926" y="36024"/>
                      <a:pt x="128354" y="4120"/>
                    </a:cubicBezTo>
                    <a:close/>
                  </a:path>
                </a:pathLst>
              </a:custGeom>
              <a:solidFill>
                <a:srgbClr val="7030A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59" name="直角三角形 1158"/>
              <p:cNvSpPr/>
              <p:nvPr/>
            </p:nvSpPr>
            <p:spPr>
              <a:xfrm rot="5400000">
                <a:off x="10202320" y="5481430"/>
                <a:ext cx="166542" cy="149231"/>
              </a:xfrm>
              <a:prstGeom prst="rtTriangle">
                <a:avLst/>
              </a:prstGeom>
              <a:solidFill>
                <a:srgbClr val="9999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60" name="直角三角形 1159"/>
              <p:cNvSpPr/>
              <p:nvPr/>
            </p:nvSpPr>
            <p:spPr>
              <a:xfrm rot="16200000" flipH="1">
                <a:off x="10367057" y="5481430"/>
                <a:ext cx="166542" cy="149231"/>
              </a:xfrm>
              <a:prstGeom prst="rtTriangle">
                <a:avLst/>
              </a:prstGeom>
              <a:solidFill>
                <a:srgbClr val="9999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61" name="ドーナツ 1160"/>
              <p:cNvSpPr/>
              <p:nvPr/>
            </p:nvSpPr>
            <p:spPr>
              <a:xfrm>
                <a:off x="10102395" y="5006106"/>
                <a:ext cx="250048" cy="250048"/>
              </a:xfrm>
              <a:prstGeom prst="donut">
                <a:avLst>
                  <a:gd name="adj" fmla="val 7646"/>
                </a:avLst>
              </a:pr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62" name="円/楕円 1161"/>
              <p:cNvSpPr/>
              <p:nvPr/>
            </p:nvSpPr>
            <p:spPr>
              <a:xfrm>
                <a:off x="10204559" y="5068365"/>
                <a:ext cx="45719" cy="45719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63" name="ドーナツ 1162"/>
              <p:cNvSpPr/>
              <p:nvPr/>
            </p:nvSpPr>
            <p:spPr>
              <a:xfrm>
                <a:off x="10378620" y="5006106"/>
                <a:ext cx="250048" cy="250048"/>
              </a:xfrm>
              <a:prstGeom prst="donut">
                <a:avLst>
                  <a:gd name="adj" fmla="val 7646"/>
                </a:avLst>
              </a:pr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64" name="円/楕円 1163"/>
              <p:cNvSpPr/>
              <p:nvPr/>
            </p:nvSpPr>
            <p:spPr>
              <a:xfrm>
                <a:off x="10480784" y="5068365"/>
                <a:ext cx="45719" cy="45719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165" name="グループ化 1164"/>
              <p:cNvGrpSpPr/>
              <p:nvPr/>
            </p:nvGrpSpPr>
            <p:grpSpPr>
              <a:xfrm>
                <a:off x="10111015" y="4845558"/>
                <a:ext cx="254173" cy="182572"/>
                <a:chOff x="8185150" y="3036368"/>
                <a:chExt cx="293635" cy="222935"/>
              </a:xfrm>
            </p:grpSpPr>
            <p:sp>
              <p:nvSpPr>
                <p:cNvPr id="1176" name="月 1175"/>
                <p:cNvSpPr/>
                <p:nvPr/>
              </p:nvSpPr>
              <p:spPr>
                <a:xfrm>
                  <a:off x="8235950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77" name="月 1176"/>
                <p:cNvSpPr/>
                <p:nvPr/>
              </p:nvSpPr>
              <p:spPr>
                <a:xfrm>
                  <a:off x="8185150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78" name="月 1177"/>
                <p:cNvSpPr/>
                <p:nvPr/>
              </p:nvSpPr>
              <p:spPr>
                <a:xfrm>
                  <a:off x="8331200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79" name="月 1178"/>
                <p:cNvSpPr/>
                <p:nvPr/>
              </p:nvSpPr>
              <p:spPr>
                <a:xfrm>
                  <a:off x="8280400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80" name="月 1179"/>
                <p:cNvSpPr/>
                <p:nvPr/>
              </p:nvSpPr>
              <p:spPr>
                <a:xfrm>
                  <a:off x="8429625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81" name="月 1180"/>
                <p:cNvSpPr/>
                <p:nvPr/>
              </p:nvSpPr>
              <p:spPr>
                <a:xfrm>
                  <a:off x="8378825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1166" name="グループ化 1165"/>
              <p:cNvGrpSpPr/>
              <p:nvPr/>
            </p:nvGrpSpPr>
            <p:grpSpPr>
              <a:xfrm>
                <a:off x="10369356" y="4845558"/>
                <a:ext cx="254173" cy="182572"/>
                <a:chOff x="8185150" y="3036368"/>
                <a:chExt cx="293635" cy="222935"/>
              </a:xfrm>
            </p:grpSpPr>
            <p:sp>
              <p:nvSpPr>
                <p:cNvPr id="1170" name="月 1169"/>
                <p:cNvSpPr/>
                <p:nvPr/>
              </p:nvSpPr>
              <p:spPr>
                <a:xfrm>
                  <a:off x="8235950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71" name="月 1170"/>
                <p:cNvSpPr/>
                <p:nvPr/>
              </p:nvSpPr>
              <p:spPr>
                <a:xfrm>
                  <a:off x="8185150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72" name="月 1171"/>
                <p:cNvSpPr/>
                <p:nvPr/>
              </p:nvSpPr>
              <p:spPr>
                <a:xfrm>
                  <a:off x="8331200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73" name="月 1172"/>
                <p:cNvSpPr/>
                <p:nvPr/>
              </p:nvSpPr>
              <p:spPr>
                <a:xfrm>
                  <a:off x="8280400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74" name="月 1173"/>
                <p:cNvSpPr/>
                <p:nvPr/>
              </p:nvSpPr>
              <p:spPr>
                <a:xfrm>
                  <a:off x="8429625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75" name="月 1174"/>
                <p:cNvSpPr/>
                <p:nvPr/>
              </p:nvSpPr>
              <p:spPr>
                <a:xfrm>
                  <a:off x="8378825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167" name="月 1166"/>
              <p:cNvSpPr/>
              <p:nvPr/>
            </p:nvSpPr>
            <p:spPr>
              <a:xfrm rot="5400000">
                <a:off x="10196004" y="4894005"/>
                <a:ext cx="45720" cy="182762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68" name="月 1167"/>
              <p:cNvSpPr/>
              <p:nvPr/>
            </p:nvSpPr>
            <p:spPr>
              <a:xfrm rot="5400000">
                <a:off x="10486517" y="4894005"/>
                <a:ext cx="45720" cy="182762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69" name="円/楕円 4"/>
              <p:cNvSpPr/>
              <p:nvPr/>
            </p:nvSpPr>
            <p:spPr>
              <a:xfrm>
                <a:off x="10292036" y="5313020"/>
                <a:ext cx="148210" cy="45719"/>
              </a:xfrm>
              <a:custGeom>
                <a:avLst/>
                <a:gdLst/>
                <a:ahLst/>
                <a:cxnLst/>
                <a:rect l="l" t="t" r="r" b="b"/>
                <a:pathLst>
                  <a:path w="194934" h="36810">
                    <a:moveTo>
                      <a:pt x="0" y="0"/>
                    </a:moveTo>
                    <a:cubicBezTo>
                      <a:pt x="27202" y="6486"/>
                      <a:pt x="60957" y="9752"/>
                      <a:pt x="97467" y="9752"/>
                    </a:cubicBezTo>
                    <a:cubicBezTo>
                      <a:pt x="133977" y="9752"/>
                      <a:pt x="167732" y="6486"/>
                      <a:pt x="194934" y="0"/>
                    </a:cubicBezTo>
                    <a:cubicBezTo>
                      <a:pt x="186588" y="21408"/>
                      <a:pt x="146006" y="36810"/>
                      <a:pt x="97467" y="36810"/>
                    </a:cubicBezTo>
                    <a:cubicBezTo>
                      <a:pt x="48928" y="36810"/>
                      <a:pt x="8346" y="21408"/>
                      <a:pt x="0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139" name="グループ化 1138"/>
            <p:cNvGrpSpPr/>
            <p:nvPr/>
          </p:nvGrpSpPr>
          <p:grpSpPr>
            <a:xfrm>
              <a:off x="9826862" y="5509304"/>
              <a:ext cx="1089271" cy="784558"/>
              <a:chOff x="5969636" y="5509304"/>
              <a:chExt cx="1089271" cy="784558"/>
            </a:xfrm>
          </p:grpSpPr>
          <p:grpSp>
            <p:nvGrpSpPr>
              <p:cNvPr id="1145" name="グループ化 1144"/>
              <p:cNvGrpSpPr/>
              <p:nvPr/>
            </p:nvGrpSpPr>
            <p:grpSpPr>
              <a:xfrm>
                <a:off x="6383129" y="5545187"/>
                <a:ext cx="675778" cy="748675"/>
                <a:chOff x="5130621" y="3211895"/>
                <a:chExt cx="675778" cy="748675"/>
              </a:xfrm>
            </p:grpSpPr>
            <p:sp>
              <p:nvSpPr>
                <p:cNvPr id="1150" name="角丸四角形 4"/>
                <p:cNvSpPr/>
                <p:nvPr/>
              </p:nvSpPr>
              <p:spPr>
                <a:xfrm rot="8735253" flipH="1">
                  <a:off x="5130621" y="3211895"/>
                  <a:ext cx="321292" cy="286027"/>
                </a:xfrm>
                <a:custGeom>
                  <a:avLst/>
                  <a:gdLst>
                    <a:gd name="connsiteX0" fmla="*/ 1806 w 838017"/>
                    <a:gd name="connsiteY0" fmla="*/ 546257 h 675821"/>
                    <a:gd name="connsiteX1" fmla="*/ 12952 w 838017"/>
                    <a:gd name="connsiteY1" fmla="*/ 525074 h 675821"/>
                    <a:gd name="connsiteX2" fmla="*/ 59067 w 838017"/>
                    <a:gd name="connsiteY2" fmla="*/ 497678 h 675821"/>
                    <a:gd name="connsiteX3" fmla="*/ 100244 w 838017"/>
                    <a:gd name="connsiteY3" fmla="*/ 488628 h 675821"/>
                    <a:gd name="connsiteX4" fmla="*/ 54928 w 838017"/>
                    <a:gd name="connsiteY4" fmla="*/ 448841 h 675821"/>
                    <a:gd name="connsiteX5" fmla="*/ 55646 w 838017"/>
                    <a:gd name="connsiteY5" fmla="*/ 425743 h 675821"/>
                    <a:gd name="connsiteX6" fmla="*/ 66792 w 838017"/>
                    <a:gd name="connsiteY6" fmla="*/ 404560 h 675821"/>
                    <a:gd name="connsiteX7" fmla="*/ 112907 w 838017"/>
                    <a:gd name="connsiteY7" fmla="*/ 377164 h 675821"/>
                    <a:gd name="connsiteX8" fmla="*/ 269211 w 838017"/>
                    <a:gd name="connsiteY8" fmla="*/ 342814 h 675821"/>
                    <a:gd name="connsiteX9" fmla="*/ 382846 w 838017"/>
                    <a:gd name="connsiteY9" fmla="*/ 271062 h 675821"/>
                    <a:gd name="connsiteX10" fmla="*/ 390224 w 838017"/>
                    <a:gd name="connsiteY10" fmla="*/ 262465 h 675821"/>
                    <a:gd name="connsiteX11" fmla="*/ 282312 w 838017"/>
                    <a:gd name="connsiteY11" fmla="*/ 262465 h 675821"/>
                    <a:gd name="connsiteX12" fmla="*/ 282312 w 838017"/>
                    <a:gd name="connsiteY12" fmla="*/ 130311 h 675821"/>
                    <a:gd name="connsiteX13" fmla="*/ 503642 w 838017"/>
                    <a:gd name="connsiteY13" fmla="*/ 130311 h 675821"/>
                    <a:gd name="connsiteX14" fmla="*/ 569841 w 838017"/>
                    <a:gd name="connsiteY14" fmla="*/ 53175 h 675821"/>
                    <a:gd name="connsiteX15" fmla="*/ 784843 w 838017"/>
                    <a:gd name="connsiteY15" fmla="*/ 36770 h 675821"/>
                    <a:gd name="connsiteX16" fmla="*/ 801247 w 838017"/>
                    <a:gd name="connsiteY16" fmla="*/ 251772 h 675821"/>
                    <a:gd name="connsiteX17" fmla="*/ 681089 w 838017"/>
                    <a:gd name="connsiteY17" fmla="*/ 391780 h 675821"/>
                    <a:gd name="connsiteX18" fmla="*/ 673163 w 838017"/>
                    <a:gd name="connsiteY18" fmla="*/ 404611 h 675821"/>
                    <a:gd name="connsiteX19" fmla="*/ 617412 w 838017"/>
                    <a:gd name="connsiteY19" fmla="*/ 465976 h 675821"/>
                    <a:gd name="connsiteX20" fmla="*/ 602855 w 838017"/>
                    <a:gd name="connsiteY20" fmla="*/ 482938 h 675821"/>
                    <a:gd name="connsiteX21" fmla="*/ 602376 w 838017"/>
                    <a:gd name="connsiteY21" fmla="*/ 482526 h 675821"/>
                    <a:gd name="connsiteX22" fmla="*/ 509362 w 838017"/>
                    <a:gd name="connsiteY22" fmla="*/ 584907 h 675821"/>
                    <a:gd name="connsiteX23" fmla="*/ 503806 w 838017"/>
                    <a:gd name="connsiteY23" fmla="*/ 589185 h 675821"/>
                    <a:gd name="connsiteX24" fmla="*/ 503527 w 838017"/>
                    <a:gd name="connsiteY24" fmla="*/ 589400 h 675821"/>
                    <a:gd name="connsiteX25" fmla="*/ 488983 w 838017"/>
                    <a:gd name="connsiteY25" fmla="*/ 600075 h 675821"/>
                    <a:gd name="connsiteX26" fmla="*/ 484229 w 838017"/>
                    <a:gd name="connsiteY26" fmla="*/ 603564 h 675821"/>
                    <a:gd name="connsiteX27" fmla="*/ 353095 w 838017"/>
                    <a:gd name="connsiteY27" fmla="*/ 668557 h 675821"/>
                    <a:gd name="connsiteX28" fmla="*/ 274455 w 838017"/>
                    <a:gd name="connsiteY28" fmla="*/ 648193 h 675821"/>
                    <a:gd name="connsiteX29" fmla="*/ 271614 w 838017"/>
                    <a:gd name="connsiteY29" fmla="*/ 636113 h 675821"/>
                    <a:gd name="connsiteX30" fmla="*/ 211767 w 838017"/>
                    <a:gd name="connsiteY30" fmla="*/ 663394 h 675821"/>
                    <a:gd name="connsiteX31" fmla="*/ 122366 w 838017"/>
                    <a:gd name="connsiteY31" fmla="*/ 640886 h 675821"/>
                    <a:gd name="connsiteX32" fmla="*/ 122875 w 838017"/>
                    <a:gd name="connsiteY32" fmla="*/ 601528 h 675821"/>
                    <a:gd name="connsiteX33" fmla="*/ 83777 w 838017"/>
                    <a:gd name="connsiteY33" fmla="*/ 610120 h 675821"/>
                    <a:gd name="connsiteX34" fmla="*/ 1088 w 838017"/>
                    <a:gd name="connsiteY34" fmla="*/ 569355 h 675821"/>
                    <a:gd name="connsiteX35" fmla="*/ 1806 w 838017"/>
                    <a:gd name="connsiteY35" fmla="*/ 546257 h 675821"/>
                    <a:gd name="connsiteX0" fmla="*/ 1806 w 838017"/>
                    <a:gd name="connsiteY0" fmla="*/ 546257 h 675821"/>
                    <a:gd name="connsiteX1" fmla="*/ 12952 w 838017"/>
                    <a:gd name="connsiteY1" fmla="*/ 525074 h 675821"/>
                    <a:gd name="connsiteX2" fmla="*/ 59067 w 838017"/>
                    <a:gd name="connsiteY2" fmla="*/ 497678 h 675821"/>
                    <a:gd name="connsiteX3" fmla="*/ 100244 w 838017"/>
                    <a:gd name="connsiteY3" fmla="*/ 488628 h 675821"/>
                    <a:gd name="connsiteX4" fmla="*/ 54928 w 838017"/>
                    <a:gd name="connsiteY4" fmla="*/ 448841 h 675821"/>
                    <a:gd name="connsiteX5" fmla="*/ 55646 w 838017"/>
                    <a:gd name="connsiteY5" fmla="*/ 425743 h 675821"/>
                    <a:gd name="connsiteX6" fmla="*/ 66792 w 838017"/>
                    <a:gd name="connsiteY6" fmla="*/ 404560 h 675821"/>
                    <a:gd name="connsiteX7" fmla="*/ 112907 w 838017"/>
                    <a:gd name="connsiteY7" fmla="*/ 377164 h 675821"/>
                    <a:gd name="connsiteX8" fmla="*/ 269211 w 838017"/>
                    <a:gd name="connsiteY8" fmla="*/ 342814 h 675821"/>
                    <a:gd name="connsiteX9" fmla="*/ 382846 w 838017"/>
                    <a:gd name="connsiteY9" fmla="*/ 271062 h 675821"/>
                    <a:gd name="connsiteX10" fmla="*/ 390224 w 838017"/>
                    <a:gd name="connsiteY10" fmla="*/ 262465 h 675821"/>
                    <a:gd name="connsiteX11" fmla="*/ 282312 w 838017"/>
                    <a:gd name="connsiteY11" fmla="*/ 130311 h 675821"/>
                    <a:gd name="connsiteX12" fmla="*/ 503642 w 838017"/>
                    <a:gd name="connsiteY12" fmla="*/ 130311 h 675821"/>
                    <a:gd name="connsiteX13" fmla="*/ 569841 w 838017"/>
                    <a:gd name="connsiteY13" fmla="*/ 53175 h 675821"/>
                    <a:gd name="connsiteX14" fmla="*/ 784843 w 838017"/>
                    <a:gd name="connsiteY14" fmla="*/ 36770 h 675821"/>
                    <a:gd name="connsiteX15" fmla="*/ 801247 w 838017"/>
                    <a:gd name="connsiteY15" fmla="*/ 251772 h 675821"/>
                    <a:gd name="connsiteX16" fmla="*/ 681089 w 838017"/>
                    <a:gd name="connsiteY16" fmla="*/ 391780 h 675821"/>
                    <a:gd name="connsiteX17" fmla="*/ 673163 w 838017"/>
                    <a:gd name="connsiteY17" fmla="*/ 404611 h 675821"/>
                    <a:gd name="connsiteX18" fmla="*/ 617412 w 838017"/>
                    <a:gd name="connsiteY18" fmla="*/ 465976 h 675821"/>
                    <a:gd name="connsiteX19" fmla="*/ 602855 w 838017"/>
                    <a:gd name="connsiteY19" fmla="*/ 482938 h 675821"/>
                    <a:gd name="connsiteX20" fmla="*/ 602376 w 838017"/>
                    <a:gd name="connsiteY20" fmla="*/ 482526 h 675821"/>
                    <a:gd name="connsiteX21" fmla="*/ 509362 w 838017"/>
                    <a:gd name="connsiteY21" fmla="*/ 584907 h 675821"/>
                    <a:gd name="connsiteX22" fmla="*/ 503806 w 838017"/>
                    <a:gd name="connsiteY22" fmla="*/ 589185 h 675821"/>
                    <a:gd name="connsiteX23" fmla="*/ 503527 w 838017"/>
                    <a:gd name="connsiteY23" fmla="*/ 589400 h 675821"/>
                    <a:gd name="connsiteX24" fmla="*/ 488983 w 838017"/>
                    <a:gd name="connsiteY24" fmla="*/ 600075 h 675821"/>
                    <a:gd name="connsiteX25" fmla="*/ 484229 w 838017"/>
                    <a:gd name="connsiteY25" fmla="*/ 603564 h 675821"/>
                    <a:gd name="connsiteX26" fmla="*/ 353095 w 838017"/>
                    <a:gd name="connsiteY26" fmla="*/ 668557 h 675821"/>
                    <a:gd name="connsiteX27" fmla="*/ 274455 w 838017"/>
                    <a:gd name="connsiteY27" fmla="*/ 648193 h 675821"/>
                    <a:gd name="connsiteX28" fmla="*/ 271614 w 838017"/>
                    <a:gd name="connsiteY28" fmla="*/ 636113 h 675821"/>
                    <a:gd name="connsiteX29" fmla="*/ 211767 w 838017"/>
                    <a:gd name="connsiteY29" fmla="*/ 663394 h 675821"/>
                    <a:gd name="connsiteX30" fmla="*/ 122366 w 838017"/>
                    <a:gd name="connsiteY30" fmla="*/ 640886 h 675821"/>
                    <a:gd name="connsiteX31" fmla="*/ 122875 w 838017"/>
                    <a:gd name="connsiteY31" fmla="*/ 601528 h 675821"/>
                    <a:gd name="connsiteX32" fmla="*/ 83777 w 838017"/>
                    <a:gd name="connsiteY32" fmla="*/ 610120 h 675821"/>
                    <a:gd name="connsiteX33" fmla="*/ 1088 w 838017"/>
                    <a:gd name="connsiteY33" fmla="*/ 569355 h 675821"/>
                    <a:gd name="connsiteX34" fmla="*/ 1806 w 838017"/>
                    <a:gd name="connsiteY34" fmla="*/ 546257 h 675821"/>
                    <a:gd name="connsiteX0" fmla="*/ 1806 w 838017"/>
                    <a:gd name="connsiteY0" fmla="*/ 546257 h 675821"/>
                    <a:gd name="connsiteX1" fmla="*/ 12952 w 838017"/>
                    <a:gd name="connsiteY1" fmla="*/ 525074 h 675821"/>
                    <a:gd name="connsiteX2" fmla="*/ 59067 w 838017"/>
                    <a:gd name="connsiteY2" fmla="*/ 497678 h 675821"/>
                    <a:gd name="connsiteX3" fmla="*/ 100244 w 838017"/>
                    <a:gd name="connsiteY3" fmla="*/ 488628 h 675821"/>
                    <a:gd name="connsiteX4" fmla="*/ 54928 w 838017"/>
                    <a:gd name="connsiteY4" fmla="*/ 448841 h 675821"/>
                    <a:gd name="connsiteX5" fmla="*/ 55646 w 838017"/>
                    <a:gd name="connsiteY5" fmla="*/ 425743 h 675821"/>
                    <a:gd name="connsiteX6" fmla="*/ 66792 w 838017"/>
                    <a:gd name="connsiteY6" fmla="*/ 404560 h 675821"/>
                    <a:gd name="connsiteX7" fmla="*/ 112907 w 838017"/>
                    <a:gd name="connsiteY7" fmla="*/ 377164 h 675821"/>
                    <a:gd name="connsiteX8" fmla="*/ 269211 w 838017"/>
                    <a:gd name="connsiteY8" fmla="*/ 342814 h 675821"/>
                    <a:gd name="connsiteX9" fmla="*/ 382846 w 838017"/>
                    <a:gd name="connsiteY9" fmla="*/ 271062 h 675821"/>
                    <a:gd name="connsiteX10" fmla="*/ 390224 w 838017"/>
                    <a:gd name="connsiteY10" fmla="*/ 262465 h 675821"/>
                    <a:gd name="connsiteX11" fmla="*/ 503642 w 838017"/>
                    <a:gd name="connsiteY11" fmla="*/ 130311 h 675821"/>
                    <a:gd name="connsiteX12" fmla="*/ 569841 w 838017"/>
                    <a:gd name="connsiteY12" fmla="*/ 53175 h 675821"/>
                    <a:gd name="connsiteX13" fmla="*/ 784843 w 838017"/>
                    <a:gd name="connsiteY13" fmla="*/ 36770 h 675821"/>
                    <a:gd name="connsiteX14" fmla="*/ 801247 w 838017"/>
                    <a:gd name="connsiteY14" fmla="*/ 251772 h 675821"/>
                    <a:gd name="connsiteX15" fmla="*/ 681089 w 838017"/>
                    <a:gd name="connsiteY15" fmla="*/ 391780 h 675821"/>
                    <a:gd name="connsiteX16" fmla="*/ 673163 w 838017"/>
                    <a:gd name="connsiteY16" fmla="*/ 404611 h 675821"/>
                    <a:gd name="connsiteX17" fmla="*/ 617412 w 838017"/>
                    <a:gd name="connsiteY17" fmla="*/ 465976 h 675821"/>
                    <a:gd name="connsiteX18" fmla="*/ 602855 w 838017"/>
                    <a:gd name="connsiteY18" fmla="*/ 482938 h 675821"/>
                    <a:gd name="connsiteX19" fmla="*/ 602376 w 838017"/>
                    <a:gd name="connsiteY19" fmla="*/ 482526 h 675821"/>
                    <a:gd name="connsiteX20" fmla="*/ 509362 w 838017"/>
                    <a:gd name="connsiteY20" fmla="*/ 584907 h 675821"/>
                    <a:gd name="connsiteX21" fmla="*/ 503806 w 838017"/>
                    <a:gd name="connsiteY21" fmla="*/ 589185 h 675821"/>
                    <a:gd name="connsiteX22" fmla="*/ 503527 w 838017"/>
                    <a:gd name="connsiteY22" fmla="*/ 589400 h 675821"/>
                    <a:gd name="connsiteX23" fmla="*/ 488983 w 838017"/>
                    <a:gd name="connsiteY23" fmla="*/ 600075 h 675821"/>
                    <a:gd name="connsiteX24" fmla="*/ 484229 w 838017"/>
                    <a:gd name="connsiteY24" fmla="*/ 603564 h 675821"/>
                    <a:gd name="connsiteX25" fmla="*/ 353095 w 838017"/>
                    <a:gd name="connsiteY25" fmla="*/ 668557 h 675821"/>
                    <a:gd name="connsiteX26" fmla="*/ 274455 w 838017"/>
                    <a:gd name="connsiteY26" fmla="*/ 648193 h 675821"/>
                    <a:gd name="connsiteX27" fmla="*/ 271614 w 838017"/>
                    <a:gd name="connsiteY27" fmla="*/ 636113 h 675821"/>
                    <a:gd name="connsiteX28" fmla="*/ 211767 w 838017"/>
                    <a:gd name="connsiteY28" fmla="*/ 663394 h 675821"/>
                    <a:gd name="connsiteX29" fmla="*/ 122366 w 838017"/>
                    <a:gd name="connsiteY29" fmla="*/ 640886 h 675821"/>
                    <a:gd name="connsiteX30" fmla="*/ 122875 w 838017"/>
                    <a:gd name="connsiteY30" fmla="*/ 601528 h 675821"/>
                    <a:gd name="connsiteX31" fmla="*/ 83777 w 838017"/>
                    <a:gd name="connsiteY31" fmla="*/ 610120 h 675821"/>
                    <a:gd name="connsiteX32" fmla="*/ 1088 w 838017"/>
                    <a:gd name="connsiteY32" fmla="*/ 569355 h 675821"/>
                    <a:gd name="connsiteX33" fmla="*/ 1806 w 838017"/>
                    <a:gd name="connsiteY33" fmla="*/ 546257 h 675821"/>
                    <a:gd name="connsiteX0" fmla="*/ 1806 w 838017"/>
                    <a:gd name="connsiteY0" fmla="*/ 546257 h 675821"/>
                    <a:gd name="connsiteX1" fmla="*/ 12952 w 838017"/>
                    <a:gd name="connsiteY1" fmla="*/ 525074 h 675821"/>
                    <a:gd name="connsiteX2" fmla="*/ 59067 w 838017"/>
                    <a:gd name="connsiteY2" fmla="*/ 497678 h 675821"/>
                    <a:gd name="connsiteX3" fmla="*/ 100244 w 838017"/>
                    <a:gd name="connsiteY3" fmla="*/ 488628 h 675821"/>
                    <a:gd name="connsiteX4" fmla="*/ 54928 w 838017"/>
                    <a:gd name="connsiteY4" fmla="*/ 448841 h 675821"/>
                    <a:gd name="connsiteX5" fmla="*/ 55646 w 838017"/>
                    <a:gd name="connsiteY5" fmla="*/ 425743 h 675821"/>
                    <a:gd name="connsiteX6" fmla="*/ 66792 w 838017"/>
                    <a:gd name="connsiteY6" fmla="*/ 404560 h 675821"/>
                    <a:gd name="connsiteX7" fmla="*/ 112907 w 838017"/>
                    <a:gd name="connsiteY7" fmla="*/ 377164 h 675821"/>
                    <a:gd name="connsiteX8" fmla="*/ 269211 w 838017"/>
                    <a:gd name="connsiteY8" fmla="*/ 342814 h 675821"/>
                    <a:gd name="connsiteX9" fmla="*/ 382846 w 838017"/>
                    <a:gd name="connsiteY9" fmla="*/ 271062 h 675821"/>
                    <a:gd name="connsiteX10" fmla="*/ 503642 w 838017"/>
                    <a:gd name="connsiteY10" fmla="*/ 130311 h 675821"/>
                    <a:gd name="connsiteX11" fmla="*/ 569841 w 838017"/>
                    <a:gd name="connsiteY11" fmla="*/ 53175 h 675821"/>
                    <a:gd name="connsiteX12" fmla="*/ 784843 w 838017"/>
                    <a:gd name="connsiteY12" fmla="*/ 36770 h 675821"/>
                    <a:gd name="connsiteX13" fmla="*/ 801247 w 838017"/>
                    <a:gd name="connsiteY13" fmla="*/ 251772 h 675821"/>
                    <a:gd name="connsiteX14" fmla="*/ 681089 w 838017"/>
                    <a:gd name="connsiteY14" fmla="*/ 391780 h 675821"/>
                    <a:gd name="connsiteX15" fmla="*/ 673163 w 838017"/>
                    <a:gd name="connsiteY15" fmla="*/ 404611 h 675821"/>
                    <a:gd name="connsiteX16" fmla="*/ 617412 w 838017"/>
                    <a:gd name="connsiteY16" fmla="*/ 465976 h 675821"/>
                    <a:gd name="connsiteX17" fmla="*/ 602855 w 838017"/>
                    <a:gd name="connsiteY17" fmla="*/ 482938 h 675821"/>
                    <a:gd name="connsiteX18" fmla="*/ 602376 w 838017"/>
                    <a:gd name="connsiteY18" fmla="*/ 482526 h 675821"/>
                    <a:gd name="connsiteX19" fmla="*/ 509362 w 838017"/>
                    <a:gd name="connsiteY19" fmla="*/ 584907 h 675821"/>
                    <a:gd name="connsiteX20" fmla="*/ 503806 w 838017"/>
                    <a:gd name="connsiteY20" fmla="*/ 589185 h 675821"/>
                    <a:gd name="connsiteX21" fmla="*/ 503527 w 838017"/>
                    <a:gd name="connsiteY21" fmla="*/ 589400 h 675821"/>
                    <a:gd name="connsiteX22" fmla="*/ 488983 w 838017"/>
                    <a:gd name="connsiteY22" fmla="*/ 600075 h 675821"/>
                    <a:gd name="connsiteX23" fmla="*/ 484229 w 838017"/>
                    <a:gd name="connsiteY23" fmla="*/ 603564 h 675821"/>
                    <a:gd name="connsiteX24" fmla="*/ 353095 w 838017"/>
                    <a:gd name="connsiteY24" fmla="*/ 668557 h 675821"/>
                    <a:gd name="connsiteX25" fmla="*/ 274455 w 838017"/>
                    <a:gd name="connsiteY25" fmla="*/ 648193 h 675821"/>
                    <a:gd name="connsiteX26" fmla="*/ 271614 w 838017"/>
                    <a:gd name="connsiteY26" fmla="*/ 636113 h 675821"/>
                    <a:gd name="connsiteX27" fmla="*/ 211767 w 838017"/>
                    <a:gd name="connsiteY27" fmla="*/ 663394 h 675821"/>
                    <a:gd name="connsiteX28" fmla="*/ 122366 w 838017"/>
                    <a:gd name="connsiteY28" fmla="*/ 640886 h 675821"/>
                    <a:gd name="connsiteX29" fmla="*/ 122875 w 838017"/>
                    <a:gd name="connsiteY29" fmla="*/ 601528 h 675821"/>
                    <a:gd name="connsiteX30" fmla="*/ 83777 w 838017"/>
                    <a:gd name="connsiteY30" fmla="*/ 610120 h 675821"/>
                    <a:gd name="connsiteX31" fmla="*/ 1088 w 838017"/>
                    <a:gd name="connsiteY31" fmla="*/ 569355 h 675821"/>
                    <a:gd name="connsiteX32" fmla="*/ 1806 w 838017"/>
                    <a:gd name="connsiteY32" fmla="*/ 546257 h 675821"/>
                    <a:gd name="connsiteX0" fmla="*/ 1806 w 838017"/>
                    <a:gd name="connsiteY0" fmla="*/ 546257 h 675821"/>
                    <a:gd name="connsiteX1" fmla="*/ 12952 w 838017"/>
                    <a:gd name="connsiteY1" fmla="*/ 525074 h 675821"/>
                    <a:gd name="connsiteX2" fmla="*/ 59067 w 838017"/>
                    <a:gd name="connsiteY2" fmla="*/ 497678 h 675821"/>
                    <a:gd name="connsiteX3" fmla="*/ 100244 w 838017"/>
                    <a:gd name="connsiteY3" fmla="*/ 488628 h 675821"/>
                    <a:gd name="connsiteX4" fmla="*/ 54928 w 838017"/>
                    <a:gd name="connsiteY4" fmla="*/ 448841 h 675821"/>
                    <a:gd name="connsiteX5" fmla="*/ 55646 w 838017"/>
                    <a:gd name="connsiteY5" fmla="*/ 425743 h 675821"/>
                    <a:gd name="connsiteX6" fmla="*/ 66792 w 838017"/>
                    <a:gd name="connsiteY6" fmla="*/ 404560 h 675821"/>
                    <a:gd name="connsiteX7" fmla="*/ 112907 w 838017"/>
                    <a:gd name="connsiteY7" fmla="*/ 377164 h 675821"/>
                    <a:gd name="connsiteX8" fmla="*/ 269211 w 838017"/>
                    <a:gd name="connsiteY8" fmla="*/ 342814 h 675821"/>
                    <a:gd name="connsiteX9" fmla="*/ 382846 w 838017"/>
                    <a:gd name="connsiteY9" fmla="*/ 271062 h 675821"/>
                    <a:gd name="connsiteX10" fmla="*/ 503642 w 838017"/>
                    <a:gd name="connsiteY10" fmla="*/ 130311 h 675821"/>
                    <a:gd name="connsiteX11" fmla="*/ 569841 w 838017"/>
                    <a:gd name="connsiteY11" fmla="*/ 53175 h 675821"/>
                    <a:gd name="connsiteX12" fmla="*/ 784843 w 838017"/>
                    <a:gd name="connsiteY12" fmla="*/ 36770 h 675821"/>
                    <a:gd name="connsiteX13" fmla="*/ 801247 w 838017"/>
                    <a:gd name="connsiteY13" fmla="*/ 251772 h 675821"/>
                    <a:gd name="connsiteX14" fmla="*/ 681089 w 838017"/>
                    <a:gd name="connsiteY14" fmla="*/ 391780 h 675821"/>
                    <a:gd name="connsiteX15" fmla="*/ 673163 w 838017"/>
                    <a:gd name="connsiteY15" fmla="*/ 404611 h 675821"/>
                    <a:gd name="connsiteX16" fmla="*/ 617412 w 838017"/>
                    <a:gd name="connsiteY16" fmla="*/ 465976 h 675821"/>
                    <a:gd name="connsiteX17" fmla="*/ 602855 w 838017"/>
                    <a:gd name="connsiteY17" fmla="*/ 482938 h 675821"/>
                    <a:gd name="connsiteX18" fmla="*/ 509362 w 838017"/>
                    <a:gd name="connsiteY18" fmla="*/ 584907 h 675821"/>
                    <a:gd name="connsiteX19" fmla="*/ 503806 w 838017"/>
                    <a:gd name="connsiteY19" fmla="*/ 589185 h 675821"/>
                    <a:gd name="connsiteX20" fmla="*/ 503527 w 838017"/>
                    <a:gd name="connsiteY20" fmla="*/ 589400 h 675821"/>
                    <a:gd name="connsiteX21" fmla="*/ 488983 w 838017"/>
                    <a:gd name="connsiteY21" fmla="*/ 600075 h 675821"/>
                    <a:gd name="connsiteX22" fmla="*/ 484229 w 838017"/>
                    <a:gd name="connsiteY22" fmla="*/ 603564 h 675821"/>
                    <a:gd name="connsiteX23" fmla="*/ 353095 w 838017"/>
                    <a:gd name="connsiteY23" fmla="*/ 668557 h 675821"/>
                    <a:gd name="connsiteX24" fmla="*/ 274455 w 838017"/>
                    <a:gd name="connsiteY24" fmla="*/ 648193 h 675821"/>
                    <a:gd name="connsiteX25" fmla="*/ 271614 w 838017"/>
                    <a:gd name="connsiteY25" fmla="*/ 636113 h 675821"/>
                    <a:gd name="connsiteX26" fmla="*/ 211767 w 838017"/>
                    <a:gd name="connsiteY26" fmla="*/ 663394 h 675821"/>
                    <a:gd name="connsiteX27" fmla="*/ 122366 w 838017"/>
                    <a:gd name="connsiteY27" fmla="*/ 640886 h 675821"/>
                    <a:gd name="connsiteX28" fmla="*/ 122875 w 838017"/>
                    <a:gd name="connsiteY28" fmla="*/ 601528 h 675821"/>
                    <a:gd name="connsiteX29" fmla="*/ 83777 w 838017"/>
                    <a:gd name="connsiteY29" fmla="*/ 610120 h 675821"/>
                    <a:gd name="connsiteX30" fmla="*/ 1088 w 838017"/>
                    <a:gd name="connsiteY30" fmla="*/ 569355 h 675821"/>
                    <a:gd name="connsiteX31" fmla="*/ 1806 w 838017"/>
                    <a:gd name="connsiteY31" fmla="*/ 546257 h 675821"/>
                    <a:gd name="connsiteX0" fmla="*/ 1806 w 838017"/>
                    <a:gd name="connsiteY0" fmla="*/ 546257 h 675821"/>
                    <a:gd name="connsiteX1" fmla="*/ 12952 w 838017"/>
                    <a:gd name="connsiteY1" fmla="*/ 525074 h 675821"/>
                    <a:gd name="connsiteX2" fmla="*/ 59067 w 838017"/>
                    <a:gd name="connsiteY2" fmla="*/ 497678 h 675821"/>
                    <a:gd name="connsiteX3" fmla="*/ 100244 w 838017"/>
                    <a:gd name="connsiteY3" fmla="*/ 488628 h 675821"/>
                    <a:gd name="connsiteX4" fmla="*/ 54928 w 838017"/>
                    <a:gd name="connsiteY4" fmla="*/ 448841 h 675821"/>
                    <a:gd name="connsiteX5" fmla="*/ 55646 w 838017"/>
                    <a:gd name="connsiteY5" fmla="*/ 425743 h 675821"/>
                    <a:gd name="connsiteX6" fmla="*/ 66792 w 838017"/>
                    <a:gd name="connsiteY6" fmla="*/ 404560 h 675821"/>
                    <a:gd name="connsiteX7" fmla="*/ 112907 w 838017"/>
                    <a:gd name="connsiteY7" fmla="*/ 377164 h 675821"/>
                    <a:gd name="connsiteX8" fmla="*/ 269211 w 838017"/>
                    <a:gd name="connsiteY8" fmla="*/ 342814 h 675821"/>
                    <a:gd name="connsiteX9" fmla="*/ 382846 w 838017"/>
                    <a:gd name="connsiteY9" fmla="*/ 271062 h 675821"/>
                    <a:gd name="connsiteX10" fmla="*/ 503642 w 838017"/>
                    <a:gd name="connsiteY10" fmla="*/ 130311 h 675821"/>
                    <a:gd name="connsiteX11" fmla="*/ 569841 w 838017"/>
                    <a:gd name="connsiteY11" fmla="*/ 53175 h 675821"/>
                    <a:gd name="connsiteX12" fmla="*/ 784843 w 838017"/>
                    <a:gd name="connsiteY12" fmla="*/ 36770 h 675821"/>
                    <a:gd name="connsiteX13" fmla="*/ 801247 w 838017"/>
                    <a:gd name="connsiteY13" fmla="*/ 251772 h 675821"/>
                    <a:gd name="connsiteX14" fmla="*/ 681089 w 838017"/>
                    <a:gd name="connsiteY14" fmla="*/ 391780 h 675821"/>
                    <a:gd name="connsiteX15" fmla="*/ 673163 w 838017"/>
                    <a:gd name="connsiteY15" fmla="*/ 404611 h 675821"/>
                    <a:gd name="connsiteX16" fmla="*/ 617412 w 838017"/>
                    <a:gd name="connsiteY16" fmla="*/ 465976 h 675821"/>
                    <a:gd name="connsiteX17" fmla="*/ 602855 w 838017"/>
                    <a:gd name="connsiteY17" fmla="*/ 482938 h 675821"/>
                    <a:gd name="connsiteX18" fmla="*/ 509362 w 838017"/>
                    <a:gd name="connsiteY18" fmla="*/ 584907 h 675821"/>
                    <a:gd name="connsiteX19" fmla="*/ 503806 w 838017"/>
                    <a:gd name="connsiteY19" fmla="*/ 589185 h 675821"/>
                    <a:gd name="connsiteX20" fmla="*/ 488983 w 838017"/>
                    <a:gd name="connsiteY20" fmla="*/ 600075 h 675821"/>
                    <a:gd name="connsiteX21" fmla="*/ 484229 w 838017"/>
                    <a:gd name="connsiteY21" fmla="*/ 603564 h 675821"/>
                    <a:gd name="connsiteX22" fmla="*/ 353095 w 838017"/>
                    <a:gd name="connsiteY22" fmla="*/ 668557 h 675821"/>
                    <a:gd name="connsiteX23" fmla="*/ 274455 w 838017"/>
                    <a:gd name="connsiteY23" fmla="*/ 648193 h 675821"/>
                    <a:gd name="connsiteX24" fmla="*/ 271614 w 838017"/>
                    <a:gd name="connsiteY24" fmla="*/ 636113 h 675821"/>
                    <a:gd name="connsiteX25" fmla="*/ 211767 w 838017"/>
                    <a:gd name="connsiteY25" fmla="*/ 663394 h 675821"/>
                    <a:gd name="connsiteX26" fmla="*/ 122366 w 838017"/>
                    <a:gd name="connsiteY26" fmla="*/ 640886 h 675821"/>
                    <a:gd name="connsiteX27" fmla="*/ 122875 w 838017"/>
                    <a:gd name="connsiteY27" fmla="*/ 601528 h 675821"/>
                    <a:gd name="connsiteX28" fmla="*/ 83777 w 838017"/>
                    <a:gd name="connsiteY28" fmla="*/ 610120 h 675821"/>
                    <a:gd name="connsiteX29" fmla="*/ 1088 w 838017"/>
                    <a:gd name="connsiteY29" fmla="*/ 569355 h 675821"/>
                    <a:gd name="connsiteX30" fmla="*/ 1806 w 838017"/>
                    <a:gd name="connsiteY30" fmla="*/ 546257 h 675821"/>
                    <a:gd name="connsiteX0" fmla="*/ 1806 w 838017"/>
                    <a:gd name="connsiteY0" fmla="*/ 546257 h 675821"/>
                    <a:gd name="connsiteX1" fmla="*/ 12952 w 838017"/>
                    <a:gd name="connsiteY1" fmla="*/ 525074 h 675821"/>
                    <a:gd name="connsiteX2" fmla="*/ 59067 w 838017"/>
                    <a:gd name="connsiteY2" fmla="*/ 497678 h 675821"/>
                    <a:gd name="connsiteX3" fmla="*/ 100244 w 838017"/>
                    <a:gd name="connsiteY3" fmla="*/ 488628 h 675821"/>
                    <a:gd name="connsiteX4" fmla="*/ 54928 w 838017"/>
                    <a:gd name="connsiteY4" fmla="*/ 448841 h 675821"/>
                    <a:gd name="connsiteX5" fmla="*/ 55646 w 838017"/>
                    <a:gd name="connsiteY5" fmla="*/ 425743 h 675821"/>
                    <a:gd name="connsiteX6" fmla="*/ 66792 w 838017"/>
                    <a:gd name="connsiteY6" fmla="*/ 404560 h 675821"/>
                    <a:gd name="connsiteX7" fmla="*/ 112907 w 838017"/>
                    <a:gd name="connsiteY7" fmla="*/ 377164 h 675821"/>
                    <a:gd name="connsiteX8" fmla="*/ 269211 w 838017"/>
                    <a:gd name="connsiteY8" fmla="*/ 342814 h 675821"/>
                    <a:gd name="connsiteX9" fmla="*/ 382846 w 838017"/>
                    <a:gd name="connsiteY9" fmla="*/ 271062 h 675821"/>
                    <a:gd name="connsiteX10" fmla="*/ 503642 w 838017"/>
                    <a:gd name="connsiteY10" fmla="*/ 130311 h 675821"/>
                    <a:gd name="connsiteX11" fmla="*/ 569841 w 838017"/>
                    <a:gd name="connsiteY11" fmla="*/ 53175 h 675821"/>
                    <a:gd name="connsiteX12" fmla="*/ 784843 w 838017"/>
                    <a:gd name="connsiteY12" fmla="*/ 36770 h 675821"/>
                    <a:gd name="connsiteX13" fmla="*/ 801247 w 838017"/>
                    <a:gd name="connsiteY13" fmla="*/ 251772 h 675821"/>
                    <a:gd name="connsiteX14" fmla="*/ 681089 w 838017"/>
                    <a:gd name="connsiteY14" fmla="*/ 391780 h 675821"/>
                    <a:gd name="connsiteX15" fmla="*/ 617412 w 838017"/>
                    <a:gd name="connsiteY15" fmla="*/ 465976 h 675821"/>
                    <a:gd name="connsiteX16" fmla="*/ 602855 w 838017"/>
                    <a:gd name="connsiteY16" fmla="*/ 482938 h 675821"/>
                    <a:gd name="connsiteX17" fmla="*/ 509362 w 838017"/>
                    <a:gd name="connsiteY17" fmla="*/ 584907 h 675821"/>
                    <a:gd name="connsiteX18" fmla="*/ 503806 w 838017"/>
                    <a:gd name="connsiteY18" fmla="*/ 589185 h 675821"/>
                    <a:gd name="connsiteX19" fmla="*/ 488983 w 838017"/>
                    <a:gd name="connsiteY19" fmla="*/ 600075 h 675821"/>
                    <a:gd name="connsiteX20" fmla="*/ 484229 w 838017"/>
                    <a:gd name="connsiteY20" fmla="*/ 603564 h 675821"/>
                    <a:gd name="connsiteX21" fmla="*/ 353095 w 838017"/>
                    <a:gd name="connsiteY21" fmla="*/ 668557 h 675821"/>
                    <a:gd name="connsiteX22" fmla="*/ 274455 w 838017"/>
                    <a:gd name="connsiteY22" fmla="*/ 648193 h 675821"/>
                    <a:gd name="connsiteX23" fmla="*/ 271614 w 838017"/>
                    <a:gd name="connsiteY23" fmla="*/ 636113 h 675821"/>
                    <a:gd name="connsiteX24" fmla="*/ 211767 w 838017"/>
                    <a:gd name="connsiteY24" fmla="*/ 663394 h 675821"/>
                    <a:gd name="connsiteX25" fmla="*/ 122366 w 838017"/>
                    <a:gd name="connsiteY25" fmla="*/ 640886 h 675821"/>
                    <a:gd name="connsiteX26" fmla="*/ 122875 w 838017"/>
                    <a:gd name="connsiteY26" fmla="*/ 601528 h 675821"/>
                    <a:gd name="connsiteX27" fmla="*/ 83777 w 838017"/>
                    <a:gd name="connsiteY27" fmla="*/ 610120 h 675821"/>
                    <a:gd name="connsiteX28" fmla="*/ 1088 w 838017"/>
                    <a:gd name="connsiteY28" fmla="*/ 569355 h 675821"/>
                    <a:gd name="connsiteX29" fmla="*/ 1806 w 838017"/>
                    <a:gd name="connsiteY29" fmla="*/ 546257 h 675821"/>
                    <a:gd name="connsiteX0" fmla="*/ 1806 w 838017"/>
                    <a:gd name="connsiteY0" fmla="*/ 546257 h 675821"/>
                    <a:gd name="connsiteX1" fmla="*/ 12952 w 838017"/>
                    <a:gd name="connsiteY1" fmla="*/ 525074 h 675821"/>
                    <a:gd name="connsiteX2" fmla="*/ 59067 w 838017"/>
                    <a:gd name="connsiteY2" fmla="*/ 497678 h 675821"/>
                    <a:gd name="connsiteX3" fmla="*/ 100244 w 838017"/>
                    <a:gd name="connsiteY3" fmla="*/ 488628 h 675821"/>
                    <a:gd name="connsiteX4" fmla="*/ 54928 w 838017"/>
                    <a:gd name="connsiteY4" fmla="*/ 448841 h 675821"/>
                    <a:gd name="connsiteX5" fmla="*/ 55646 w 838017"/>
                    <a:gd name="connsiteY5" fmla="*/ 425743 h 675821"/>
                    <a:gd name="connsiteX6" fmla="*/ 66792 w 838017"/>
                    <a:gd name="connsiteY6" fmla="*/ 404560 h 675821"/>
                    <a:gd name="connsiteX7" fmla="*/ 112907 w 838017"/>
                    <a:gd name="connsiteY7" fmla="*/ 377164 h 675821"/>
                    <a:gd name="connsiteX8" fmla="*/ 269211 w 838017"/>
                    <a:gd name="connsiteY8" fmla="*/ 342814 h 675821"/>
                    <a:gd name="connsiteX9" fmla="*/ 382846 w 838017"/>
                    <a:gd name="connsiteY9" fmla="*/ 271062 h 675821"/>
                    <a:gd name="connsiteX10" fmla="*/ 503642 w 838017"/>
                    <a:gd name="connsiteY10" fmla="*/ 130311 h 675821"/>
                    <a:gd name="connsiteX11" fmla="*/ 569841 w 838017"/>
                    <a:gd name="connsiteY11" fmla="*/ 53175 h 675821"/>
                    <a:gd name="connsiteX12" fmla="*/ 784843 w 838017"/>
                    <a:gd name="connsiteY12" fmla="*/ 36770 h 675821"/>
                    <a:gd name="connsiteX13" fmla="*/ 801247 w 838017"/>
                    <a:gd name="connsiteY13" fmla="*/ 251772 h 675821"/>
                    <a:gd name="connsiteX14" fmla="*/ 681089 w 838017"/>
                    <a:gd name="connsiteY14" fmla="*/ 391780 h 675821"/>
                    <a:gd name="connsiteX15" fmla="*/ 617412 w 838017"/>
                    <a:gd name="connsiteY15" fmla="*/ 465976 h 675821"/>
                    <a:gd name="connsiteX16" fmla="*/ 509362 w 838017"/>
                    <a:gd name="connsiteY16" fmla="*/ 584907 h 675821"/>
                    <a:gd name="connsiteX17" fmla="*/ 503806 w 838017"/>
                    <a:gd name="connsiteY17" fmla="*/ 589185 h 675821"/>
                    <a:gd name="connsiteX18" fmla="*/ 488983 w 838017"/>
                    <a:gd name="connsiteY18" fmla="*/ 600075 h 675821"/>
                    <a:gd name="connsiteX19" fmla="*/ 484229 w 838017"/>
                    <a:gd name="connsiteY19" fmla="*/ 603564 h 675821"/>
                    <a:gd name="connsiteX20" fmla="*/ 353095 w 838017"/>
                    <a:gd name="connsiteY20" fmla="*/ 668557 h 675821"/>
                    <a:gd name="connsiteX21" fmla="*/ 274455 w 838017"/>
                    <a:gd name="connsiteY21" fmla="*/ 648193 h 675821"/>
                    <a:gd name="connsiteX22" fmla="*/ 271614 w 838017"/>
                    <a:gd name="connsiteY22" fmla="*/ 636113 h 675821"/>
                    <a:gd name="connsiteX23" fmla="*/ 211767 w 838017"/>
                    <a:gd name="connsiteY23" fmla="*/ 663394 h 675821"/>
                    <a:gd name="connsiteX24" fmla="*/ 122366 w 838017"/>
                    <a:gd name="connsiteY24" fmla="*/ 640886 h 675821"/>
                    <a:gd name="connsiteX25" fmla="*/ 122875 w 838017"/>
                    <a:gd name="connsiteY25" fmla="*/ 601528 h 675821"/>
                    <a:gd name="connsiteX26" fmla="*/ 83777 w 838017"/>
                    <a:gd name="connsiteY26" fmla="*/ 610120 h 675821"/>
                    <a:gd name="connsiteX27" fmla="*/ 1088 w 838017"/>
                    <a:gd name="connsiteY27" fmla="*/ 569355 h 675821"/>
                    <a:gd name="connsiteX28" fmla="*/ 1806 w 838017"/>
                    <a:gd name="connsiteY28" fmla="*/ 546257 h 675821"/>
                    <a:gd name="connsiteX0" fmla="*/ 1806 w 807142"/>
                    <a:gd name="connsiteY0" fmla="*/ 533210 h 662774"/>
                    <a:gd name="connsiteX1" fmla="*/ 12952 w 807142"/>
                    <a:gd name="connsiteY1" fmla="*/ 512027 h 662774"/>
                    <a:gd name="connsiteX2" fmla="*/ 59067 w 807142"/>
                    <a:gd name="connsiteY2" fmla="*/ 484631 h 662774"/>
                    <a:gd name="connsiteX3" fmla="*/ 100244 w 807142"/>
                    <a:gd name="connsiteY3" fmla="*/ 475581 h 662774"/>
                    <a:gd name="connsiteX4" fmla="*/ 54928 w 807142"/>
                    <a:gd name="connsiteY4" fmla="*/ 435794 h 662774"/>
                    <a:gd name="connsiteX5" fmla="*/ 55646 w 807142"/>
                    <a:gd name="connsiteY5" fmla="*/ 412696 h 662774"/>
                    <a:gd name="connsiteX6" fmla="*/ 66792 w 807142"/>
                    <a:gd name="connsiteY6" fmla="*/ 391513 h 662774"/>
                    <a:gd name="connsiteX7" fmla="*/ 112907 w 807142"/>
                    <a:gd name="connsiteY7" fmla="*/ 364117 h 662774"/>
                    <a:gd name="connsiteX8" fmla="*/ 269211 w 807142"/>
                    <a:gd name="connsiteY8" fmla="*/ 329767 h 662774"/>
                    <a:gd name="connsiteX9" fmla="*/ 382846 w 807142"/>
                    <a:gd name="connsiteY9" fmla="*/ 258015 h 662774"/>
                    <a:gd name="connsiteX10" fmla="*/ 503642 w 807142"/>
                    <a:gd name="connsiteY10" fmla="*/ 117264 h 662774"/>
                    <a:gd name="connsiteX11" fmla="*/ 569841 w 807142"/>
                    <a:gd name="connsiteY11" fmla="*/ 40128 h 662774"/>
                    <a:gd name="connsiteX12" fmla="*/ 784843 w 807142"/>
                    <a:gd name="connsiteY12" fmla="*/ 23723 h 662774"/>
                    <a:gd name="connsiteX13" fmla="*/ 763211 w 807142"/>
                    <a:gd name="connsiteY13" fmla="*/ 165718 h 662774"/>
                    <a:gd name="connsiteX14" fmla="*/ 681089 w 807142"/>
                    <a:gd name="connsiteY14" fmla="*/ 378733 h 662774"/>
                    <a:gd name="connsiteX15" fmla="*/ 617412 w 807142"/>
                    <a:gd name="connsiteY15" fmla="*/ 452929 h 662774"/>
                    <a:gd name="connsiteX16" fmla="*/ 509362 w 807142"/>
                    <a:gd name="connsiteY16" fmla="*/ 571860 h 662774"/>
                    <a:gd name="connsiteX17" fmla="*/ 503806 w 807142"/>
                    <a:gd name="connsiteY17" fmla="*/ 576138 h 662774"/>
                    <a:gd name="connsiteX18" fmla="*/ 488983 w 807142"/>
                    <a:gd name="connsiteY18" fmla="*/ 587028 h 662774"/>
                    <a:gd name="connsiteX19" fmla="*/ 484229 w 807142"/>
                    <a:gd name="connsiteY19" fmla="*/ 590517 h 662774"/>
                    <a:gd name="connsiteX20" fmla="*/ 353095 w 807142"/>
                    <a:gd name="connsiteY20" fmla="*/ 655510 h 662774"/>
                    <a:gd name="connsiteX21" fmla="*/ 274455 w 807142"/>
                    <a:gd name="connsiteY21" fmla="*/ 635146 h 662774"/>
                    <a:gd name="connsiteX22" fmla="*/ 271614 w 807142"/>
                    <a:gd name="connsiteY22" fmla="*/ 623066 h 662774"/>
                    <a:gd name="connsiteX23" fmla="*/ 211767 w 807142"/>
                    <a:gd name="connsiteY23" fmla="*/ 650347 h 662774"/>
                    <a:gd name="connsiteX24" fmla="*/ 122366 w 807142"/>
                    <a:gd name="connsiteY24" fmla="*/ 627839 h 662774"/>
                    <a:gd name="connsiteX25" fmla="*/ 122875 w 807142"/>
                    <a:gd name="connsiteY25" fmla="*/ 588481 h 662774"/>
                    <a:gd name="connsiteX26" fmla="*/ 83777 w 807142"/>
                    <a:gd name="connsiteY26" fmla="*/ 597073 h 662774"/>
                    <a:gd name="connsiteX27" fmla="*/ 1088 w 807142"/>
                    <a:gd name="connsiteY27" fmla="*/ 556308 h 662774"/>
                    <a:gd name="connsiteX28" fmla="*/ 1806 w 807142"/>
                    <a:gd name="connsiteY28" fmla="*/ 533210 h 6627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807142" h="662774">
                      <a:moveTo>
                        <a:pt x="1806" y="533210"/>
                      </a:moveTo>
                      <a:cubicBezTo>
                        <a:pt x="3887" y="525701"/>
                        <a:pt x="7706" y="518512"/>
                        <a:pt x="12952" y="512027"/>
                      </a:cubicBezTo>
                      <a:cubicBezTo>
                        <a:pt x="23444" y="499056"/>
                        <a:pt x="39645" y="488899"/>
                        <a:pt x="59067" y="484631"/>
                      </a:cubicBezTo>
                      <a:lnTo>
                        <a:pt x="100244" y="475581"/>
                      </a:lnTo>
                      <a:cubicBezTo>
                        <a:pt x="77229" y="471323"/>
                        <a:pt x="59450" y="456368"/>
                        <a:pt x="54928" y="435794"/>
                      </a:cubicBezTo>
                      <a:cubicBezTo>
                        <a:pt x="53222" y="428032"/>
                        <a:pt x="53565" y="420204"/>
                        <a:pt x="55646" y="412696"/>
                      </a:cubicBezTo>
                      <a:cubicBezTo>
                        <a:pt x="57727" y="405188"/>
                        <a:pt x="61546" y="397998"/>
                        <a:pt x="66792" y="391513"/>
                      </a:cubicBezTo>
                      <a:cubicBezTo>
                        <a:pt x="77284" y="378542"/>
                        <a:pt x="93485" y="368385"/>
                        <a:pt x="112907" y="364117"/>
                      </a:cubicBezTo>
                      <a:lnTo>
                        <a:pt x="269211" y="329767"/>
                      </a:lnTo>
                      <a:lnTo>
                        <a:pt x="382846" y="258015"/>
                      </a:lnTo>
                      <a:lnTo>
                        <a:pt x="503642" y="117264"/>
                      </a:lnTo>
                      <a:lnTo>
                        <a:pt x="569841" y="40128"/>
                      </a:lnTo>
                      <a:cubicBezTo>
                        <a:pt x="624682" y="-23773"/>
                        <a:pt x="752615" y="2791"/>
                        <a:pt x="784843" y="23723"/>
                      </a:cubicBezTo>
                      <a:cubicBezTo>
                        <a:pt x="817071" y="44655"/>
                        <a:pt x="818052" y="101817"/>
                        <a:pt x="763211" y="165718"/>
                      </a:cubicBezTo>
                      <a:lnTo>
                        <a:pt x="681089" y="378733"/>
                      </a:lnTo>
                      <a:lnTo>
                        <a:pt x="617412" y="452929"/>
                      </a:lnTo>
                      <a:lnTo>
                        <a:pt x="509362" y="571860"/>
                      </a:lnTo>
                      <a:lnTo>
                        <a:pt x="503806" y="576138"/>
                      </a:lnTo>
                      <a:lnTo>
                        <a:pt x="488983" y="587028"/>
                      </a:lnTo>
                      <a:cubicBezTo>
                        <a:pt x="487735" y="588688"/>
                        <a:pt x="486011" y="589635"/>
                        <a:pt x="484229" y="590517"/>
                      </a:cubicBezTo>
                      <a:lnTo>
                        <a:pt x="353095" y="655510"/>
                      </a:lnTo>
                      <a:cubicBezTo>
                        <a:pt x="322704" y="670573"/>
                        <a:pt x="287495" y="661456"/>
                        <a:pt x="274455" y="635146"/>
                      </a:cubicBezTo>
                      <a:lnTo>
                        <a:pt x="271614" y="623066"/>
                      </a:lnTo>
                      <a:lnTo>
                        <a:pt x="211767" y="650347"/>
                      </a:lnTo>
                      <a:cubicBezTo>
                        <a:pt x="175579" y="666844"/>
                        <a:pt x="135552" y="656767"/>
                        <a:pt x="122366" y="627839"/>
                      </a:cubicBezTo>
                      <a:cubicBezTo>
                        <a:pt x="116659" y="615321"/>
                        <a:pt x="116914" y="601324"/>
                        <a:pt x="122875" y="588481"/>
                      </a:cubicBezTo>
                      <a:lnTo>
                        <a:pt x="83777" y="597073"/>
                      </a:lnTo>
                      <a:cubicBezTo>
                        <a:pt x="44933" y="605609"/>
                        <a:pt x="7912" y="587358"/>
                        <a:pt x="1088" y="556308"/>
                      </a:cubicBezTo>
                      <a:cubicBezTo>
                        <a:pt x="-618" y="548546"/>
                        <a:pt x="-275" y="540718"/>
                        <a:pt x="1806" y="533210"/>
                      </a:cubicBezTo>
                      <a:close/>
                    </a:path>
                  </a:pathLst>
                </a:cu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151" name="台形 1150"/>
                <p:cNvSpPr/>
                <p:nvPr/>
              </p:nvSpPr>
              <p:spPr>
                <a:xfrm rot="18630013">
                  <a:off x="5323743" y="3331508"/>
                  <a:ext cx="164441" cy="82927"/>
                </a:xfrm>
                <a:prstGeom prst="trapezoid">
                  <a:avLst>
                    <a:gd name="adj" fmla="val 13602"/>
                  </a:avLst>
                </a:prstGeom>
                <a:solidFill>
                  <a:srgbClr val="7030A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152" name="片側の 2 つの角を丸めた四角形 187"/>
                <p:cNvSpPr/>
                <p:nvPr/>
              </p:nvSpPr>
              <p:spPr>
                <a:xfrm rot="7813992">
                  <a:off x="5271993" y="3426164"/>
                  <a:ext cx="518234" cy="550578"/>
                </a:xfrm>
                <a:custGeom>
                  <a:avLst/>
                  <a:gdLst>
                    <a:gd name="connsiteX0" fmla="*/ 0 w 1063104"/>
                    <a:gd name="connsiteY0" fmla="*/ 1052410 h 1052410"/>
                    <a:gd name="connsiteX1" fmla="*/ 0 w 1063104"/>
                    <a:gd name="connsiteY1" fmla="*/ 176226 h 1052410"/>
                    <a:gd name="connsiteX2" fmla="*/ 150808 w 1063104"/>
                    <a:gd name="connsiteY2" fmla="*/ 11014 h 1052410"/>
                    <a:gd name="connsiteX3" fmla="*/ 246169 w 1063104"/>
                    <a:gd name="connsiteY3" fmla="*/ 1035 h 1052410"/>
                    <a:gd name="connsiteX4" fmla="*/ 1063104 w 1063104"/>
                    <a:gd name="connsiteY4" fmla="*/ 71514 h 1052410"/>
                    <a:gd name="connsiteX5" fmla="*/ 1046550 w 1063104"/>
                    <a:gd name="connsiteY5" fmla="*/ 232365 h 1052410"/>
                    <a:gd name="connsiteX6" fmla="*/ 1034270 w 1063104"/>
                    <a:gd name="connsiteY6" fmla="*/ 405740 h 1052410"/>
                    <a:gd name="connsiteX7" fmla="*/ 337710 w 1063104"/>
                    <a:gd name="connsiteY7" fmla="*/ 345647 h 1052410"/>
                    <a:gd name="connsiteX8" fmla="*/ 337709 w 1063104"/>
                    <a:gd name="connsiteY8" fmla="*/ 1052410 h 1052410"/>
                    <a:gd name="connsiteX9" fmla="*/ 0 w 1063104"/>
                    <a:gd name="connsiteY9" fmla="*/ 1052410 h 1052410"/>
                    <a:gd name="connsiteX0" fmla="*/ 1046550 w 1137990"/>
                    <a:gd name="connsiteY0" fmla="*/ 232365 h 1052410"/>
                    <a:gd name="connsiteX1" fmla="*/ 1034270 w 1137990"/>
                    <a:gd name="connsiteY1" fmla="*/ 405740 h 1052410"/>
                    <a:gd name="connsiteX2" fmla="*/ 337710 w 1137990"/>
                    <a:gd name="connsiteY2" fmla="*/ 345647 h 1052410"/>
                    <a:gd name="connsiteX3" fmla="*/ 337709 w 1137990"/>
                    <a:gd name="connsiteY3" fmla="*/ 1052410 h 1052410"/>
                    <a:gd name="connsiteX4" fmla="*/ 0 w 1137990"/>
                    <a:gd name="connsiteY4" fmla="*/ 1052410 h 1052410"/>
                    <a:gd name="connsiteX5" fmla="*/ 0 w 1137990"/>
                    <a:gd name="connsiteY5" fmla="*/ 176226 h 1052410"/>
                    <a:gd name="connsiteX6" fmla="*/ 150808 w 1137990"/>
                    <a:gd name="connsiteY6" fmla="*/ 11014 h 1052410"/>
                    <a:gd name="connsiteX7" fmla="*/ 246169 w 1137990"/>
                    <a:gd name="connsiteY7" fmla="*/ 1035 h 1052410"/>
                    <a:gd name="connsiteX8" fmla="*/ 1063104 w 1137990"/>
                    <a:gd name="connsiteY8" fmla="*/ 71514 h 1052410"/>
                    <a:gd name="connsiteX9" fmla="*/ 1137990 w 1137990"/>
                    <a:gd name="connsiteY9" fmla="*/ 323805 h 1052410"/>
                    <a:gd name="connsiteX0" fmla="*/ 1046550 w 1063104"/>
                    <a:gd name="connsiteY0" fmla="*/ 232365 h 1052410"/>
                    <a:gd name="connsiteX1" fmla="*/ 1034270 w 1063104"/>
                    <a:gd name="connsiteY1" fmla="*/ 405740 h 1052410"/>
                    <a:gd name="connsiteX2" fmla="*/ 337710 w 1063104"/>
                    <a:gd name="connsiteY2" fmla="*/ 345647 h 1052410"/>
                    <a:gd name="connsiteX3" fmla="*/ 337709 w 1063104"/>
                    <a:gd name="connsiteY3" fmla="*/ 1052410 h 1052410"/>
                    <a:gd name="connsiteX4" fmla="*/ 0 w 1063104"/>
                    <a:gd name="connsiteY4" fmla="*/ 1052410 h 1052410"/>
                    <a:gd name="connsiteX5" fmla="*/ 0 w 1063104"/>
                    <a:gd name="connsiteY5" fmla="*/ 176226 h 1052410"/>
                    <a:gd name="connsiteX6" fmla="*/ 150808 w 1063104"/>
                    <a:gd name="connsiteY6" fmla="*/ 11014 h 1052410"/>
                    <a:gd name="connsiteX7" fmla="*/ 246169 w 1063104"/>
                    <a:gd name="connsiteY7" fmla="*/ 1035 h 1052410"/>
                    <a:gd name="connsiteX8" fmla="*/ 1063104 w 1063104"/>
                    <a:gd name="connsiteY8" fmla="*/ 71514 h 1052410"/>
                    <a:gd name="connsiteX0" fmla="*/ 1034270 w 1063104"/>
                    <a:gd name="connsiteY0" fmla="*/ 405740 h 1052410"/>
                    <a:gd name="connsiteX1" fmla="*/ 337710 w 1063104"/>
                    <a:gd name="connsiteY1" fmla="*/ 345647 h 1052410"/>
                    <a:gd name="connsiteX2" fmla="*/ 337709 w 1063104"/>
                    <a:gd name="connsiteY2" fmla="*/ 1052410 h 1052410"/>
                    <a:gd name="connsiteX3" fmla="*/ 0 w 1063104"/>
                    <a:gd name="connsiteY3" fmla="*/ 1052410 h 1052410"/>
                    <a:gd name="connsiteX4" fmla="*/ 0 w 1063104"/>
                    <a:gd name="connsiteY4" fmla="*/ 176226 h 1052410"/>
                    <a:gd name="connsiteX5" fmla="*/ 150808 w 1063104"/>
                    <a:gd name="connsiteY5" fmla="*/ 11014 h 1052410"/>
                    <a:gd name="connsiteX6" fmla="*/ 246169 w 1063104"/>
                    <a:gd name="connsiteY6" fmla="*/ 1035 h 1052410"/>
                    <a:gd name="connsiteX7" fmla="*/ 1063104 w 1063104"/>
                    <a:gd name="connsiteY7" fmla="*/ 71514 h 1052410"/>
                    <a:gd name="connsiteX0" fmla="*/ 1034270 w 1034270"/>
                    <a:gd name="connsiteY0" fmla="*/ 405740 h 1052410"/>
                    <a:gd name="connsiteX1" fmla="*/ 337710 w 1034270"/>
                    <a:gd name="connsiteY1" fmla="*/ 345647 h 1052410"/>
                    <a:gd name="connsiteX2" fmla="*/ 337709 w 1034270"/>
                    <a:gd name="connsiteY2" fmla="*/ 1052410 h 1052410"/>
                    <a:gd name="connsiteX3" fmla="*/ 0 w 1034270"/>
                    <a:gd name="connsiteY3" fmla="*/ 1052410 h 1052410"/>
                    <a:gd name="connsiteX4" fmla="*/ 0 w 1034270"/>
                    <a:gd name="connsiteY4" fmla="*/ 176226 h 1052410"/>
                    <a:gd name="connsiteX5" fmla="*/ 150808 w 1034270"/>
                    <a:gd name="connsiteY5" fmla="*/ 11014 h 1052410"/>
                    <a:gd name="connsiteX6" fmla="*/ 246169 w 1034270"/>
                    <a:gd name="connsiteY6" fmla="*/ 1035 h 1052410"/>
                    <a:gd name="connsiteX7" fmla="*/ 1023728 w 1034270"/>
                    <a:gd name="connsiteY7" fmla="*/ 68231 h 1052410"/>
                    <a:gd name="connsiteX0" fmla="*/ 887504 w 1023728"/>
                    <a:gd name="connsiteY0" fmla="*/ 393501 h 1052410"/>
                    <a:gd name="connsiteX1" fmla="*/ 337710 w 1023728"/>
                    <a:gd name="connsiteY1" fmla="*/ 345647 h 1052410"/>
                    <a:gd name="connsiteX2" fmla="*/ 337709 w 1023728"/>
                    <a:gd name="connsiteY2" fmla="*/ 1052410 h 1052410"/>
                    <a:gd name="connsiteX3" fmla="*/ 0 w 1023728"/>
                    <a:gd name="connsiteY3" fmla="*/ 1052410 h 1052410"/>
                    <a:gd name="connsiteX4" fmla="*/ 0 w 1023728"/>
                    <a:gd name="connsiteY4" fmla="*/ 176226 h 1052410"/>
                    <a:gd name="connsiteX5" fmla="*/ 150808 w 1023728"/>
                    <a:gd name="connsiteY5" fmla="*/ 11014 h 1052410"/>
                    <a:gd name="connsiteX6" fmla="*/ 246169 w 1023728"/>
                    <a:gd name="connsiteY6" fmla="*/ 1035 h 1052410"/>
                    <a:gd name="connsiteX7" fmla="*/ 1023728 w 1023728"/>
                    <a:gd name="connsiteY7" fmla="*/ 68231 h 1052410"/>
                    <a:gd name="connsiteX0" fmla="*/ 887504 w 990585"/>
                    <a:gd name="connsiteY0" fmla="*/ 393501 h 1052410"/>
                    <a:gd name="connsiteX1" fmla="*/ 337710 w 990585"/>
                    <a:gd name="connsiteY1" fmla="*/ 345647 h 1052410"/>
                    <a:gd name="connsiteX2" fmla="*/ 337709 w 990585"/>
                    <a:gd name="connsiteY2" fmla="*/ 1052410 h 1052410"/>
                    <a:gd name="connsiteX3" fmla="*/ 0 w 990585"/>
                    <a:gd name="connsiteY3" fmla="*/ 1052410 h 1052410"/>
                    <a:gd name="connsiteX4" fmla="*/ 0 w 990585"/>
                    <a:gd name="connsiteY4" fmla="*/ 176226 h 1052410"/>
                    <a:gd name="connsiteX5" fmla="*/ 150808 w 990585"/>
                    <a:gd name="connsiteY5" fmla="*/ 11014 h 1052410"/>
                    <a:gd name="connsiteX6" fmla="*/ 246169 w 990585"/>
                    <a:gd name="connsiteY6" fmla="*/ 1035 h 1052410"/>
                    <a:gd name="connsiteX7" fmla="*/ 990586 w 990585"/>
                    <a:gd name="connsiteY7" fmla="*/ 62885 h 10524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990585" h="1052410">
                      <a:moveTo>
                        <a:pt x="887504" y="393501"/>
                      </a:moveTo>
                      <a:lnTo>
                        <a:pt x="337710" y="345647"/>
                      </a:lnTo>
                      <a:cubicBezTo>
                        <a:pt x="337710" y="581235"/>
                        <a:pt x="337709" y="816823"/>
                        <a:pt x="337709" y="1052410"/>
                      </a:cubicBezTo>
                      <a:lnTo>
                        <a:pt x="0" y="1052410"/>
                      </a:lnTo>
                      <a:lnTo>
                        <a:pt x="0" y="176226"/>
                      </a:lnTo>
                      <a:cubicBezTo>
                        <a:pt x="0" y="89165"/>
                        <a:pt x="65888" y="17493"/>
                        <a:pt x="150808" y="11014"/>
                      </a:cubicBezTo>
                      <a:cubicBezTo>
                        <a:pt x="179832" y="1336"/>
                        <a:pt x="212353" y="-1882"/>
                        <a:pt x="246169" y="1035"/>
                      </a:cubicBezTo>
                      <a:lnTo>
                        <a:pt x="990586" y="62885"/>
                      </a:lnTo>
                    </a:path>
                  </a:pathLst>
                </a:custGeom>
                <a:solidFill>
                  <a:srgbClr val="7030A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1146" name="グループ化 1145"/>
              <p:cNvGrpSpPr/>
              <p:nvPr/>
            </p:nvGrpSpPr>
            <p:grpSpPr>
              <a:xfrm flipH="1">
                <a:off x="5969636" y="5509304"/>
                <a:ext cx="664651" cy="779056"/>
                <a:chOff x="5130621" y="3211895"/>
                <a:chExt cx="664651" cy="779056"/>
              </a:xfrm>
            </p:grpSpPr>
            <p:sp>
              <p:nvSpPr>
                <p:cNvPr id="1147" name="角丸四角形 4"/>
                <p:cNvSpPr/>
                <p:nvPr/>
              </p:nvSpPr>
              <p:spPr>
                <a:xfrm rot="8735253" flipH="1">
                  <a:off x="5130621" y="3211895"/>
                  <a:ext cx="321292" cy="286027"/>
                </a:xfrm>
                <a:custGeom>
                  <a:avLst/>
                  <a:gdLst>
                    <a:gd name="connsiteX0" fmla="*/ 1806 w 838017"/>
                    <a:gd name="connsiteY0" fmla="*/ 546257 h 675821"/>
                    <a:gd name="connsiteX1" fmla="*/ 12952 w 838017"/>
                    <a:gd name="connsiteY1" fmla="*/ 525074 h 675821"/>
                    <a:gd name="connsiteX2" fmla="*/ 59067 w 838017"/>
                    <a:gd name="connsiteY2" fmla="*/ 497678 h 675821"/>
                    <a:gd name="connsiteX3" fmla="*/ 100244 w 838017"/>
                    <a:gd name="connsiteY3" fmla="*/ 488628 h 675821"/>
                    <a:gd name="connsiteX4" fmla="*/ 54928 w 838017"/>
                    <a:gd name="connsiteY4" fmla="*/ 448841 h 675821"/>
                    <a:gd name="connsiteX5" fmla="*/ 55646 w 838017"/>
                    <a:gd name="connsiteY5" fmla="*/ 425743 h 675821"/>
                    <a:gd name="connsiteX6" fmla="*/ 66792 w 838017"/>
                    <a:gd name="connsiteY6" fmla="*/ 404560 h 675821"/>
                    <a:gd name="connsiteX7" fmla="*/ 112907 w 838017"/>
                    <a:gd name="connsiteY7" fmla="*/ 377164 h 675821"/>
                    <a:gd name="connsiteX8" fmla="*/ 269211 w 838017"/>
                    <a:gd name="connsiteY8" fmla="*/ 342814 h 675821"/>
                    <a:gd name="connsiteX9" fmla="*/ 382846 w 838017"/>
                    <a:gd name="connsiteY9" fmla="*/ 271062 h 675821"/>
                    <a:gd name="connsiteX10" fmla="*/ 390224 w 838017"/>
                    <a:gd name="connsiteY10" fmla="*/ 262465 h 675821"/>
                    <a:gd name="connsiteX11" fmla="*/ 282312 w 838017"/>
                    <a:gd name="connsiteY11" fmla="*/ 262465 h 675821"/>
                    <a:gd name="connsiteX12" fmla="*/ 282312 w 838017"/>
                    <a:gd name="connsiteY12" fmla="*/ 130311 h 675821"/>
                    <a:gd name="connsiteX13" fmla="*/ 503642 w 838017"/>
                    <a:gd name="connsiteY13" fmla="*/ 130311 h 675821"/>
                    <a:gd name="connsiteX14" fmla="*/ 569841 w 838017"/>
                    <a:gd name="connsiteY14" fmla="*/ 53175 h 675821"/>
                    <a:gd name="connsiteX15" fmla="*/ 784843 w 838017"/>
                    <a:gd name="connsiteY15" fmla="*/ 36770 h 675821"/>
                    <a:gd name="connsiteX16" fmla="*/ 801247 w 838017"/>
                    <a:gd name="connsiteY16" fmla="*/ 251772 h 675821"/>
                    <a:gd name="connsiteX17" fmla="*/ 681089 w 838017"/>
                    <a:gd name="connsiteY17" fmla="*/ 391780 h 675821"/>
                    <a:gd name="connsiteX18" fmla="*/ 673163 w 838017"/>
                    <a:gd name="connsiteY18" fmla="*/ 404611 h 675821"/>
                    <a:gd name="connsiteX19" fmla="*/ 617412 w 838017"/>
                    <a:gd name="connsiteY19" fmla="*/ 465976 h 675821"/>
                    <a:gd name="connsiteX20" fmla="*/ 602855 w 838017"/>
                    <a:gd name="connsiteY20" fmla="*/ 482938 h 675821"/>
                    <a:gd name="connsiteX21" fmla="*/ 602376 w 838017"/>
                    <a:gd name="connsiteY21" fmla="*/ 482526 h 675821"/>
                    <a:gd name="connsiteX22" fmla="*/ 509362 w 838017"/>
                    <a:gd name="connsiteY22" fmla="*/ 584907 h 675821"/>
                    <a:gd name="connsiteX23" fmla="*/ 503806 w 838017"/>
                    <a:gd name="connsiteY23" fmla="*/ 589185 h 675821"/>
                    <a:gd name="connsiteX24" fmla="*/ 503527 w 838017"/>
                    <a:gd name="connsiteY24" fmla="*/ 589400 h 675821"/>
                    <a:gd name="connsiteX25" fmla="*/ 488983 w 838017"/>
                    <a:gd name="connsiteY25" fmla="*/ 600075 h 675821"/>
                    <a:gd name="connsiteX26" fmla="*/ 484229 w 838017"/>
                    <a:gd name="connsiteY26" fmla="*/ 603564 h 675821"/>
                    <a:gd name="connsiteX27" fmla="*/ 353095 w 838017"/>
                    <a:gd name="connsiteY27" fmla="*/ 668557 h 675821"/>
                    <a:gd name="connsiteX28" fmla="*/ 274455 w 838017"/>
                    <a:gd name="connsiteY28" fmla="*/ 648193 h 675821"/>
                    <a:gd name="connsiteX29" fmla="*/ 271614 w 838017"/>
                    <a:gd name="connsiteY29" fmla="*/ 636113 h 675821"/>
                    <a:gd name="connsiteX30" fmla="*/ 211767 w 838017"/>
                    <a:gd name="connsiteY30" fmla="*/ 663394 h 675821"/>
                    <a:gd name="connsiteX31" fmla="*/ 122366 w 838017"/>
                    <a:gd name="connsiteY31" fmla="*/ 640886 h 675821"/>
                    <a:gd name="connsiteX32" fmla="*/ 122875 w 838017"/>
                    <a:gd name="connsiteY32" fmla="*/ 601528 h 675821"/>
                    <a:gd name="connsiteX33" fmla="*/ 83777 w 838017"/>
                    <a:gd name="connsiteY33" fmla="*/ 610120 h 675821"/>
                    <a:gd name="connsiteX34" fmla="*/ 1088 w 838017"/>
                    <a:gd name="connsiteY34" fmla="*/ 569355 h 675821"/>
                    <a:gd name="connsiteX35" fmla="*/ 1806 w 838017"/>
                    <a:gd name="connsiteY35" fmla="*/ 546257 h 675821"/>
                    <a:gd name="connsiteX0" fmla="*/ 1806 w 838017"/>
                    <a:gd name="connsiteY0" fmla="*/ 546257 h 675821"/>
                    <a:gd name="connsiteX1" fmla="*/ 12952 w 838017"/>
                    <a:gd name="connsiteY1" fmla="*/ 525074 h 675821"/>
                    <a:gd name="connsiteX2" fmla="*/ 59067 w 838017"/>
                    <a:gd name="connsiteY2" fmla="*/ 497678 h 675821"/>
                    <a:gd name="connsiteX3" fmla="*/ 100244 w 838017"/>
                    <a:gd name="connsiteY3" fmla="*/ 488628 h 675821"/>
                    <a:gd name="connsiteX4" fmla="*/ 54928 w 838017"/>
                    <a:gd name="connsiteY4" fmla="*/ 448841 h 675821"/>
                    <a:gd name="connsiteX5" fmla="*/ 55646 w 838017"/>
                    <a:gd name="connsiteY5" fmla="*/ 425743 h 675821"/>
                    <a:gd name="connsiteX6" fmla="*/ 66792 w 838017"/>
                    <a:gd name="connsiteY6" fmla="*/ 404560 h 675821"/>
                    <a:gd name="connsiteX7" fmla="*/ 112907 w 838017"/>
                    <a:gd name="connsiteY7" fmla="*/ 377164 h 675821"/>
                    <a:gd name="connsiteX8" fmla="*/ 269211 w 838017"/>
                    <a:gd name="connsiteY8" fmla="*/ 342814 h 675821"/>
                    <a:gd name="connsiteX9" fmla="*/ 382846 w 838017"/>
                    <a:gd name="connsiteY9" fmla="*/ 271062 h 675821"/>
                    <a:gd name="connsiteX10" fmla="*/ 390224 w 838017"/>
                    <a:gd name="connsiteY10" fmla="*/ 262465 h 675821"/>
                    <a:gd name="connsiteX11" fmla="*/ 282312 w 838017"/>
                    <a:gd name="connsiteY11" fmla="*/ 130311 h 675821"/>
                    <a:gd name="connsiteX12" fmla="*/ 503642 w 838017"/>
                    <a:gd name="connsiteY12" fmla="*/ 130311 h 675821"/>
                    <a:gd name="connsiteX13" fmla="*/ 569841 w 838017"/>
                    <a:gd name="connsiteY13" fmla="*/ 53175 h 675821"/>
                    <a:gd name="connsiteX14" fmla="*/ 784843 w 838017"/>
                    <a:gd name="connsiteY14" fmla="*/ 36770 h 675821"/>
                    <a:gd name="connsiteX15" fmla="*/ 801247 w 838017"/>
                    <a:gd name="connsiteY15" fmla="*/ 251772 h 675821"/>
                    <a:gd name="connsiteX16" fmla="*/ 681089 w 838017"/>
                    <a:gd name="connsiteY16" fmla="*/ 391780 h 675821"/>
                    <a:gd name="connsiteX17" fmla="*/ 673163 w 838017"/>
                    <a:gd name="connsiteY17" fmla="*/ 404611 h 675821"/>
                    <a:gd name="connsiteX18" fmla="*/ 617412 w 838017"/>
                    <a:gd name="connsiteY18" fmla="*/ 465976 h 675821"/>
                    <a:gd name="connsiteX19" fmla="*/ 602855 w 838017"/>
                    <a:gd name="connsiteY19" fmla="*/ 482938 h 675821"/>
                    <a:gd name="connsiteX20" fmla="*/ 602376 w 838017"/>
                    <a:gd name="connsiteY20" fmla="*/ 482526 h 675821"/>
                    <a:gd name="connsiteX21" fmla="*/ 509362 w 838017"/>
                    <a:gd name="connsiteY21" fmla="*/ 584907 h 675821"/>
                    <a:gd name="connsiteX22" fmla="*/ 503806 w 838017"/>
                    <a:gd name="connsiteY22" fmla="*/ 589185 h 675821"/>
                    <a:gd name="connsiteX23" fmla="*/ 503527 w 838017"/>
                    <a:gd name="connsiteY23" fmla="*/ 589400 h 675821"/>
                    <a:gd name="connsiteX24" fmla="*/ 488983 w 838017"/>
                    <a:gd name="connsiteY24" fmla="*/ 600075 h 675821"/>
                    <a:gd name="connsiteX25" fmla="*/ 484229 w 838017"/>
                    <a:gd name="connsiteY25" fmla="*/ 603564 h 675821"/>
                    <a:gd name="connsiteX26" fmla="*/ 353095 w 838017"/>
                    <a:gd name="connsiteY26" fmla="*/ 668557 h 675821"/>
                    <a:gd name="connsiteX27" fmla="*/ 274455 w 838017"/>
                    <a:gd name="connsiteY27" fmla="*/ 648193 h 675821"/>
                    <a:gd name="connsiteX28" fmla="*/ 271614 w 838017"/>
                    <a:gd name="connsiteY28" fmla="*/ 636113 h 675821"/>
                    <a:gd name="connsiteX29" fmla="*/ 211767 w 838017"/>
                    <a:gd name="connsiteY29" fmla="*/ 663394 h 675821"/>
                    <a:gd name="connsiteX30" fmla="*/ 122366 w 838017"/>
                    <a:gd name="connsiteY30" fmla="*/ 640886 h 675821"/>
                    <a:gd name="connsiteX31" fmla="*/ 122875 w 838017"/>
                    <a:gd name="connsiteY31" fmla="*/ 601528 h 675821"/>
                    <a:gd name="connsiteX32" fmla="*/ 83777 w 838017"/>
                    <a:gd name="connsiteY32" fmla="*/ 610120 h 675821"/>
                    <a:gd name="connsiteX33" fmla="*/ 1088 w 838017"/>
                    <a:gd name="connsiteY33" fmla="*/ 569355 h 675821"/>
                    <a:gd name="connsiteX34" fmla="*/ 1806 w 838017"/>
                    <a:gd name="connsiteY34" fmla="*/ 546257 h 675821"/>
                    <a:gd name="connsiteX0" fmla="*/ 1806 w 838017"/>
                    <a:gd name="connsiteY0" fmla="*/ 546257 h 675821"/>
                    <a:gd name="connsiteX1" fmla="*/ 12952 w 838017"/>
                    <a:gd name="connsiteY1" fmla="*/ 525074 h 675821"/>
                    <a:gd name="connsiteX2" fmla="*/ 59067 w 838017"/>
                    <a:gd name="connsiteY2" fmla="*/ 497678 h 675821"/>
                    <a:gd name="connsiteX3" fmla="*/ 100244 w 838017"/>
                    <a:gd name="connsiteY3" fmla="*/ 488628 h 675821"/>
                    <a:gd name="connsiteX4" fmla="*/ 54928 w 838017"/>
                    <a:gd name="connsiteY4" fmla="*/ 448841 h 675821"/>
                    <a:gd name="connsiteX5" fmla="*/ 55646 w 838017"/>
                    <a:gd name="connsiteY5" fmla="*/ 425743 h 675821"/>
                    <a:gd name="connsiteX6" fmla="*/ 66792 w 838017"/>
                    <a:gd name="connsiteY6" fmla="*/ 404560 h 675821"/>
                    <a:gd name="connsiteX7" fmla="*/ 112907 w 838017"/>
                    <a:gd name="connsiteY7" fmla="*/ 377164 h 675821"/>
                    <a:gd name="connsiteX8" fmla="*/ 269211 w 838017"/>
                    <a:gd name="connsiteY8" fmla="*/ 342814 h 675821"/>
                    <a:gd name="connsiteX9" fmla="*/ 382846 w 838017"/>
                    <a:gd name="connsiteY9" fmla="*/ 271062 h 675821"/>
                    <a:gd name="connsiteX10" fmla="*/ 390224 w 838017"/>
                    <a:gd name="connsiteY10" fmla="*/ 262465 h 675821"/>
                    <a:gd name="connsiteX11" fmla="*/ 503642 w 838017"/>
                    <a:gd name="connsiteY11" fmla="*/ 130311 h 675821"/>
                    <a:gd name="connsiteX12" fmla="*/ 569841 w 838017"/>
                    <a:gd name="connsiteY12" fmla="*/ 53175 h 675821"/>
                    <a:gd name="connsiteX13" fmla="*/ 784843 w 838017"/>
                    <a:gd name="connsiteY13" fmla="*/ 36770 h 675821"/>
                    <a:gd name="connsiteX14" fmla="*/ 801247 w 838017"/>
                    <a:gd name="connsiteY14" fmla="*/ 251772 h 675821"/>
                    <a:gd name="connsiteX15" fmla="*/ 681089 w 838017"/>
                    <a:gd name="connsiteY15" fmla="*/ 391780 h 675821"/>
                    <a:gd name="connsiteX16" fmla="*/ 673163 w 838017"/>
                    <a:gd name="connsiteY16" fmla="*/ 404611 h 675821"/>
                    <a:gd name="connsiteX17" fmla="*/ 617412 w 838017"/>
                    <a:gd name="connsiteY17" fmla="*/ 465976 h 675821"/>
                    <a:gd name="connsiteX18" fmla="*/ 602855 w 838017"/>
                    <a:gd name="connsiteY18" fmla="*/ 482938 h 675821"/>
                    <a:gd name="connsiteX19" fmla="*/ 602376 w 838017"/>
                    <a:gd name="connsiteY19" fmla="*/ 482526 h 675821"/>
                    <a:gd name="connsiteX20" fmla="*/ 509362 w 838017"/>
                    <a:gd name="connsiteY20" fmla="*/ 584907 h 675821"/>
                    <a:gd name="connsiteX21" fmla="*/ 503806 w 838017"/>
                    <a:gd name="connsiteY21" fmla="*/ 589185 h 675821"/>
                    <a:gd name="connsiteX22" fmla="*/ 503527 w 838017"/>
                    <a:gd name="connsiteY22" fmla="*/ 589400 h 675821"/>
                    <a:gd name="connsiteX23" fmla="*/ 488983 w 838017"/>
                    <a:gd name="connsiteY23" fmla="*/ 600075 h 675821"/>
                    <a:gd name="connsiteX24" fmla="*/ 484229 w 838017"/>
                    <a:gd name="connsiteY24" fmla="*/ 603564 h 675821"/>
                    <a:gd name="connsiteX25" fmla="*/ 353095 w 838017"/>
                    <a:gd name="connsiteY25" fmla="*/ 668557 h 675821"/>
                    <a:gd name="connsiteX26" fmla="*/ 274455 w 838017"/>
                    <a:gd name="connsiteY26" fmla="*/ 648193 h 675821"/>
                    <a:gd name="connsiteX27" fmla="*/ 271614 w 838017"/>
                    <a:gd name="connsiteY27" fmla="*/ 636113 h 675821"/>
                    <a:gd name="connsiteX28" fmla="*/ 211767 w 838017"/>
                    <a:gd name="connsiteY28" fmla="*/ 663394 h 675821"/>
                    <a:gd name="connsiteX29" fmla="*/ 122366 w 838017"/>
                    <a:gd name="connsiteY29" fmla="*/ 640886 h 675821"/>
                    <a:gd name="connsiteX30" fmla="*/ 122875 w 838017"/>
                    <a:gd name="connsiteY30" fmla="*/ 601528 h 675821"/>
                    <a:gd name="connsiteX31" fmla="*/ 83777 w 838017"/>
                    <a:gd name="connsiteY31" fmla="*/ 610120 h 675821"/>
                    <a:gd name="connsiteX32" fmla="*/ 1088 w 838017"/>
                    <a:gd name="connsiteY32" fmla="*/ 569355 h 675821"/>
                    <a:gd name="connsiteX33" fmla="*/ 1806 w 838017"/>
                    <a:gd name="connsiteY33" fmla="*/ 546257 h 675821"/>
                    <a:gd name="connsiteX0" fmla="*/ 1806 w 838017"/>
                    <a:gd name="connsiteY0" fmla="*/ 546257 h 675821"/>
                    <a:gd name="connsiteX1" fmla="*/ 12952 w 838017"/>
                    <a:gd name="connsiteY1" fmla="*/ 525074 h 675821"/>
                    <a:gd name="connsiteX2" fmla="*/ 59067 w 838017"/>
                    <a:gd name="connsiteY2" fmla="*/ 497678 h 675821"/>
                    <a:gd name="connsiteX3" fmla="*/ 100244 w 838017"/>
                    <a:gd name="connsiteY3" fmla="*/ 488628 h 675821"/>
                    <a:gd name="connsiteX4" fmla="*/ 54928 w 838017"/>
                    <a:gd name="connsiteY4" fmla="*/ 448841 h 675821"/>
                    <a:gd name="connsiteX5" fmla="*/ 55646 w 838017"/>
                    <a:gd name="connsiteY5" fmla="*/ 425743 h 675821"/>
                    <a:gd name="connsiteX6" fmla="*/ 66792 w 838017"/>
                    <a:gd name="connsiteY6" fmla="*/ 404560 h 675821"/>
                    <a:gd name="connsiteX7" fmla="*/ 112907 w 838017"/>
                    <a:gd name="connsiteY7" fmla="*/ 377164 h 675821"/>
                    <a:gd name="connsiteX8" fmla="*/ 269211 w 838017"/>
                    <a:gd name="connsiteY8" fmla="*/ 342814 h 675821"/>
                    <a:gd name="connsiteX9" fmla="*/ 382846 w 838017"/>
                    <a:gd name="connsiteY9" fmla="*/ 271062 h 675821"/>
                    <a:gd name="connsiteX10" fmla="*/ 503642 w 838017"/>
                    <a:gd name="connsiteY10" fmla="*/ 130311 h 675821"/>
                    <a:gd name="connsiteX11" fmla="*/ 569841 w 838017"/>
                    <a:gd name="connsiteY11" fmla="*/ 53175 h 675821"/>
                    <a:gd name="connsiteX12" fmla="*/ 784843 w 838017"/>
                    <a:gd name="connsiteY12" fmla="*/ 36770 h 675821"/>
                    <a:gd name="connsiteX13" fmla="*/ 801247 w 838017"/>
                    <a:gd name="connsiteY13" fmla="*/ 251772 h 675821"/>
                    <a:gd name="connsiteX14" fmla="*/ 681089 w 838017"/>
                    <a:gd name="connsiteY14" fmla="*/ 391780 h 675821"/>
                    <a:gd name="connsiteX15" fmla="*/ 673163 w 838017"/>
                    <a:gd name="connsiteY15" fmla="*/ 404611 h 675821"/>
                    <a:gd name="connsiteX16" fmla="*/ 617412 w 838017"/>
                    <a:gd name="connsiteY16" fmla="*/ 465976 h 675821"/>
                    <a:gd name="connsiteX17" fmla="*/ 602855 w 838017"/>
                    <a:gd name="connsiteY17" fmla="*/ 482938 h 675821"/>
                    <a:gd name="connsiteX18" fmla="*/ 602376 w 838017"/>
                    <a:gd name="connsiteY18" fmla="*/ 482526 h 675821"/>
                    <a:gd name="connsiteX19" fmla="*/ 509362 w 838017"/>
                    <a:gd name="connsiteY19" fmla="*/ 584907 h 675821"/>
                    <a:gd name="connsiteX20" fmla="*/ 503806 w 838017"/>
                    <a:gd name="connsiteY20" fmla="*/ 589185 h 675821"/>
                    <a:gd name="connsiteX21" fmla="*/ 503527 w 838017"/>
                    <a:gd name="connsiteY21" fmla="*/ 589400 h 675821"/>
                    <a:gd name="connsiteX22" fmla="*/ 488983 w 838017"/>
                    <a:gd name="connsiteY22" fmla="*/ 600075 h 675821"/>
                    <a:gd name="connsiteX23" fmla="*/ 484229 w 838017"/>
                    <a:gd name="connsiteY23" fmla="*/ 603564 h 675821"/>
                    <a:gd name="connsiteX24" fmla="*/ 353095 w 838017"/>
                    <a:gd name="connsiteY24" fmla="*/ 668557 h 675821"/>
                    <a:gd name="connsiteX25" fmla="*/ 274455 w 838017"/>
                    <a:gd name="connsiteY25" fmla="*/ 648193 h 675821"/>
                    <a:gd name="connsiteX26" fmla="*/ 271614 w 838017"/>
                    <a:gd name="connsiteY26" fmla="*/ 636113 h 675821"/>
                    <a:gd name="connsiteX27" fmla="*/ 211767 w 838017"/>
                    <a:gd name="connsiteY27" fmla="*/ 663394 h 675821"/>
                    <a:gd name="connsiteX28" fmla="*/ 122366 w 838017"/>
                    <a:gd name="connsiteY28" fmla="*/ 640886 h 675821"/>
                    <a:gd name="connsiteX29" fmla="*/ 122875 w 838017"/>
                    <a:gd name="connsiteY29" fmla="*/ 601528 h 675821"/>
                    <a:gd name="connsiteX30" fmla="*/ 83777 w 838017"/>
                    <a:gd name="connsiteY30" fmla="*/ 610120 h 675821"/>
                    <a:gd name="connsiteX31" fmla="*/ 1088 w 838017"/>
                    <a:gd name="connsiteY31" fmla="*/ 569355 h 675821"/>
                    <a:gd name="connsiteX32" fmla="*/ 1806 w 838017"/>
                    <a:gd name="connsiteY32" fmla="*/ 546257 h 675821"/>
                    <a:gd name="connsiteX0" fmla="*/ 1806 w 838017"/>
                    <a:gd name="connsiteY0" fmla="*/ 546257 h 675821"/>
                    <a:gd name="connsiteX1" fmla="*/ 12952 w 838017"/>
                    <a:gd name="connsiteY1" fmla="*/ 525074 h 675821"/>
                    <a:gd name="connsiteX2" fmla="*/ 59067 w 838017"/>
                    <a:gd name="connsiteY2" fmla="*/ 497678 h 675821"/>
                    <a:gd name="connsiteX3" fmla="*/ 100244 w 838017"/>
                    <a:gd name="connsiteY3" fmla="*/ 488628 h 675821"/>
                    <a:gd name="connsiteX4" fmla="*/ 54928 w 838017"/>
                    <a:gd name="connsiteY4" fmla="*/ 448841 h 675821"/>
                    <a:gd name="connsiteX5" fmla="*/ 55646 w 838017"/>
                    <a:gd name="connsiteY5" fmla="*/ 425743 h 675821"/>
                    <a:gd name="connsiteX6" fmla="*/ 66792 w 838017"/>
                    <a:gd name="connsiteY6" fmla="*/ 404560 h 675821"/>
                    <a:gd name="connsiteX7" fmla="*/ 112907 w 838017"/>
                    <a:gd name="connsiteY7" fmla="*/ 377164 h 675821"/>
                    <a:gd name="connsiteX8" fmla="*/ 269211 w 838017"/>
                    <a:gd name="connsiteY8" fmla="*/ 342814 h 675821"/>
                    <a:gd name="connsiteX9" fmla="*/ 382846 w 838017"/>
                    <a:gd name="connsiteY9" fmla="*/ 271062 h 675821"/>
                    <a:gd name="connsiteX10" fmla="*/ 503642 w 838017"/>
                    <a:gd name="connsiteY10" fmla="*/ 130311 h 675821"/>
                    <a:gd name="connsiteX11" fmla="*/ 569841 w 838017"/>
                    <a:gd name="connsiteY11" fmla="*/ 53175 h 675821"/>
                    <a:gd name="connsiteX12" fmla="*/ 784843 w 838017"/>
                    <a:gd name="connsiteY12" fmla="*/ 36770 h 675821"/>
                    <a:gd name="connsiteX13" fmla="*/ 801247 w 838017"/>
                    <a:gd name="connsiteY13" fmla="*/ 251772 h 675821"/>
                    <a:gd name="connsiteX14" fmla="*/ 681089 w 838017"/>
                    <a:gd name="connsiteY14" fmla="*/ 391780 h 675821"/>
                    <a:gd name="connsiteX15" fmla="*/ 673163 w 838017"/>
                    <a:gd name="connsiteY15" fmla="*/ 404611 h 675821"/>
                    <a:gd name="connsiteX16" fmla="*/ 617412 w 838017"/>
                    <a:gd name="connsiteY16" fmla="*/ 465976 h 675821"/>
                    <a:gd name="connsiteX17" fmla="*/ 602855 w 838017"/>
                    <a:gd name="connsiteY17" fmla="*/ 482938 h 675821"/>
                    <a:gd name="connsiteX18" fmla="*/ 509362 w 838017"/>
                    <a:gd name="connsiteY18" fmla="*/ 584907 h 675821"/>
                    <a:gd name="connsiteX19" fmla="*/ 503806 w 838017"/>
                    <a:gd name="connsiteY19" fmla="*/ 589185 h 675821"/>
                    <a:gd name="connsiteX20" fmla="*/ 503527 w 838017"/>
                    <a:gd name="connsiteY20" fmla="*/ 589400 h 675821"/>
                    <a:gd name="connsiteX21" fmla="*/ 488983 w 838017"/>
                    <a:gd name="connsiteY21" fmla="*/ 600075 h 675821"/>
                    <a:gd name="connsiteX22" fmla="*/ 484229 w 838017"/>
                    <a:gd name="connsiteY22" fmla="*/ 603564 h 675821"/>
                    <a:gd name="connsiteX23" fmla="*/ 353095 w 838017"/>
                    <a:gd name="connsiteY23" fmla="*/ 668557 h 675821"/>
                    <a:gd name="connsiteX24" fmla="*/ 274455 w 838017"/>
                    <a:gd name="connsiteY24" fmla="*/ 648193 h 675821"/>
                    <a:gd name="connsiteX25" fmla="*/ 271614 w 838017"/>
                    <a:gd name="connsiteY25" fmla="*/ 636113 h 675821"/>
                    <a:gd name="connsiteX26" fmla="*/ 211767 w 838017"/>
                    <a:gd name="connsiteY26" fmla="*/ 663394 h 675821"/>
                    <a:gd name="connsiteX27" fmla="*/ 122366 w 838017"/>
                    <a:gd name="connsiteY27" fmla="*/ 640886 h 675821"/>
                    <a:gd name="connsiteX28" fmla="*/ 122875 w 838017"/>
                    <a:gd name="connsiteY28" fmla="*/ 601528 h 675821"/>
                    <a:gd name="connsiteX29" fmla="*/ 83777 w 838017"/>
                    <a:gd name="connsiteY29" fmla="*/ 610120 h 675821"/>
                    <a:gd name="connsiteX30" fmla="*/ 1088 w 838017"/>
                    <a:gd name="connsiteY30" fmla="*/ 569355 h 675821"/>
                    <a:gd name="connsiteX31" fmla="*/ 1806 w 838017"/>
                    <a:gd name="connsiteY31" fmla="*/ 546257 h 675821"/>
                    <a:gd name="connsiteX0" fmla="*/ 1806 w 838017"/>
                    <a:gd name="connsiteY0" fmla="*/ 546257 h 675821"/>
                    <a:gd name="connsiteX1" fmla="*/ 12952 w 838017"/>
                    <a:gd name="connsiteY1" fmla="*/ 525074 h 675821"/>
                    <a:gd name="connsiteX2" fmla="*/ 59067 w 838017"/>
                    <a:gd name="connsiteY2" fmla="*/ 497678 h 675821"/>
                    <a:gd name="connsiteX3" fmla="*/ 100244 w 838017"/>
                    <a:gd name="connsiteY3" fmla="*/ 488628 h 675821"/>
                    <a:gd name="connsiteX4" fmla="*/ 54928 w 838017"/>
                    <a:gd name="connsiteY4" fmla="*/ 448841 h 675821"/>
                    <a:gd name="connsiteX5" fmla="*/ 55646 w 838017"/>
                    <a:gd name="connsiteY5" fmla="*/ 425743 h 675821"/>
                    <a:gd name="connsiteX6" fmla="*/ 66792 w 838017"/>
                    <a:gd name="connsiteY6" fmla="*/ 404560 h 675821"/>
                    <a:gd name="connsiteX7" fmla="*/ 112907 w 838017"/>
                    <a:gd name="connsiteY7" fmla="*/ 377164 h 675821"/>
                    <a:gd name="connsiteX8" fmla="*/ 269211 w 838017"/>
                    <a:gd name="connsiteY8" fmla="*/ 342814 h 675821"/>
                    <a:gd name="connsiteX9" fmla="*/ 382846 w 838017"/>
                    <a:gd name="connsiteY9" fmla="*/ 271062 h 675821"/>
                    <a:gd name="connsiteX10" fmla="*/ 503642 w 838017"/>
                    <a:gd name="connsiteY10" fmla="*/ 130311 h 675821"/>
                    <a:gd name="connsiteX11" fmla="*/ 569841 w 838017"/>
                    <a:gd name="connsiteY11" fmla="*/ 53175 h 675821"/>
                    <a:gd name="connsiteX12" fmla="*/ 784843 w 838017"/>
                    <a:gd name="connsiteY12" fmla="*/ 36770 h 675821"/>
                    <a:gd name="connsiteX13" fmla="*/ 801247 w 838017"/>
                    <a:gd name="connsiteY13" fmla="*/ 251772 h 675821"/>
                    <a:gd name="connsiteX14" fmla="*/ 681089 w 838017"/>
                    <a:gd name="connsiteY14" fmla="*/ 391780 h 675821"/>
                    <a:gd name="connsiteX15" fmla="*/ 673163 w 838017"/>
                    <a:gd name="connsiteY15" fmla="*/ 404611 h 675821"/>
                    <a:gd name="connsiteX16" fmla="*/ 617412 w 838017"/>
                    <a:gd name="connsiteY16" fmla="*/ 465976 h 675821"/>
                    <a:gd name="connsiteX17" fmla="*/ 602855 w 838017"/>
                    <a:gd name="connsiteY17" fmla="*/ 482938 h 675821"/>
                    <a:gd name="connsiteX18" fmla="*/ 509362 w 838017"/>
                    <a:gd name="connsiteY18" fmla="*/ 584907 h 675821"/>
                    <a:gd name="connsiteX19" fmla="*/ 503806 w 838017"/>
                    <a:gd name="connsiteY19" fmla="*/ 589185 h 675821"/>
                    <a:gd name="connsiteX20" fmla="*/ 488983 w 838017"/>
                    <a:gd name="connsiteY20" fmla="*/ 600075 h 675821"/>
                    <a:gd name="connsiteX21" fmla="*/ 484229 w 838017"/>
                    <a:gd name="connsiteY21" fmla="*/ 603564 h 675821"/>
                    <a:gd name="connsiteX22" fmla="*/ 353095 w 838017"/>
                    <a:gd name="connsiteY22" fmla="*/ 668557 h 675821"/>
                    <a:gd name="connsiteX23" fmla="*/ 274455 w 838017"/>
                    <a:gd name="connsiteY23" fmla="*/ 648193 h 675821"/>
                    <a:gd name="connsiteX24" fmla="*/ 271614 w 838017"/>
                    <a:gd name="connsiteY24" fmla="*/ 636113 h 675821"/>
                    <a:gd name="connsiteX25" fmla="*/ 211767 w 838017"/>
                    <a:gd name="connsiteY25" fmla="*/ 663394 h 675821"/>
                    <a:gd name="connsiteX26" fmla="*/ 122366 w 838017"/>
                    <a:gd name="connsiteY26" fmla="*/ 640886 h 675821"/>
                    <a:gd name="connsiteX27" fmla="*/ 122875 w 838017"/>
                    <a:gd name="connsiteY27" fmla="*/ 601528 h 675821"/>
                    <a:gd name="connsiteX28" fmla="*/ 83777 w 838017"/>
                    <a:gd name="connsiteY28" fmla="*/ 610120 h 675821"/>
                    <a:gd name="connsiteX29" fmla="*/ 1088 w 838017"/>
                    <a:gd name="connsiteY29" fmla="*/ 569355 h 675821"/>
                    <a:gd name="connsiteX30" fmla="*/ 1806 w 838017"/>
                    <a:gd name="connsiteY30" fmla="*/ 546257 h 675821"/>
                    <a:gd name="connsiteX0" fmla="*/ 1806 w 838017"/>
                    <a:gd name="connsiteY0" fmla="*/ 546257 h 675821"/>
                    <a:gd name="connsiteX1" fmla="*/ 12952 w 838017"/>
                    <a:gd name="connsiteY1" fmla="*/ 525074 h 675821"/>
                    <a:gd name="connsiteX2" fmla="*/ 59067 w 838017"/>
                    <a:gd name="connsiteY2" fmla="*/ 497678 h 675821"/>
                    <a:gd name="connsiteX3" fmla="*/ 100244 w 838017"/>
                    <a:gd name="connsiteY3" fmla="*/ 488628 h 675821"/>
                    <a:gd name="connsiteX4" fmla="*/ 54928 w 838017"/>
                    <a:gd name="connsiteY4" fmla="*/ 448841 h 675821"/>
                    <a:gd name="connsiteX5" fmla="*/ 55646 w 838017"/>
                    <a:gd name="connsiteY5" fmla="*/ 425743 h 675821"/>
                    <a:gd name="connsiteX6" fmla="*/ 66792 w 838017"/>
                    <a:gd name="connsiteY6" fmla="*/ 404560 h 675821"/>
                    <a:gd name="connsiteX7" fmla="*/ 112907 w 838017"/>
                    <a:gd name="connsiteY7" fmla="*/ 377164 h 675821"/>
                    <a:gd name="connsiteX8" fmla="*/ 269211 w 838017"/>
                    <a:gd name="connsiteY8" fmla="*/ 342814 h 675821"/>
                    <a:gd name="connsiteX9" fmla="*/ 382846 w 838017"/>
                    <a:gd name="connsiteY9" fmla="*/ 271062 h 675821"/>
                    <a:gd name="connsiteX10" fmla="*/ 503642 w 838017"/>
                    <a:gd name="connsiteY10" fmla="*/ 130311 h 675821"/>
                    <a:gd name="connsiteX11" fmla="*/ 569841 w 838017"/>
                    <a:gd name="connsiteY11" fmla="*/ 53175 h 675821"/>
                    <a:gd name="connsiteX12" fmla="*/ 784843 w 838017"/>
                    <a:gd name="connsiteY12" fmla="*/ 36770 h 675821"/>
                    <a:gd name="connsiteX13" fmla="*/ 801247 w 838017"/>
                    <a:gd name="connsiteY13" fmla="*/ 251772 h 675821"/>
                    <a:gd name="connsiteX14" fmla="*/ 681089 w 838017"/>
                    <a:gd name="connsiteY14" fmla="*/ 391780 h 675821"/>
                    <a:gd name="connsiteX15" fmla="*/ 617412 w 838017"/>
                    <a:gd name="connsiteY15" fmla="*/ 465976 h 675821"/>
                    <a:gd name="connsiteX16" fmla="*/ 602855 w 838017"/>
                    <a:gd name="connsiteY16" fmla="*/ 482938 h 675821"/>
                    <a:gd name="connsiteX17" fmla="*/ 509362 w 838017"/>
                    <a:gd name="connsiteY17" fmla="*/ 584907 h 675821"/>
                    <a:gd name="connsiteX18" fmla="*/ 503806 w 838017"/>
                    <a:gd name="connsiteY18" fmla="*/ 589185 h 675821"/>
                    <a:gd name="connsiteX19" fmla="*/ 488983 w 838017"/>
                    <a:gd name="connsiteY19" fmla="*/ 600075 h 675821"/>
                    <a:gd name="connsiteX20" fmla="*/ 484229 w 838017"/>
                    <a:gd name="connsiteY20" fmla="*/ 603564 h 675821"/>
                    <a:gd name="connsiteX21" fmla="*/ 353095 w 838017"/>
                    <a:gd name="connsiteY21" fmla="*/ 668557 h 675821"/>
                    <a:gd name="connsiteX22" fmla="*/ 274455 w 838017"/>
                    <a:gd name="connsiteY22" fmla="*/ 648193 h 675821"/>
                    <a:gd name="connsiteX23" fmla="*/ 271614 w 838017"/>
                    <a:gd name="connsiteY23" fmla="*/ 636113 h 675821"/>
                    <a:gd name="connsiteX24" fmla="*/ 211767 w 838017"/>
                    <a:gd name="connsiteY24" fmla="*/ 663394 h 675821"/>
                    <a:gd name="connsiteX25" fmla="*/ 122366 w 838017"/>
                    <a:gd name="connsiteY25" fmla="*/ 640886 h 675821"/>
                    <a:gd name="connsiteX26" fmla="*/ 122875 w 838017"/>
                    <a:gd name="connsiteY26" fmla="*/ 601528 h 675821"/>
                    <a:gd name="connsiteX27" fmla="*/ 83777 w 838017"/>
                    <a:gd name="connsiteY27" fmla="*/ 610120 h 675821"/>
                    <a:gd name="connsiteX28" fmla="*/ 1088 w 838017"/>
                    <a:gd name="connsiteY28" fmla="*/ 569355 h 675821"/>
                    <a:gd name="connsiteX29" fmla="*/ 1806 w 838017"/>
                    <a:gd name="connsiteY29" fmla="*/ 546257 h 675821"/>
                    <a:gd name="connsiteX0" fmla="*/ 1806 w 838017"/>
                    <a:gd name="connsiteY0" fmla="*/ 546257 h 675821"/>
                    <a:gd name="connsiteX1" fmla="*/ 12952 w 838017"/>
                    <a:gd name="connsiteY1" fmla="*/ 525074 h 675821"/>
                    <a:gd name="connsiteX2" fmla="*/ 59067 w 838017"/>
                    <a:gd name="connsiteY2" fmla="*/ 497678 h 675821"/>
                    <a:gd name="connsiteX3" fmla="*/ 100244 w 838017"/>
                    <a:gd name="connsiteY3" fmla="*/ 488628 h 675821"/>
                    <a:gd name="connsiteX4" fmla="*/ 54928 w 838017"/>
                    <a:gd name="connsiteY4" fmla="*/ 448841 h 675821"/>
                    <a:gd name="connsiteX5" fmla="*/ 55646 w 838017"/>
                    <a:gd name="connsiteY5" fmla="*/ 425743 h 675821"/>
                    <a:gd name="connsiteX6" fmla="*/ 66792 w 838017"/>
                    <a:gd name="connsiteY6" fmla="*/ 404560 h 675821"/>
                    <a:gd name="connsiteX7" fmla="*/ 112907 w 838017"/>
                    <a:gd name="connsiteY7" fmla="*/ 377164 h 675821"/>
                    <a:gd name="connsiteX8" fmla="*/ 269211 w 838017"/>
                    <a:gd name="connsiteY8" fmla="*/ 342814 h 675821"/>
                    <a:gd name="connsiteX9" fmla="*/ 382846 w 838017"/>
                    <a:gd name="connsiteY9" fmla="*/ 271062 h 675821"/>
                    <a:gd name="connsiteX10" fmla="*/ 503642 w 838017"/>
                    <a:gd name="connsiteY10" fmla="*/ 130311 h 675821"/>
                    <a:gd name="connsiteX11" fmla="*/ 569841 w 838017"/>
                    <a:gd name="connsiteY11" fmla="*/ 53175 h 675821"/>
                    <a:gd name="connsiteX12" fmla="*/ 784843 w 838017"/>
                    <a:gd name="connsiteY12" fmla="*/ 36770 h 675821"/>
                    <a:gd name="connsiteX13" fmla="*/ 801247 w 838017"/>
                    <a:gd name="connsiteY13" fmla="*/ 251772 h 675821"/>
                    <a:gd name="connsiteX14" fmla="*/ 681089 w 838017"/>
                    <a:gd name="connsiteY14" fmla="*/ 391780 h 675821"/>
                    <a:gd name="connsiteX15" fmla="*/ 617412 w 838017"/>
                    <a:gd name="connsiteY15" fmla="*/ 465976 h 675821"/>
                    <a:gd name="connsiteX16" fmla="*/ 509362 w 838017"/>
                    <a:gd name="connsiteY16" fmla="*/ 584907 h 675821"/>
                    <a:gd name="connsiteX17" fmla="*/ 503806 w 838017"/>
                    <a:gd name="connsiteY17" fmla="*/ 589185 h 675821"/>
                    <a:gd name="connsiteX18" fmla="*/ 488983 w 838017"/>
                    <a:gd name="connsiteY18" fmla="*/ 600075 h 675821"/>
                    <a:gd name="connsiteX19" fmla="*/ 484229 w 838017"/>
                    <a:gd name="connsiteY19" fmla="*/ 603564 h 675821"/>
                    <a:gd name="connsiteX20" fmla="*/ 353095 w 838017"/>
                    <a:gd name="connsiteY20" fmla="*/ 668557 h 675821"/>
                    <a:gd name="connsiteX21" fmla="*/ 274455 w 838017"/>
                    <a:gd name="connsiteY21" fmla="*/ 648193 h 675821"/>
                    <a:gd name="connsiteX22" fmla="*/ 271614 w 838017"/>
                    <a:gd name="connsiteY22" fmla="*/ 636113 h 675821"/>
                    <a:gd name="connsiteX23" fmla="*/ 211767 w 838017"/>
                    <a:gd name="connsiteY23" fmla="*/ 663394 h 675821"/>
                    <a:gd name="connsiteX24" fmla="*/ 122366 w 838017"/>
                    <a:gd name="connsiteY24" fmla="*/ 640886 h 675821"/>
                    <a:gd name="connsiteX25" fmla="*/ 122875 w 838017"/>
                    <a:gd name="connsiteY25" fmla="*/ 601528 h 675821"/>
                    <a:gd name="connsiteX26" fmla="*/ 83777 w 838017"/>
                    <a:gd name="connsiteY26" fmla="*/ 610120 h 675821"/>
                    <a:gd name="connsiteX27" fmla="*/ 1088 w 838017"/>
                    <a:gd name="connsiteY27" fmla="*/ 569355 h 675821"/>
                    <a:gd name="connsiteX28" fmla="*/ 1806 w 838017"/>
                    <a:gd name="connsiteY28" fmla="*/ 546257 h 675821"/>
                    <a:gd name="connsiteX0" fmla="*/ 1806 w 807142"/>
                    <a:gd name="connsiteY0" fmla="*/ 533210 h 662774"/>
                    <a:gd name="connsiteX1" fmla="*/ 12952 w 807142"/>
                    <a:gd name="connsiteY1" fmla="*/ 512027 h 662774"/>
                    <a:gd name="connsiteX2" fmla="*/ 59067 w 807142"/>
                    <a:gd name="connsiteY2" fmla="*/ 484631 h 662774"/>
                    <a:gd name="connsiteX3" fmla="*/ 100244 w 807142"/>
                    <a:gd name="connsiteY3" fmla="*/ 475581 h 662774"/>
                    <a:gd name="connsiteX4" fmla="*/ 54928 w 807142"/>
                    <a:gd name="connsiteY4" fmla="*/ 435794 h 662774"/>
                    <a:gd name="connsiteX5" fmla="*/ 55646 w 807142"/>
                    <a:gd name="connsiteY5" fmla="*/ 412696 h 662774"/>
                    <a:gd name="connsiteX6" fmla="*/ 66792 w 807142"/>
                    <a:gd name="connsiteY6" fmla="*/ 391513 h 662774"/>
                    <a:gd name="connsiteX7" fmla="*/ 112907 w 807142"/>
                    <a:gd name="connsiteY7" fmla="*/ 364117 h 662774"/>
                    <a:gd name="connsiteX8" fmla="*/ 269211 w 807142"/>
                    <a:gd name="connsiteY8" fmla="*/ 329767 h 662774"/>
                    <a:gd name="connsiteX9" fmla="*/ 382846 w 807142"/>
                    <a:gd name="connsiteY9" fmla="*/ 258015 h 662774"/>
                    <a:gd name="connsiteX10" fmla="*/ 503642 w 807142"/>
                    <a:gd name="connsiteY10" fmla="*/ 117264 h 662774"/>
                    <a:gd name="connsiteX11" fmla="*/ 569841 w 807142"/>
                    <a:gd name="connsiteY11" fmla="*/ 40128 h 662774"/>
                    <a:gd name="connsiteX12" fmla="*/ 784843 w 807142"/>
                    <a:gd name="connsiteY12" fmla="*/ 23723 h 662774"/>
                    <a:gd name="connsiteX13" fmla="*/ 763211 w 807142"/>
                    <a:gd name="connsiteY13" fmla="*/ 165718 h 662774"/>
                    <a:gd name="connsiteX14" fmla="*/ 681089 w 807142"/>
                    <a:gd name="connsiteY14" fmla="*/ 378733 h 662774"/>
                    <a:gd name="connsiteX15" fmla="*/ 617412 w 807142"/>
                    <a:gd name="connsiteY15" fmla="*/ 452929 h 662774"/>
                    <a:gd name="connsiteX16" fmla="*/ 509362 w 807142"/>
                    <a:gd name="connsiteY16" fmla="*/ 571860 h 662774"/>
                    <a:gd name="connsiteX17" fmla="*/ 503806 w 807142"/>
                    <a:gd name="connsiteY17" fmla="*/ 576138 h 662774"/>
                    <a:gd name="connsiteX18" fmla="*/ 488983 w 807142"/>
                    <a:gd name="connsiteY18" fmla="*/ 587028 h 662774"/>
                    <a:gd name="connsiteX19" fmla="*/ 484229 w 807142"/>
                    <a:gd name="connsiteY19" fmla="*/ 590517 h 662774"/>
                    <a:gd name="connsiteX20" fmla="*/ 353095 w 807142"/>
                    <a:gd name="connsiteY20" fmla="*/ 655510 h 662774"/>
                    <a:gd name="connsiteX21" fmla="*/ 274455 w 807142"/>
                    <a:gd name="connsiteY21" fmla="*/ 635146 h 662774"/>
                    <a:gd name="connsiteX22" fmla="*/ 271614 w 807142"/>
                    <a:gd name="connsiteY22" fmla="*/ 623066 h 662774"/>
                    <a:gd name="connsiteX23" fmla="*/ 211767 w 807142"/>
                    <a:gd name="connsiteY23" fmla="*/ 650347 h 662774"/>
                    <a:gd name="connsiteX24" fmla="*/ 122366 w 807142"/>
                    <a:gd name="connsiteY24" fmla="*/ 627839 h 662774"/>
                    <a:gd name="connsiteX25" fmla="*/ 122875 w 807142"/>
                    <a:gd name="connsiteY25" fmla="*/ 588481 h 662774"/>
                    <a:gd name="connsiteX26" fmla="*/ 83777 w 807142"/>
                    <a:gd name="connsiteY26" fmla="*/ 597073 h 662774"/>
                    <a:gd name="connsiteX27" fmla="*/ 1088 w 807142"/>
                    <a:gd name="connsiteY27" fmla="*/ 556308 h 662774"/>
                    <a:gd name="connsiteX28" fmla="*/ 1806 w 807142"/>
                    <a:gd name="connsiteY28" fmla="*/ 533210 h 6627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807142" h="662774">
                      <a:moveTo>
                        <a:pt x="1806" y="533210"/>
                      </a:moveTo>
                      <a:cubicBezTo>
                        <a:pt x="3887" y="525701"/>
                        <a:pt x="7706" y="518512"/>
                        <a:pt x="12952" y="512027"/>
                      </a:cubicBezTo>
                      <a:cubicBezTo>
                        <a:pt x="23444" y="499056"/>
                        <a:pt x="39645" y="488899"/>
                        <a:pt x="59067" y="484631"/>
                      </a:cubicBezTo>
                      <a:lnTo>
                        <a:pt x="100244" y="475581"/>
                      </a:lnTo>
                      <a:cubicBezTo>
                        <a:pt x="77229" y="471323"/>
                        <a:pt x="59450" y="456368"/>
                        <a:pt x="54928" y="435794"/>
                      </a:cubicBezTo>
                      <a:cubicBezTo>
                        <a:pt x="53222" y="428032"/>
                        <a:pt x="53565" y="420204"/>
                        <a:pt x="55646" y="412696"/>
                      </a:cubicBezTo>
                      <a:cubicBezTo>
                        <a:pt x="57727" y="405188"/>
                        <a:pt x="61546" y="397998"/>
                        <a:pt x="66792" y="391513"/>
                      </a:cubicBezTo>
                      <a:cubicBezTo>
                        <a:pt x="77284" y="378542"/>
                        <a:pt x="93485" y="368385"/>
                        <a:pt x="112907" y="364117"/>
                      </a:cubicBezTo>
                      <a:lnTo>
                        <a:pt x="269211" y="329767"/>
                      </a:lnTo>
                      <a:lnTo>
                        <a:pt x="382846" y="258015"/>
                      </a:lnTo>
                      <a:lnTo>
                        <a:pt x="503642" y="117264"/>
                      </a:lnTo>
                      <a:lnTo>
                        <a:pt x="569841" y="40128"/>
                      </a:lnTo>
                      <a:cubicBezTo>
                        <a:pt x="624682" y="-23773"/>
                        <a:pt x="752615" y="2791"/>
                        <a:pt x="784843" y="23723"/>
                      </a:cubicBezTo>
                      <a:cubicBezTo>
                        <a:pt x="817071" y="44655"/>
                        <a:pt x="818052" y="101817"/>
                        <a:pt x="763211" y="165718"/>
                      </a:cubicBezTo>
                      <a:lnTo>
                        <a:pt x="681089" y="378733"/>
                      </a:lnTo>
                      <a:lnTo>
                        <a:pt x="617412" y="452929"/>
                      </a:lnTo>
                      <a:lnTo>
                        <a:pt x="509362" y="571860"/>
                      </a:lnTo>
                      <a:lnTo>
                        <a:pt x="503806" y="576138"/>
                      </a:lnTo>
                      <a:lnTo>
                        <a:pt x="488983" y="587028"/>
                      </a:lnTo>
                      <a:cubicBezTo>
                        <a:pt x="487735" y="588688"/>
                        <a:pt x="486011" y="589635"/>
                        <a:pt x="484229" y="590517"/>
                      </a:cubicBezTo>
                      <a:lnTo>
                        <a:pt x="353095" y="655510"/>
                      </a:lnTo>
                      <a:cubicBezTo>
                        <a:pt x="322704" y="670573"/>
                        <a:pt x="287495" y="661456"/>
                        <a:pt x="274455" y="635146"/>
                      </a:cubicBezTo>
                      <a:lnTo>
                        <a:pt x="271614" y="623066"/>
                      </a:lnTo>
                      <a:lnTo>
                        <a:pt x="211767" y="650347"/>
                      </a:lnTo>
                      <a:cubicBezTo>
                        <a:pt x="175579" y="666844"/>
                        <a:pt x="135552" y="656767"/>
                        <a:pt x="122366" y="627839"/>
                      </a:cubicBezTo>
                      <a:cubicBezTo>
                        <a:pt x="116659" y="615321"/>
                        <a:pt x="116914" y="601324"/>
                        <a:pt x="122875" y="588481"/>
                      </a:cubicBezTo>
                      <a:lnTo>
                        <a:pt x="83777" y="597073"/>
                      </a:lnTo>
                      <a:cubicBezTo>
                        <a:pt x="44933" y="605609"/>
                        <a:pt x="7912" y="587358"/>
                        <a:pt x="1088" y="556308"/>
                      </a:cubicBezTo>
                      <a:cubicBezTo>
                        <a:pt x="-618" y="548546"/>
                        <a:pt x="-275" y="540718"/>
                        <a:pt x="1806" y="53321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148" name="台形 1147"/>
                <p:cNvSpPr/>
                <p:nvPr/>
              </p:nvSpPr>
              <p:spPr>
                <a:xfrm rot="18630013">
                  <a:off x="5323743" y="3331508"/>
                  <a:ext cx="164441" cy="82927"/>
                </a:xfrm>
                <a:prstGeom prst="trapezoid">
                  <a:avLst>
                    <a:gd name="adj" fmla="val 13602"/>
                  </a:avLst>
                </a:prstGeom>
                <a:solidFill>
                  <a:srgbClr val="7030A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149" name="片側の 2 つの角を丸めた四角形 187"/>
                <p:cNvSpPr/>
                <p:nvPr/>
              </p:nvSpPr>
              <p:spPr>
                <a:xfrm rot="7813992">
                  <a:off x="5243637" y="3439317"/>
                  <a:ext cx="552691" cy="550578"/>
                </a:xfrm>
                <a:custGeom>
                  <a:avLst/>
                  <a:gdLst>
                    <a:gd name="connsiteX0" fmla="*/ 0 w 1063104"/>
                    <a:gd name="connsiteY0" fmla="*/ 1052410 h 1052410"/>
                    <a:gd name="connsiteX1" fmla="*/ 0 w 1063104"/>
                    <a:gd name="connsiteY1" fmla="*/ 176226 h 1052410"/>
                    <a:gd name="connsiteX2" fmla="*/ 150808 w 1063104"/>
                    <a:gd name="connsiteY2" fmla="*/ 11014 h 1052410"/>
                    <a:gd name="connsiteX3" fmla="*/ 246169 w 1063104"/>
                    <a:gd name="connsiteY3" fmla="*/ 1035 h 1052410"/>
                    <a:gd name="connsiteX4" fmla="*/ 1063104 w 1063104"/>
                    <a:gd name="connsiteY4" fmla="*/ 71514 h 1052410"/>
                    <a:gd name="connsiteX5" fmla="*/ 1046550 w 1063104"/>
                    <a:gd name="connsiteY5" fmla="*/ 232365 h 1052410"/>
                    <a:gd name="connsiteX6" fmla="*/ 1034270 w 1063104"/>
                    <a:gd name="connsiteY6" fmla="*/ 405740 h 1052410"/>
                    <a:gd name="connsiteX7" fmla="*/ 337710 w 1063104"/>
                    <a:gd name="connsiteY7" fmla="*/ 345647 h 1052410"/>
                    <a:gd name="connsiteX8" fmla="*/ 337709 w 1063104"/>
                    <a:gd name="connsiteY8" fmla="*/ 1052410 h 1052410"/>
                    <a:gd name="connsiteX9" fmla="*/ 0 w 1063104"/>
                    <a:gd name="connsiteY9" fmla="*/ 1052410 h 1052410"/>
                    <a:gd name="connsiteX0" fmla="*/ 1046550 w 1137990"/>
                    <a:gd name="connsiteY0" fmla="*/ 232365 h 1052410"/>
                    <a:gd name="connsiteX1" fmla="*/ 1034270 w 1137990"/>
                    <a:gd name="connsiteY1" fmla="*/ 405740 h 1052410"/>
                    <a:gd name="connsiteX2" fmla="*/ 337710 w 1137990"/>
                    <a:gd name="connsiteY2" fmla="*/ 345647 h 1052410"/>
                    <a:gd name="connsiteX3" fmla="*/ 337709 w 1137990"/>
                    <a:gd name="connsiteY3" fmla="*/ 1052410 h 1052410"/>
                    <a:gd name="connsiteX4" fmla="*/ 0 w 1137990"/>
                    <a:gd name="connsiteY4" fmla="*/ 1052410 h 1052410"/>
                    <a:gd name="connsiteX5" fmla="*/ 0 w 1137990"/>
                    <a:gd name="connsiteY5" fmla="*/ 176226 h 1052410"/>
                    <a:gd name="connsiteX6" fmla="*/ 150808 w 1137990"/>
                    <a:gd name="connsiteY6" fmla="*/ 11014 h 1052410"/>
                    <a:gd name="connsiteX7" fmla="*/ 246169 w 1137990"/>
                    <a:gd name="connsiteY7" fmla="*/ 1035 h 1052410"/>
                    <a:gd name="connsiteX8" fmla="*/ 1063104 w 1137990"/>
                    <a:gd name="connsiteY8" fmla="*/ 71514 h 1052410"/>
                    <a:gd name="connsiteX9" fmla="*/ 1137990 w 1137990"/>
                    <a:gd name="connsiteY9" fmla="*/ 323805 h 1052410"/>
                    <a:gd name="connsiteX0" fmla="*/ 1046550 w 1063104"/>
                    <a:gd name="connsiteY0" fmla="*/ 232365 h 1052410"/>
                    <a:gd name="connsiteX1" fmla="*/ 1034270 w 1063104"/>
                    <a:gd name="connsiteY1" fmla="*/ 405740 h 1052410"/>
                    <a:gd name="connsiteX2" fmla="*/ 337710 w 1063104"/>
                    <a:gd name="connsiteY2" fmla="*/ 345647 h 1052410"/>
                    <a:gd name="connsiteX3" fmla="*/ 337709 w 1063104"/>
                    <a:gd name="connsiteY3" fmla="*/ 1052410 h 1052410"/>
                    <a:gd name="connsiteX4" fmla="*/ 0 w 1063104"/>
                    <a:gd name="connsiteY4" fmla="*/ 1052410 h 1052410"/>
                    <a:gd name="connsiteX5" fmla="*/ 0 w 1063104"/>
                    <a:gd name="connsiteY5" fmla="*/ 176226 h 1052410"/>
                    <a:gd name="connsiteX6" fmla="*/ 150808 w 1063104"/>
                    <a:gd name="connsiteY6" fmla="*/ 11014 h 1052410"/>
                    <a:gd name="connsiteX7" fmla="*/ 246169 w 1063104"/>
                    <a:gd name="connsiteY7" fmla="*/ 1035 h 1052410"/>
                    <a:gd name="connsiteX8" fmla="*/ 1063104 w 1063104"/>
                    <a:gd name="connsiteY8" fmla="*/ 71514 h 1052410"/>
                    <a:gd name="connsiteX0" fmla="*/ 1034270 w 1063104"/>
                    <a:gd name="connsiteY0" fmla="*/ 405740 h 1052410"/>
                    <a:gd name="connsiteX1" fmla="*/ 337710 w 1063104"/>
                    <a:gd name="connsiteY1" fmla="*/ 345647 h 1052410"/>
                    <a:gd name="connsiteX2" fmla="*/ 337709 w 1063104"/>
                    <a:gd name="connsiteY2" fmla="*/ 1052410 h 1052410"/>
                    <a:gd name="connsiteX3" fmla="*/ 0 w 1063104"/>
                    <a:gd name="connsiteY3" fmla="*/ 1052410 h 1052410"/>
                    <a:gd name="connsiteX4" fmla="*/ 0 w 1063104"/>
                    <a:gd name="connsiteY4" fmla="*/ 176226 h 1052410"/>
                    <a:gd name="connsiteX5" fmla="*/ 150808 w 1063104"/>
                    <a:gd name="connsiteY5" fmla="*/ 11014 h 1052410"/>
                    <a:gd name="connsiteX6" fmla="*/ 246169 w 1063104"/>
                    <a:gd name="connsiteY6" fmla="*/ 1035 h 1052410"/>
                    <a:gd name="connsiteX7" fmla="*/ 1063104 w 1063104"/>
                    <a:gd name="connsiteY7" fmla="*/ 71514 h 1052410"/>
                    <a:gd name="connsiteX0" fmla="*/ 1034270 w 1034270"/>
                    <a:gd name="connsiteY0" fmla="*/ 405740 h 1052410"/>
                    <a:gd name="connsiteX1" fmla="*/ 337710 w 1034270"/>
                    <a:gd name="connsiteY1" fmla="*/ 345647 h 1052410"/>
                    <a:gd name="connsiteX2" fmla="*/ 337709 w 1034270"/>
                    <a:gd name="connsiteY2" fmla="*/ 1052410 h 1052410"/>
                    <a:gd name="connsiteX3" fmla="*/ 0 w 1034270"/>
                    <a:gd name="connsiteY3" fmla="*/ 1052410 h 1052410"/>
                    <a:gd name="connsiteX4" fmla="*/ 0 w 1034270"/>
                    <a:gd name="connsiteY4" fmla="*/ 176226 h 1052410"/>
                    <a:gd name="connsiteX5" fmla="*/ 150808 w 1034270"/>
                    <a:gd name="connsiteY5" fmla="*/ 11014 h 1052410"/>
                    <a:gd name="connsiteX6" fmla="*/ 246169 w 1034270"/>
                    <a:gd name="connsiteY6" fmla="*/ 1035 h 1052410"/>
                    <a:gd name="connsiteX7" fmla="*/ 1023728 w 1034270"/>
                    <a:gd name="connsiteY7" fmla="*/ 68231 h 1052410"/>
                    <a:gd name="connsiteX0" fmla="*/ 887504 w 1023728"/>
                    <a:gd name="connsiteY0" fmla="*/ 393501 h 1052410"/>
                    <a:gd name="connsiteX1" fmla="*/ 337710 w 1023728"/>
                    <a:gd name="connsiteY1" fmla="*/ 345647 h 1052410"/>
                    <a:gd name="connsiteX2" fmla="*/ 337709 w 1023728"/>
                    <a:gd name="connsiteY2" fmla="*/ 1052410 h 1052410"/>
                    <a:gd name="connsiteX3" fmla="*/ 0 w 1023728"/>
                    <a:gd name="connsiteY3" fmla="*/ 1052410 h 1052410"/>
                    <a:gd name="connsiteX4" fmla="*/ 0 w 1023728"/>
                    <a:gd name="connsiteY4" fmla="*/ 176226 h 1052410"/>
                    <a:gd name="connsiteX5" fmla="*/ 150808 w 1023728"/>
                    <a:gd name="connsiteY5" fmla="*/ 11014 h 1052410"/>
                    <a:gd name="connsiteX6" fmla="*/ 246169 w 1023728"/>
                    <a:gd name="connsiteY6" fmla="*/ 1035 h 1052410"/>
                    <a:gd name="connsiteX7" fmla="*/ 1023728 w 1023728"/>
                    <a:gd name="connsiteY7" fmla="*/ 68231 h 1052410"/>
                    <a:gd name="connsiteX0" fmla="*/ 887504 w 990585"/>
                    <a:gd name="connsiteY0" fmla="*/ 393501 h 1052410"/>
                    <a:gd name="connsiteX1" fmla="*/ 337710 w 990585"/>
                    <a:gd name="connsiteY1" fmla="*/ 345647 h 1052410"/>
                    <a:gd name="connsiteX2" fmla="*/ 337709 w 990585"/>
                    <a:gd name="connsiteY2" fmla="*/ 1052410 h 1052410"/>
                    <a:gd name="connsiteX3" fmla="*/ 0 w 990585"/>
                    <a:gd name="connsiteY3" fmla="*/ 1052410 h 1052410"/>
                    <a:gd name="connsiteX4" fmla="*/ 0 w 990585"/>
                    <a:gd name="connsiteY4" fmla="*/ 176226 h 1052410"/>
                    <a:gd name="connsiteX5" fmla="*/ 150808 w 990585"/>
                    <a:gd name="connsiteY5" fmla="*/ 11014 h 1052410"/>
                    <a:gd name="connsiteX6" fmla="*/ 246169 w 990585"/>
                    <a:gd name="connsiteY6" fmla="*/ 1035 h 1052410"/>
                    <a:gd name="connsiteX7" fmla="*/ 990586 w 990585"/>
                    <a:gd name="connsiteY7" fmla="*/ 62885 h 1052410"/>
                    <a:gd name="connsiteX0" fmla="*/ 887504 w 1056448"/>
                    <a:gd name="connsiteY0" fmla="*/ 393501 h 1052410"/>
                    <a:gd name="connsiteX1" fmla="*/ 337710 w 1056448"/>
                    <a:gd name="connsiteY1" fmla="*/ 345647 h 1052410"/>
                    <a:gd name="connsiteX2" fmla="*/ 337709 w 1056448"/>
                    <a:gd name="connsiteY2" fmla="*/ 1052410 h 1052410"/>
                    <a:gd name="connsiteX3" fmla="*/ 0 w 1056448"/>
                    <a:gd name="connsiteY3" fmla="*/ 1052410 h 1052410"/>
                    <a:gd name="connsiteX4" fmla="*/ 0 w 1056448"/>
                    <a:gd name="connsiteY4" fmla="*/ 176226 h 1052410"/>
                    <a:gd name="connsiteX5" fmla="*/ 150808 w 1056448"/>
                    <a:gd name="connsiteY5" fmla="*/ 11014 h 1052410"/>
                    <a:gd name="connsiteX6" fmla="*/ 246169 w 1056448"/>
                    <a:gd name="connsiteY6" fmla="*/ 1035 h 1052410"/>
                    <a:gd name="connsiteX7" fmla="*/ 1056449 w 1056448"/>
                    <a:gd name="connsiteY7" fmla="*/ 16703 h 1052410"/>
                    <a:gd name="connsiteX0" fmla="*/ 887504 w 1056450"/>
                    <a:gd name="connsiteY0" fmla="*/ 393501 h 1052410"/>
                    <a:gd name="connsiteX1" fmla="*/ 947588 w 1056450"/>
                    <a:gd name="connsiteY1" fmla="*/ 327960 h 1052410"/>
                    <a:gd name="connsiteX2" fmla="*/ 337710 w 1056450"/>
                    <a:gd name="connsiteY2" fmla="*/ 345647 h 1052410"/>
                    <a:gd name="connsiteX3" fmla="*/ 337709 w 1056450"/>
                    <a:gd name="connsiteY3" fmla="*/ 1052410 h 1052410"/>
                    <a:gd name="connsiteX4" fmla="*/ 0 w 1056450"/>
                    <a:gd name="connsiteY4" fmla="*/ 1052410 h 1052410"/>
                    <a:gd name="connsiteX5" fmla="*/ 0 w 1056450"/>
                    <a:gd name="connsiteY5" fmla="*/ 176226 h 1052410"/>
                    <a:gd name="connsiteX6" fmla="*/ 150808 w 1056450"/>
                    <a:gd name="connsiteY6" fmla="*/ 11014 h 1052410"/>
                    <a:gd name="connsiteX7" fmla="*/ 246169 w 1056450"/>
                    <a:gd name="connsiteY7" fmla="*/ 1035 h 1052410"/>
                    <a:gd name="connsiteX8" fmla="*/ 1056449 w 1056450"/>
                    <a:gd name="connsiteY8" fmla="*/ 16703 h 1052410"/>
                    <a:gd name="connsiteX0" fmla="*/ 887504 w 1056448"/>
                    <a:gd name="connsiteY0" fmla="*/ 393501 h 1052410"/>
                    <a:gd name="connsiteX1" fmla="*/ 968115 w 1056448"/>
                    <a:gd name="connsiteY1" fmla="*/ 329671 h 1052410"/>
                    <a:gd name="connsiteX2" fmla="*/ 337710 w 1056448"/>
                    <a:gd name="connsiteY2" fmla="*/ 345647 h 1052410"/>
                    <a:gd name="connsiteX3" fmla="*/ 337709 w 1056448"/>
                    <a:gd name="connsiteY3" fmla="*/ 1052410 h 1052410"/>
                    <a:gd name="connsiteX4" fmla="*/ 0 w 1056448"/>
                    <a:gd name="connsiteY4" fmla="*/ 1052410 h 1052410"/>
                    <a:gd name="connsiteX5" fmla="*/ 0 w 1056448"/>
                    <a:gd name="connsiteY5" fmla="*/ 176226 h 1052410"/>
                    <a:gd name="connsiteX6" fmla="*/ 150808 w 1056448"/>
                    <a:gd name="connsiteY6" fmla="*/ 11014 h 1052410"/>
                    <a:gd name="connsiteX7" fmla="*/ 246169 w 1056448"/>
                    <a:gd name="connsiteY7" fmla="*/ 1035 h 1052410"/>
                    <a:gd name="connsiteX8" fmla="*/ 1056449 w 1056448"/>
                    <a:gd name="connsiteY8" fmla="*/ 16703 h 1052410"/>
                    <a:gd name="connsiteX0" fmla="*/ 1003187 w 1056450"/>
                    <a:gd name="connsiteY0" fmla="*/ 338555 h 1052410"/>
                    <a:gd name="connsiteX1" fmla="*/ 968115 w 1056450"/>
                    <a:gd name="connsiteY1" fmla="*/ 329671 h 1052410"/>
                    <a:gd name="connsiteX2" fmla="*/ 337710 w 1056450"/>
                    <a:gd name="connsiteY2" fmla="*/ 345647 h 1052410"/>
                    <a:gd name="connsiteX3" fmla="*/ 337709 w 1056450"/>
                    <a:gd name="connsiteY3" fmla="*/ 1052410 h 1052410"/>
                    <a:gd name="connsiteX4" fmla="*/ 0 w 1056450"/>
                    <a:gd name="connsiteY4" fmla="*/ 1052410 h 1052410"/>
                    <a:gd name="connsiteX5" fmla="*/ 0 w 1056450"/>
                    <a:gd name="connsiteY5" fmla="*/ 176226 h 1052410"/>
                    <a:gd name="connsiteX6" fmla="*/ 150808 w 1056450"/>
                    <a:gd name="connsiteY6" fmla="*/ 11014 h 1052410"/>
                    <a:gd name="connsiteX7" fmla="*/ 246169 w 1056450"/>
                    <a:gd name="connsiteY7" fmla="*/ 1035 h 1052410"/>
                    <a:gd name="connsiteX8" fmla="*/ 1056449 w 1056450"/>
                    <a:gd name="connsiteY8" fmla="*/ 16703 h 1052410"/>
                    <a:gd name="connsiteX0" fmla="*/ 1024571 w 1056448"/>
                    <a:gd name="connsiteY0" fmla="*/ 330002 h 1052410"/>
                    <a:gd name="connsiteX1" fmla="*/ 968115 w 1056448"/>
                    <a:gd name="connsiteY1" fmla="*/ 329671 h 1052410"/>
                    <a:gd name="connsiteX2" fmla="*/ 337710 w 1056448"/>
                    <a:gd name="connsiteY2" fmla="*/ 345647 h 1052410"/>
                    <a:gd name="connsiteX3" fmla="*/ 337709 w 1056448"/>
                    <a:gd name="connsiteY3" fmla="*/ 1052410 h 1052410"/>
                    <a:gd name="connsiteX4" fmla="*/ 0 w 1056448"/>
                    <a:gd name="connsiteY4" fmla="*/ 1052410 h 1052410"/>
                    <a:gd name="connsiteX5" fmla="*/ 0 w 1056448"/>
                    <a:gd name="connsiteY5" fmla="*/ 176226 h 1052410"/>
                    <a:gd name="connsiteX6" fmla="*/ 150808 w 1056448"/>
                    <a:gd name="connsiteY6" fmla="*/ 11014 h 1052410"/>
                    <a:gd name="connsiteX7" fmla="*/ 246169 w 1056448"/>
                    <a:gd name="connsiteY7" fmla="*/ 1035 h 1052410"/>
                    <a:gd name="connsiteX8" fmla="*/ 1056449 w 1056448"/>
                    <a:gd name="connsiteY8" fmla="*/ 16703 h 1052410"/>
                    <a:gd name="connsiteX0" fmla="*/ 968115 w 1056450"/>
                    <a:gd name="connsiteY0" fmla="*/ 329671 h 1052410"/>
                    <a:gd name="connsiteX1" fmla="*/ 337710 w 1056450"/>
                    <a:gd name="connsiteY1" fmla="*/ 345647 h 1052410"/>
                    <a:gd name="connsiteX2" fmla="*/ 337709 w 1056450"/>
                    <a:gd name="connsiteY2" fmla="*/ 1052410 h 1052410"/>
                    <a:gd name="connsiteX3" fmla="*/ 0 w 1056450"/>
                    <a:gd name="connsiteY3" fmla="*/ 1052410 h 1052410"/>
                    <a:gd name="connsiteX4" fmla="*/ 0 w 1056450"/>
                    <a:gd name="connsiteY4" fmla="*/ 176226 h 1052410"/>
                    <a:gd name="connsiteX5" fmla="*/ 150808 w 1056450"/>
                    <a:gd name="connsiteY5" fmla="*/ 11014 h 1052410"/>
                    <a:gd name="connsiteX6" fmla="*/ 246169 w 1056450"/>
                    <a:gd name="connsiteY6" fmla="*/ 1035 h 1052410"/>
                    <a:gd name="connsiteX7" fmla="*/ 1056449 w 1056450"/>
                    <a:gd name="connsiteY7" fmla="*/ 16703 h 1052410"/>
                    <a:gd name="connsiteX0" fmla="*/ 947160 w 1056448"/>
                    <a:gd name="connsiteY0" fmla="*/ 333091 h 1052410"/>
                    <a:gd name="connsiteX1" fmla="*/ 337710 w 1056448"/>
                    <a:gd name="connsiteY1" fmla="*/ 345647 h 1052410"/>
                    <a:gd name="connsiteX2" fmla="*/ 337709 w 1056448"/>
                    <a:gd name="connsiteY2" fmla="*/ 1052410 h 1052410"/>
                    <a:gd name="connsiteX3" fmla="*/ 0 w 1056448"/>
                    <a:gd name="connsiteY3" fmla="*/ 1052410 h 1052410"/>
                    <a:gd name="connsiteX4" fmla="*/ 0 w 1056448"/>
                    <a:gd name="connsiteY4" fmla="*/ 176226 h 1052410"/>
                    <a:gd name="connsiteX5" fmla="*/ 150808 w 1056448"/>
                    <a:gd name="connsiteY5" fmla="*/ 11014 h 1052410"/>
                    <a:gd name="connsiteX6" fmla="*/ 246169 w 1056448"/>
                    <a:gd name="connsiteY6" fmla="*/ 1035 h 1052410"/>
                    <a:gd name="connsiteX7" fmla="*/ 1056449 w 1056448"/>
                    <a:gd name="connsiteY7" fmla="*/ 16703 h 10524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056448" h="1052410">
                      <a:moveTo>
                        <a:pt x="947160" y="333091"/>
                      </a:moveTo>
                      <a:lnTo>
                        <a:pt x="337710" y="345647"/>
                      </a:lnTo>
                      <a:cubicBezTo>
                        <a:pt x="337710" y="581235"/>
                        <a:pt x="337709" y="816823"/>
                        <a:pt x="337709" y="1052410"/>
                      </a:cubicBezTo>
                      <a:lnTo>
                        <a:pt x="0" y="1052410"/>
                      </a:lnTo>
                      <a:lnTo>
                        <a:pt x="0" y="176226"/>
                      </a:lnTo>
                      <a:cubicBezTo>
                        <a:pt x="0" y="89165"/>
                        <a:pt x="65888" y="17493"/>
                        <a:pt x="150808" y="11014"/>
                      </a:cubicBezTo>
                      <a:cubicBezTo>
                        <a:pt x="179832" y="1336"/>
                        <a:pt x="212353" y="-1882"/>
                        <a:pt x="246169" y="1035"/>
                      </a:cubicBezTo>
                      <a:lnTo>
                        <a:pt x="1056449" y="16703"/>
                      </a:lnTo>
                    </a:path>
                  </a:pathLst>
                </a:custGeom>
                <a:solidFill>
                  <a:srgbClr val="7030A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1140" name="グループ化 1139"/>
            <p:cNvGrpSpPr/>
            <p:nvPr/>
          </p:nvGrpSpPr>
          <p:grpSpPr>
            <a:xfrm rot="2700000">
              <a:off x="9531778" y="5394863"/>
              <a:ext cx="530350" cy="178681"/>
              <a:chOff x="3952240" y="1354359"/>
              <a:chExt cx="924898" cy="311609"/>
            </a:xfrm>
          </p:grpSpPr>
          <p:sp>
            <p:nvSpPr>
              <p:cNvPr id="1141" name="六角形 1140"/>
              <p:cNvSpPr/>
              <p:nvPr/>
            </p:nvSpPr>
            <p:spPr>
              <a:xfrm>
                <a:off x="4709438" y="1437878"/>
                <a:ext cx="167700" cy="144569"/>
              </a:xfrm>
              <a:prstGeom prst="hexagon">
                <a:avLst>
                  <a:gd name="adj" fmla="val 29735"/>
                  <a:gd name="vf" fmla="val 115470"/>
                </a:avLst>
              </a:prstGeom>
              <a:solidFill>
                <a:srgbClr val="FFFF00">
                  <a:alpha val="40000"/>
                </a:srgbClr>
              </a:solidFill>
              <a:ln w="12700" cap="flat" cmpd="sng" algn="ctr">
                <a:solidFill>
                  <a:srgbClr val="FFC000">
                    <a:alpha val="50196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42" name="六角形 1141"/>
              <p:cNvSpPr/>
              <p:nvPr/>
            </p:nvSpPr>
            <p:spPr>
              <a:xfrm>
                <a:off x="4517890" y="1407637"/>
                <a:ext cx="237860" cy="205052"/>
              </a:xfrm>
              <a:prstGeom prst="hexagon">
                <a:avLst>
                  <a:gd name="adj" fmla="val 29735"/>
                  <a:gd name="vf" fmla="val 115470"/>
                </a:avLst>
              </a:prstGeom>
              <a:solidFill>
                <a:srgbClr val="FFFF00">
                  <a:alpha val="40000"/>
                </a:srgbClr>
              </a:solidFill>
              <a:ln w="12700" cap="flat" cmpd="sng" algn="ctr">
                <a:solidFill>
                  <a:srgbClr val="FFC000">
                    <a:alpha val="50196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43" name="六角形 1142"/>
              <p:cNvSpPr/>
              <p:nvPr/>
            </p:nvSpPr>
            <p:spPr>
              <a:xfrm>
                <a:off x="4267393" y="1382227"/>
                <a:ext cx="296810" cy="255871"/>
              </a:xfrm>
              <a:prstGeom prst="hexagon">
                <a:avLst>
                  <a:gd name="adj" fmla="val 29735"/>
                  <a:gd name="vf" fmla="val 115470"/>
                </a:avLst>
              </a:prstGeom>
              <a:solidFill>
                <a:srgbClr val="FFFF00">
                  <a:alpha val="40000"/>
                </a:srgbClr>
              </a:solidFill>
              <a:ln w="12700" cap="flat" cmpd="sng" algn="ctr">
                <a:solidFill>
                  <a:srgbClr val="FFC000">
                    <a:alpha val="50196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44" name="六角形 1143"/>
              <p:cNvSpPr/>
              <p:nvPr/>
            </p:nvSpPr>
            <p:spPr>
              <a:xfrm>
                <a:off x="3952240" y="1354359"/>
                <a:ext cx="361466" cy="311609"/>
              </a:xfrm>
              <a:prstGeom prst="hexagon">
                <a:avLst>
                  <a:gd name="adj" fmla="val 29735"/>
                  <a:gd name="vf" fmla="val 115470"/>
                </a:avLst>
              </a:prstGeom>
              <a:solidFill>
                <a:srgbClr val="FFFF00">
                  <a:alpha val="40000"/>
                </a:srgbClr>
              </a:solidFill>
              <a:ln w="12700" cap="flat" cmpd="sng" algn="ctr">
                <a:solidFill>
                  <a:srgbClr val="FFC000">
                    <a:alpha val="50196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2" name="グループ化 1"/>
          <p:cNvGrpSpPr/>
          <p:nvPr/>
        </p:nvGrpSpPr>
        <p:grpSpPr>
          <a:xfrm>
            <a:off x="4007895" y="876776"/>
            <a:ext cx="1852061" cy="1512392"/>
            <a:chOff x="4007895" y="876776"/>
            <a:chExt cx="1852061" cy="1512392"/>
          </a:xfrm>
        </p:grpSpPr>
        <p:grpSp>
          <p:nvGrpSpPr>
            <p:cNvPr id="897" name="グループ化 896"/>
            <p:cNvGrpSpPr/>
            <p:nvPr/>
          </p:nvGrpSpPr>
          <p:grpSpPr>
            <a:xfrm>
              <a:off x="4518844" y="876776"/>
              <a:ext cx="834905" cy="1512392"/>
              <a:chOff x="8078541" y="2004344"/>
              <a:chExt cx="731898" cy="1325799"/>
            </a:xfrm>
          </p:grpSpPr>
          <p:grpSp>
            <p:nvGrpSpPr>
              <p:cNvPr id="898" name="グループ化 897"/>
              <p:cNvGrpSpPr/>
              <p:nvPr/>
            </p:nvGrpSpPr>
            <p:grpSpPr>
              <a:xfrm>
                <a:off x="8078541" y="2004344"/>
                <a:ext cx="731898" cy="1325799"/>
                <a:chOff x="8078541" y="4690578"/>
                <a:chExt cx="731898" cy="1325799"/>
              </a:xfrm>
            </p:grpSpPr>
            <p:sp>
              <p:nvSpPr>
                <p:cNvPr id="901" name="フリーフォーム 900"/>
                <p:cNvSpPr/>
                <p:nvPr/>
              </p:nvSpPr>
              <p:spPr>
                <a:xfrm>
                  <a:off x="8078541" y="4690578"/>
                  <a:ext cx="731898" cy="986617"/>
                </a:xfrm>
                <a:custGeom>
                  <a:avLst/>
                  <a:gdLst>
                    <a:gd name="connsiteX0" fmla="*/ 425446 w 850891"/>
                    <a:gd name="connsiteY0" fmla="*/ 0 h 1027118"/>
                    <a:gd name="connsiteX1" fmla="*/ 726282 w 850891"/>
                    <a:gd name="connsiteY1" fmla="*/ 124610 h 1027118"/>
                    <a:gd name="connsiteX2" fmla="*/ 726281 w 850891"/>
                    <a:gd name="connsiteY2" fmla="*/ 124610 h 1027118"/>
                    <a:gd name="connsiteX3" fmla="*/ 726281 w 850891"/>
                    <a:gd name="connsiteY3" fmla="*/ 726283 h 1027118"/>
                    <a:gd name="connsiteX4" fmla="*/ 425446 w 850891"/>
                    <a:gd name="connsiteY4" fmla="*/ 1027118 h 1027118"/>
                    <a:gd name="connsiteX5" fmla="*/ 124609 w 850891"/>
                    <a:gd name="connsiteY5" fmla="*/ 726282 h 1027118"/>
                    <a:gd name="connsiteX6" fmla="*/ 124609 w 850891"/>
                    <a:gd name="connsiteY6" fmla="*/ 124610 h 1027118"/>
                    <a:gd name="connsiteX7" fmla="*/ 425446 w 850891"/>
                    <a:gd name="connsiteY7" fmla="*/ 0 h 10271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850891" h="1027118">
                      <a:moveTo>
                        <a:pt x="425446" y="0"/>
                      </a:moveTo>
                      <a:cubicBezTo>
                        <a:pt x="534327" y="0"/>
                        <a:pt x="643208" y="41537"/>
                        <a:pt x="726282" y="124610"/>
                      </a:cubicBezTo>
                      <a:lnTo>
                        <a:pt x="726281" y="124610"/>
                      </a:lnTo>
                      <a:cubicBezTo>
                        <a:pt x="892428" y="290757"/>
                        <a:pt x="892428" y="560136"/>
                        <a:pt x="726281" y="726283"/>
                      </a:cubicBezTo>
                      <a:lnTo>
                        <a:pt x="425446" y="1027118"/>
                      </a:lnTo>
                      <a:lnTo>
                        <a:pt x="124609" y="726282"/>
                      </a:lnTo>
                      <a:cubicBezTo>
                        <a:pt x="-41537" y="560135"/>
                        <a:pt x="-41537" y="290757"/>
                        <a:pt x="124609" y="124610"/>
                      </a:cubicBezTo>
                      <a:cubicBezTo>
                        <a:pt x="207683" y="41537"/>
                        <a:pt x="316565" y="0"/>
                        <a:pt x="425446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02" name="片側の 2 つの角を丸めた四角形 901"/>
                <p:cNvSpPr/>
                <p:nvPr/>
              </p:nvSpPr>
              <p:spPr>
                <a:xfrm rot="10800000">
                  <a:off x="8370285" y="5319902"/>
                  <a:ext cx="139982" cy="24436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9966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03" name="円/楕円 238"/>
                <p:cNvSpPr/>
                <p:nvPr/>
              </p:nvSpPr>
              <p:spPr>
                <a:xfrm>
                  <a:off x="8150754" y="4927031"/>
                  <a:ext cx="579044" cy="507499"/>
                </a:xfrm>
                <a:custGeom>
                  <a:avLst/>
                  <a:gdLst>
                    <a:gd name="connsiteX0" fmla="*/ 0 w 579044"/>
                    <a:gd name="connsiteY0" fmla="*/ 318294 h 636588"/>
                    <a:gd name="connsiteX1" fmla="*/ 289522 w 579044"/>
                    <a:gd name="connsiteY1" fmla="*/ 0 h 636588"/>
                    <a:gd name="connsiteX2" fmla="*/ 579044 w 579044"/>
                    <a:gd name="connsiteY2" fmla="*/ 318294 h 636588"/>
                    <a:gd name="connsiteX3" fmla="*/ 289522 w 579044"/>
                    <a:gd name="connsiteY3" fmla="*/ 636588 h 636588"/>
                    <a:gd name="connsiteX4" fmla="*/ 0 w 579044"/>
                    <a:gd name="connsiteY4" fmla="*/ 318294 h 636588"/>
                    <a:gd name="connsiteX0" fmla="*/ 0 w 579044"/>
                    <a:gd name="connsiteY0" fmla="*/ 318294 h 636588"/>
                    <a:gd name="connsiteX1" fmla="*/ 289522 w 579044"/>
                    <a:gd name="connsiteY1" fmla="*/ 0 h 636588"/>
                    <a:gd name="connsiteX2" fmla="*/ 579044 w 579044"/>
                    <a:gd name="connsiteY2" fmla="*/ 318294 h 636588"/>
                    <a:gd name="connsiteX3" fmla="*/ 289522 w 579044"/>
                    <a:gd name="connsiteY3" fmla="*/ 636588 h 636588"/>
                    <a:gd name="connsiteX4" fmla="*/ 0 w 579044"/>
                    <a:gd name="connsiteY4" fmla="*/ 318294 h 636588"/>
                    <a:gd name="connsiteX0" fmla="*/ 0 w 579044"/>
                    <a:gd name="connsiteY0" fmla="*/ 318294 h 636588"/>
                    <a:gd name="connsiteX1" fmla="*/ 289522 w 579044"/>
                    <a:gd name="connsiteY1" fmla="*/ 0 h 636588"/>
                    <a:gd name="connsiteX2" fmla="*/ 579044 w 579044"/>
                    <a:gd name="connsiteY2" fmla="*/ 318294 h 636588"/>
                    <a:gd name="connsiteX3" fmla="*/ 289522 w 579044"/>
                    <a:gd name="connsiteY3" fmla="*/ 636588 h 636588"/>
                    <a:gd name="connsiteX4" fmla="*/ 0 w 579044"/>
                    <a:gd name="connsiteY4" fmla="*/ 318294 h 636588"/>
                    <a:gd name="connsiteX0" fmla="*/ 289522 w 579044"/>
                    <a:gd name="connsiteY0" fmla="*/ 0 h 636588"/>
                    <a:gd name="connsiteX1" fmla="*/ 579044 w 579044"/>
                    <a:gd name="connsiteY1" fmla="*/ 318294 h 636588"/>
                    <a:gd name="connsiteX2" fmla="*/ 289522 w 579044"/>
                    <a:gd name="connsiteY2" fmla="*/ 636588 h 636588"/>
                    <a:gd name="connsiteX3" fmla="*/ 0 w 579044"/>
                    <a:gd name="connsiteY3" fmla="*/ 318294 h 636588"/>
                    <a:gd name="connsiteX4" fmla="*/ 380962 w 579044"/>
                    <a:gd name="connsiteY4" fmla="*/ 91440 h 636588"/>
                    <a:gd name="connsiteX0" fmla="*/ 289522 w 579044"/>
                    <a:gd name="connsiteY0" fmla="*/ 0 h 636588"/>
                    <a:gd name="connsiteX1" fmla="*/ 579044 w 579044"/>
                    <a:gd name="connsiteY1" fmla="*/ 318294 h 636588"/>
                    <a:gd name="connsiteX2" fmla="*/ 289522 w 579044"/>
                    <a:gd name="connsiteY2" fmla="*/ 636588 h 636588"/>
                    <a:gd name="connsiteX3" fmla="*/ 0 w 579044"/>
                    <a:gd name="connsiteY3" fmla="*/ 318294 h 636588"/>
                    <a:gd name="connsiteX4" fmla="*/ 342862 w 579044"/>
                    <a:gd name="connsiteY4" fmla="*/ 170815 h 636588"/>
                    <a:gd name="connsiteX0" fmla="*/ 349847 w 579044"/>
                    <a:gd name="connsiteY0" fmla="*/ 39186 h 507499"/>
                    <a:gd name="connsiteX1" fmla="*/ 579044 w 579044"/>
                    <a:gd name="connsiteY1" fmla="*/ 189205 h 507499"/>
                    <a:gd name="connsiteX2" fmla="*/ 289522 w 579044"/>
                    <a:gd name="connsiteY2" fmla="*/ 507499 h 507499"/>
                    <a:gd name="connsiteX3" fmla="*/ 0 w 579044"/>
                    <a:gd name="connsiteY3" fmla="*/ 189205 h 507499"/>
                    <a:gd name="connsiteX4" fmla="*/ 342862 w 579044"/>
                    <a:gd name="connsiteY4" fmla="*/ 41726 h 507499"/>
                    <a:gd name="connsiteX0" fmla="*/ 349847 w 579044"/>
                    <a:gd name="connsiteY0" fmla="*/ 39186 h 507499"/>
                    <a:gd name="connsiteX1" fmla="*/ 579044 w 579044"/>
                    <a:gd name="connsiteY1" fmla="*/ 189205 h 507499"/>
                    <a:gd name="connsiteX2" fmla="*/ 289522 w 579044"/>
                    <a:gd name="connsiteY2" fmla="*/ 507499 h 507499"/>
                    <a:gd name="connsiteX3" fmla="*/ 0 w 579044"/>
                    <a:gd name="connsiteY3" fmla="*/ 189205 h 507499"/>
                    <a:gd name="connsiteX4" fmla="*/ 342862 w 579044"/>
                    <a:gd name="connsiteY4" fmla="*/ 41726 h 5074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79044" h="507499">
                      <a:moveTo>
                        <a:pt x="349847" y="39186"/>
                      </a:moveTo>
                      <a:cubicBezTo>
                        <a:pt x="497046" y="-33839"/>
                        <a:pt x="579044" y="13416"/>
                        <a:pt x="579044" y="189205"/>
                      </a:cubicBezTo>
                      <a:cubicBezTo>
                        <a:pt x="579044" y="364994"/>
                        <a:pt x="449421" y="507499"/>
                        <a:pt x="289522" y="507499"/>
                      </a:cubicBezTo>
                      <a:cubicBezTo>
                        <a:pt x="129623" y="507499"/>
                        <a:pt x="0" y="364994"/>
                        <a:pt x="0" y="189205"/>
                      </a:cubicBezTo>
                      <a:cubicBezTo>
                        <a:pt x="0" y="13416"/>
                        <a:pt x="91523" y="-49714"/>
                        <a:pt x="342862" y="41726"/>
                      </a:cubicBezTo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04" name="フリーフォーム 903"/>
                <p:cNvSpPr/>
                <p:nvPr/>
              </p:nvSpPr>
              <p:spPr>
                <a:xfrm>
                  <a:off x="8155267" y="4874987"/>
                  <a:ext cx="574531" cy="154607"/>
                </a:xfrm>
                <a:custGeom>
                  <a:avLst/>
                  <a:gdLst>
                    <a:gd name="connsiteX0" fmla="*/ 287487 w 574531"/>
                    <a:gd name="connsiteY0" fmla="*/ 0 h 142237"/>
                    <a:gd name="connsiteX1" fmla="*/ 541357 w 574531"/>
                    <a:gd name="connsiteY1" fmla="*/ 37116 h 142237"/>
                    <a:gd name="connsiteX2" fmla="*/ 565729 w 574531"/>
                    <a:gd name="connsiteY2" fmla="*/ 49875 h 142237"/>
                    <a:gd name="connsiteX3" fmla="*/ 574531 w 574531"/>
                    <a:gd name="connsiteY3" fmla="*/ 142237 h 142237"/>
                    <a:gd name="connsiteX4" fmla="*/ 507831 w 574531"/>
                    <a:gd name="connsiteY4" fmla="*/ 105999 h 142237"/>
                    <a:gd name="connsiteX5" fmla="*/ 499725 w 574531"/>
                    <a:gd name="connsiteY5" fmla="*/ 90229 h 142237"/>
                    <a:gd name="connsiteX6" fmla="*/ 504681 w 574531"/>
                    <a:gd name="connsiteY6" fmla="*/ 142237 h 142237"/>
                    <a:gd name="connsiteX7" fmla="*/ 437981 w 574531"/>
                    <a:gd name="connsiteY7" fmla="*/ 105999 h 142237"/>
                    <a:gd name="connsiteX8" fmla="*/ 429875 w 574531"/>
                    <a:gd name="connsiteY8" fmla="*/ 90229 h 142237"/>
                    <a:gd name="connsiteX9" fmla="*/ 434831 w 574531"/>
                    <a:gd name="connsiteY9" fmla="*/ 142237 h 142237"/>
                    <a:gd name="connsiteX10" fmla="*/ 368131 w 574531"/>
                    <a:gd name="connsiteY10" fmla="*/ 105999 h 142237"/>
                    <a:gd name="connsiteX11" fmla="*/ 360025 w 574531"/>
                    <a:gd name="connsiteY11" fmla="*/ 90229 h 142237"/>
                    <a:gd name="connsiteX12" fmla="*/ 364981 w 574531"/>
                    <a:gd name="connsiteY12" fmla="*/ 142237 h 142237"/>
                    <a:gd name="connsiteX13" fmla="*/ 298281 w 574531"/>
                    <a:gd name="connsiteY13" fmla="*/ 105999 h 142237"/>
                    <a:gd name="connsiteX14" fmla="*/ 294073 w 574531"/>
                    <a:gd name="connsiteY14" fmla="*/ 97812 h 142237"/>
                    <a:gd name="connsiteX15" fmla="*/ 298306 w 574531"/>
                    <a:gd name="connsiteY15" fmla="*/ 142237 h 142237"/>
                    <a:gd name="connsiteX16" fmla="*/ 231606 w 574531"/>
                    <a:gd name="connsiteY16" fmla="*/ 105999 h 142237"/>
                    <a:gd name="connsiteX17" fmla="*/ 223500 w 574531"/>
                    <a:gd name="connsiteY17" fmla="*/ 90229 h 142237"/>
                    <a:gd name="connsiteX18" fmla="*/ 228456 w 574531"/>
                    <a:gd name="connsiteY18" fmla="*/ 142237 h 142237"/>
                    <a:gd name="connsiteX19" fmla="*/ 161756 w 574531"/>
                    <a:gd name="connsiteY19" fmla="*/ 105999 h 142237"/>
                    <a:gd name="connsiteX20" fmla="*/ 153650 w 574531"/>
                    <a:gd name="connsiteY20" fmla="*/ 90229 h 142237"/>
                    <a:gd name="connsiteX21" fmla="*/ 158606 w 574531"/>
                    <a:gd name="connsiteY21" fmla="*/ 142237 h 142237"/>
                    <a:gd name="connsiteX22" fmla="*/ 91906 w 574531"/>
                    <a:gd name="connsiteY22" fmla="*/ 105999 h 142237"/>
                    <a:gd name="connsiteX23" fmla="*/ 83800 w 574531"/>
                    <a:gd name="connsiteY23" fmla="*/ 90229 h 142237"/>
                    <a:gd name="connsiteX24" fmla="*/ 88756 w 574531"/>
                    <a:gd name="connsiteY24" fmla="*/ 142237 h 142237"/>
                    <a:gd name="connsiteX25" fmla="*/ 1841 w 574531"/>
                    <a:gd name="connsiteY25" fmla="*/ 66672 h 142237"/>
                    <a:gd name="connsiteX26" fmla="*/ 0 w 574531"/>
                    <a:gd name="connsiteY26" fmla="*/ 54715 h 142237"/>
                    <a:gd name="connsiteX27" fmla="*/ 33617 w 574531"/>
                    <a:gd name="connsiteY27" fmla="*/ 37116 h 142237"/>
                    <a:gd name="connsiteX28" fmla="*/ 287487 w 574531"/>
                    <a:gd name="connsiteY28" fmla="*/ 0 h 142237"/>
                    <a:gd name="connsiteX0" fmla="*/ 287487 w 574531"/>
                    <a:gd name="connsiteY0" fmla="*/ 0 h 142237"/>
                    <a:gd name="connsiteX1" fmla="*/ 541357 w 574531"/>
                    <a:gd name="connsiteY1" fmla="*/ 37116 h 142237"/>
                    <a:gd name="connsiteX2" fmla="*/ 565729 w 574531"/>
                    <a:gd name="connsiteY2" fmla="*/ 49875 h 142237"/>
                    <a:gd name="connsiteX3" fmla="*/ 574531 w 574531"/>
                    <a:gd name="connsiteY3" fmla="*/ 142237 h 142237"/>
                    <a:gd name="connsiteX4" fmla="*/ 507831 w 574531"/>
                    <a:gd name="connsiteY4" fmla="*/ 105999 h 142237"/>
                    <a:gd name="connsiteX5" fmla="*/ 499725 w 574531"/>
                    <a:gd name="connsiteY5" fmla="*/ 90229 h 142237"/>
                    <a:gd name="connsiteX6" fmla="*/ 504681 w 574531"/>
                    <a:gd name="connsiteY6" fmla="*/ 142237 h 142237"/>
                    <a:gd name="connsiteX7" fmla="*/ 437981 w 574531"/>
                    <a:gd name="connsiteY7" fmla="*/ 105999 h 142237"/>
                    <a:gd name="connsiteX8" fmla="*/ 429875 w 574531"/>
                    <a:gd name="connsiteY8" fmla="*/ 90229 h 142237"/>
                    <a:gd name="connsiteX9" fmla="*/ 434831 w 574531"/>
                    <a:gd name="connsiteY9" fmla="*/ 142237 h 142237"/>
                    <a:gd name="connsiteX10" fmla="*/ 368131 w 574531"/>
                    <a:gd name="connsiteY10" fmla="*/ 105999 h 142237"/>
                    <a:gd name="connsiteX11" fmla="*/ 360025 w 574531"/>
                    <a:gd name="connsiteY11" fmla="*/ 90229 h 142237"/>
                    <a:gd name="connsiteX12" fmla="*/ 364981 w 574531"/>
                    <a:gd name="connsiteY12" fmla="*/ 142237 h 142237"/>
                    <a:gd name="connsiteX13" fmla="*/ 298281 w 574531"/>
                    <a:gd name="connsiteY13" fmla="*/ 105999 h 142237"/>
                    <a:gd name="connsiteX14" fmla="*/ 294073 w 574531"/>
                    <a:gd name="connsiteY14" fmla="*/ 97812 h 142237"/>
                    <a:gd name="connsiteX15" fmla="*/ 298306 w 574531"/>
                    <a:gd name="connsiteY15" fmla="*/ 142237 h 142237"/>
                    <a:gd name="connsiteX16" fmla="*/ 231606 w 574531"/>
                    <a:gd name="connsiteY16" fmla="*/ 105999 h 142237"/>
                    <a:gd name="connsiteX17" fmla="*/ 223500 w 574531"/>
                    <a:gd name="connsiteY17" fmla="*/ 90229 h 142237"/>
                    <a:gd name="connsiteX18" fmla="*/ 228456 w 574531"/>
                    <a:gd name="connsiteY18" fmla="*/ 142237 h 142237"/>
                    <a:gd name="connsiteX19" fmla="*/ 161756 w 574531"/>
                    <a:gd name="connsiteY19" fmla="*/ 105999 h 142237"/>
                    <a:gd name="connsiteX20" fmla="*/ 153650 w 574531"/>
                    <a:gd name="connsiteY20" fmla="*/ 90229 h 142237"/>
                    <a:gd name="connsiteX21" fmla="*/ 158606 w 574531"/>
                    <a:gd name="connsiteY21" fmla="*/ 142237 h 142237"/>
                    <a:gd name="connsiteX22" fmla="*/ 91906 w 574531"/>
                    <a:gd name="connsiteY22" fmla="*/ 105999 h 142237"/>
                    <a:gd name="connsiteX23" fmla="*/ 83800 w 574531"/>
                    <a:gd name="connsiteY23" fmla="*/ 90229 h 142237"/>
                    <a:gd name="connsiteX24" fmla="*/ 88756 w 574531"/>
                    <a:gd name="connsiteY24" fmla="*/ 142237 h 142237"/>
                    <a:gd name="connsiteX25" fmla="*/ 1841 w 574531"/>
                    <a:gd name="connsiteY25" fmla="*/ 66672 h 142237"/>
                    <a:gd name="connsiteX26" fmla="*/ 0 w 574531"/>
                    <a:gd name="connsiteY26" fmla="*/ 54715 h 142237"/>
                    <a:gd name="connsiteX27" fmla="*/ 33617 w 574531"/>
                    <a:gd name="connsiteY27" fmla="*/ 37116 h 142237"/>
                    <a:gd name="connsiteX28" fmla="*/ 378927 w 574531"/>
                    <a:gd name="connsiteY28" fmla="*/ 54626 h 142237"/>
                    <a:gd name="connsiteX0" fmla="*/ 287487 w 574531"/>
                    <a:gd name="connsiteY0" fmla="*/ 0 h 142237"/>
                    <a:gd name="connsiteX1" fmla="*/ 541357 w 574531"/>
                    <a:gd name="connsiteY1" fmla="*/ 37116 h 142237"/>
                    <a:gd name="connsiteX2" fmla="*/ 565729 w 574531"/>
                    <a:gd name="connsiteY2" fmla="*/ 49875 h 142237"/>
                    <a:gd name="connsiteX3" fmla="*/ 574531 w 574531"/>
                    <a:gd name="connsiteY3" fmla="*/ 142237 h 142237"/>
                    <a:gd name="connsiteX4" fmla="*/ 507831 w 574531"/>
                    <a:gd name="connsiteY4" fmla="*/ 105999 h 142237"/>
                    <a:gd name="connsiteX5" fmla="*/ 499725 w 574531"/>
                    <a:gd name="connsiteY5" fmla="*/ 90229 h 142237"/>
                    <a:gd name="connsiteX6" fmla="*/ 504681 w 574531"/>
                    <a:gd name="connsiteY6" fmla="*/ 142237 h 142237"/>
                    <a:gd name="connsiteX7" fmla="*/ 437981 w 574531"/>
                    <a:gd name="connsiteY7" fmla="*/ 105999 h 142237"/>
                    <a:gd name="connsiteX8" fmla="*/ 429875 w 574531"/>
                    <a:gd name="connsiteY8" fmla="*/ 90229 h 142237"/>
                    <a:gd name="connsiteX9" fmla="*/ 434831 w 574531"/>
                    <a:gd name="connsiteY9" fmla="*/ 142237 h 142237"/>
                    <a:gd name="connsiteX10" fmla="*/ 368131 w 574531"/>
                    <a:gd name="connsiteY10" fmla="*/ 105999 h 142237"/>
                    <a:gd name="connsiteX11" fmla="*/ 360025 w 574531"/>
                    <a:gd name="connsiteY11" fmla="*/ 90229 h 142237"/>
                    <a:gd name="connsiteX12" fmla="*/ 364981 w 574531"/>
                    <a:gd name="connsiteY12" fmla="*/ 142237 h 142237"/>
                    <a:gd name="connsiteX13" fmla="*/ 298281 w 574531"/>
                    <a:gd name="connsiteY13" fmla="*/ 105999 h 142237"/>
                    <a:gd name="connsiteX14" fmla="*/ 294073 w 574531"/>
                    <a:gd name="connsiteY14" fmla="*/ 97812 h 142237"/>
                    <a:gd name="connsiteX15" fmla="*/ 298306 w 574531"/>
                    <a:gd name="connsiteY15" fmla="*/ 142237 h 142237"/>
                    <a:gd name="connsiteX16" fmla="*/ 231606 w 574531"/>
                    <a:gd name="connsiteY16" fmla="*/ 105999 h 142237"/>
                    <a:gd name="connsiteX17" fmla="*/ 223500 w 574531"/>
                    <a:gd name="connsiteY17" fmla="*/ 90229 h 142237"/>
                    <a:gd name="connsiteX18" fmla="*/ 228456 w 574531"/>
                    <a:gd name="connsiteY18" fmla="*/ 142237 h 142237"/>
                    <a:gd name="connsiteX19" fmla="*/ 161756 w 574531"/>
                    <a:gd name="connsiteY19" fmla="*/ 105999 h 142237"/>
                    <a:gd name="connsiteX20" fmla="*/ 153650 w 574531"/>
                    <a:gd name="connsiteY20" fmla="*/ 90229 h 142237"/>
                    <a:gd name="connsiteX21" fmla="*/ 158606 w 574531"/>
                    <a:gd name="connsiteY21" fmla="*/ 142237 h 142237"/>
                    <a:gd name="connsiteX22" fmla="*/ 91906 w 574531"/>
                    <a:gd name="connsiteY22" fmla="*/ 105999 h 142237"/>
                    <a:gd name="connsiteX23" fmla="*/ 83800 w 574531"/>
                    <a:gd name="connsiteY23" fmla="*/ 90229 h 142237"/>
                    <a:gd name="connsiteX24" fmla="*/ 88756 w 574531"/>
                    <a:gd name="connsiteY24" fmla="*/ 142237 h 142237"/>
                    <a:gd name="connsiteX25" fmla="*/ 1841 w 574531"/>
                    <a:gd name="connsiteY25" fmla="*/ 66672 h 142237"/>
                    <a:gd name="connsiteX26" fmla="*/ 0 w 574531"/>
                    <a:gd name="connsiteY26" fmla="*/ 54715 h 142237"/>
                    <a:gd name="connsiteX27" fmla="*/ 33617 w 574531"/>
                    <a:gd name="connsiteY27" fmla="*/ 37116 h 142237"/>
                    <a:gd name="connsiteX0" fmla="*/ 287487 w 574531"/>
                    <a:gd name="connsiteY0" fmla="*/ 0 h 142237"/>
                    <a:gd name="connsiteX1" fmla="*/ 541357 w 574531"/>
                    <a:gd name="connsiteY1" fmla="*/ 37116 h 142237"/>
                    <a:gd name="connsiteX2" fmla="*/ 565729 w 574531"/>
                    <a:gd name="connsiteY2" fmla="*/ 49875 h 142237"/>
                    <a:gd name="connsiteX3" fmla="*/ 574531 w 574531"/>
                    <a:gd name="connsiteY3" fmla="*/ 142237 h 142237"/>
                    <a:gd name="connsiteX4" fmla="*/ 507831 w 574531"/>
                    <a:gd name="connsiteY4" fmla="*/ 105999 h 142237"/>
                    <a:gd name="connsiteX5" fmla="*/ 499725 w 574531"/>
                    <a:gd name="connsiteY5" fmla="*/ 90229 h 142237"/>
                    <a:gd name="connsiteX6" fmla="*/ 504681 w 574531"/>
                    <a:gd name="connsiteY6" fmla="*/ 142237 h 142237"/>
                    <a:gd name="connsiteX7" fmla="*/ 437981 w 574531"/>
                    <a:gd name="connsiteY7" fmla="*/ 105999 h 142237"/>
                    <a:gd name="connsiteX8" fmla="*/ 429875 w 574531"/>
                    <a:gd name="connsiteY8" fmla="*/ 90229 h 142237"/>
                    <a:gd name="connsiteX9" fmla="*/ 434831 w 574531"/>
                    <a:gd name="connsiteY9" fmla="*/ 142237 h 142237"/>
                    <a:gd name="connsiteX10" fmla="*/ 368131 w 574531"/>
                    <a:gd name="connsiteY10" fmla="*/ 105999 h 142237"/>
                    <a:gd name="connsiteX11" fmla="*/ 360025 w 574531"/>
                    <a:gd name="connsiteY11" fmla="*/ 90229 h 142237"/>
                    <a:gd name="connsiteX12" fmla="*/ 364981 w 574531"/>
                    <a:gd name="connsiteY12" fmla="*/ 142237 h 142237"/>
                    <a:gd name="connsiteX13" fmla="*/ 298281 w 574531"/>
                    <a:gd name="connsiteY13" fmla="*/ 105999 h 142237"/>
                    <a:gd name="connsiteX14" fmla="*/ 294073 w 574531"/>
                    <a:gd name="connsiteY14" fmla="*/ 97812 h 142237"/>
                    <a:gd name="connsiteX15" fmla="*/ 298306 w 574531"/>
                    <a:gd name="connsiteY15" fmla="*/ 142237 h 142237"/>
                    <a:gd name="connsiteX16" fmla="*/ 231606 w 574531"/>
                    <a:gd name="connsiteY16" fmla="*/ 105999 h 142237"/>
                    <a:gd name="connsiteX17" fmla="*/ 223500 w 574531"/>
                    <a:gd name="connsiteY17" fmla="*/ 90229 h 142237"/>
                    <a:gd name="connsiteX18" fmla="*/ 228456 w 574531"/>
                    <a:gd name="connsiteY18" fmla="*/ 142237 h 142237"/>
                    <a:gd name="connsiteX19" fmla="*/ 161756 w 574531"/>
                    <a:gd name="connsiteY19" fmla="*/ 105999 h 142237"/>
                    <a:gd name="connsiteX20" fmla="*/ 153650 w 574531"/>
                    <a:gd name="connsiteY20" fmla="*/ 90229 h 142237"/>
                    <a:gd name="connsiteX21" fmla="*/ 158606 w 574531"/>
                    <a:gd name="connsiteY21" fmla="*/ 142237 h 142237"/>
                    <a:gd name="connsiteX22" fmla="*/ 91906 w 574531"/>
                    <a:gd name="connsiteY22" fmla="*/ 105999 h 142237"/>
                    <a:gd name="connsiteX23" fmla="*/ 83800 w 574531"/>
                    <a:gd name="connsiteY23" fmla="*/ 90229 h 142237"/>
                    <a:gd name="connsiteX24" fmla="*/ 88756 w 574531"/>
                    <a:gd name="connsiteY24" fmla="*/ 142237 h 142237"/>
                    <a:gd name="connsiteX25" fmla="*/ 1841 w 574531"/>
                    <a:gd name="connsiteY25" fmla="*/ 66672 h 142237"/>
                    <a:gd name="connsiteX26" fmla="*/ 0 w 574531"/>
                    <a:gd name="connsiteY26" fmla="*/ 54715 h 142237"/>
                    <a:gd name="connsiteX0" fmla="*/ 541357 w 574531"/>
                    <a:gd name="connsiteY0" fmla="*/ 0 h 105121"/>
                    <a:gd name="connsiteX1" fmla="*/ 565729 w 574531"/>
                    <a:gd name="connsiteY1" fmla="*/ 12759 h 105121"/>
                    <a:gd name="connsiteX2" fmla="*/ 574531 w 574531"/>
                    <a:gd name="connsiteY2" fmla="*/ 105121 h 105121"/>
                    <a:gd name="connsiteX3" fmla="*/ 507831 w 574531"/>
                    <a:gd name="connsiteY3" fmla="*/ 68883 h 105121"/>
                    <a:gd name="connsiteX4" fmla="*/ 499725 w 574531"/>
                    <a:gd name="connsiteY4" fmla="*/ 53113 h 105121"/>
                    <a:gd name="connsiteX5" fmla="*/ 504681 w 574531"/>
                    <a:gd name="connsiteY5" fmla="*/ 105121 h 105121"/>
                    <a:gd name="connsiteX6" fmla="*/ 437981 w 574531"/>
                    <a:gd name="connsiteY6" fmla="*/ 68883 h 105121"/>
                    <a:gd name="connsiteX7" fmla="*/ 429875 w 574531"/>
                    <a:gd name="connsiteY7" fmla="*/ 53113 h 105121"/>
                    <a:gd name="connsiteX8" fmla="*/ 434831 w 574531"/>
                    <a:gd name="connsiteY8" fmla="*/ 105121 h 105121"/>
                    <a:gd name="connsiteX9" fmla="*/ 368131 w 574531"/>
                    <a:gd name="connsiteY9" fmla="*/ 68883 h 105121"/>
                    <a:gd name="connsiteX10" fmla="*/ 360025 w 574531"/>
                    <a:gd name="connsiteY10" fmla="*/ 53113 h 105121"/>
                    <a:gd name="connsiteX11" fmla="*/ 364981 w 574531"/>
                    <a:gd name="connsiteY11" fmla="*/ 105121 h 105121"/>
                    <a:gd name="connsiteX12" fmla="*/ 298281 w 574531"/>
                    <a:gd name="connsiteY12" fmla="*/ 68883 h 105121"/>
                    <a:gd name="connsiteX13" fmla="*/ 294073 w 574531"/>
                    <a:gd name="connsiteY13" fmla="*/ 60696 h 105121"/>
                    <a:gd name="connsiteX14" fmla="*/ 298306 w 574531"/>
                    <a:gd name="connsiteY14" fmla="*/ 105121 h 105121"/>
                    <a:gd name="connsiteX15" fmla="*/ 231606 w 574531"/>
                    <a:gd name="connsiteY15" fmla="*/ 68883 h 105121"/>
                    <a:gd name="connsiteX16" fmla="*/ 223500 w 574531"/>
                    <a:gd name="connsiteY16" fmla="*/ 53113 h 105121"/>
                    <a:gd name="connsiteX17" fmla="*/ 228456 w 574531"/>
                    <a:gd name="connsiteY17" fmla="*/ 105121 h 105121"/>
                    <a:gd name="connsiteX18" fmla="*/ 161756 w 574531"/>
                    <a:gd name="connsiteY18" fmla="*/ 68883 h 105121"/>
                    <a:gd name="connsiteX19" fmla="*/ 153650 w 574531"/>
                    <a:gd name="connsiteY19" fmla="*/ 53113 h 105121"/>
                    <a:gd name="connsiteX20" fmla="*/ 158606 w 574531"/>
                    <a:gd name="connsiteY20" fmla="*/ 105121 h 105121"/>
                    <a:gd name="connsiteX21" fmla="*/ 91906 w 574531"/>
                    <a:gd name="connsiteY21" fmla="*/ 68883 h 105121"/>
                    <a:gd name="connsiteX22" fmla="*/ 83800 w 574531"/>
                    <a:gd name="connsiteY22" fmla="*/ 53113 h 105121"/>
                    <a:gd name="connsiteX23" fmla="*/ 88756 w 574531"/>
                    <a:gd name="connsiteY23" fmla="*/ 105121 h 105121"/>
                    <a:gd name="connsiteX24" fmla="*/ 1841 w 574531"/>
                    <a:gd name="connsiteY24" fmla="*/ 29556 h 105121"/>
                    <a:gd name="connsiteX25" fmla="*/ 0 w 574531"/>
                    <a:gd name="connsiteY25" fmla="*/ 17599 h 105121"/>
                    <a:gd name="connsiteX0" fmla="*/ 565729 w 574531"/>
                    <a:gd name="connsiteY0" fmla="*/ 0 h 92362"/>
                    <a:gd name="connsiteX1" fmla="*/ 574531 w 574531"/>
                    <a:gd name="connsiteY1" fmla="*/ 92362 h 92362"/>
                    <a:gd name="connsiteX2" fmla="*/ 507831 w 574531"/>
                    <a:gd name="connsiteY2" fmla="*/ 56124 h 92362"/>
                    <a:gd name="connsiteX3" fmla="*/ 499725 w 574531"/>
                    <a:gd name="connsiteY3" fmla="*/ 40354 h 92362"/>
                    <a:gd name="connsiteX4" fmla="*/ 504681 w 574531"/>
                    <a:gd name="connsiteY4" fmla="*/ 92362 h 92362"/>
                    <a:gd name="connsiteX5" fmla="*/ 437981 w 574531"/>
                    <a:gd name="connsiteY5" fmla="*/ 56124 h 92362"/>
                    <a:gd name="connsiteX6" fmla="*/ 429875 w 574531"/>
                    <a:gd name="connsiteY6" fmla="*/ 40354 h 92362"/>
                    <a:gd name="connsiteX7" fmla="*/ 434831 w 574531"/>
                    <a:gd name="connsiteY7" fmla="*/ 92362 h 92362"/>
                    <a:gd name="connsiteX8" fmla="*/ 368131 w 574531"/>
                    <a:gd name="connsiteY8" fmla="*/ 56124 h 92362"/>
                    <a:gd name="connsiteX9" fmla="*/ 360025 w 574531"/>
                    <a:gd name="connsiteY9" fmla="*/ 40354 h 92362"/>
                    <a:gd name="connsiteX10" fmla="*/ 364981 w 574531"/>
                    <a:gd name="connsiteY10" fmla="*/ 92362 h 92362"/>
                    <a:gd name="connsiteX11" fmla="*/ 298281 w 574531"/>
                    <a:gd name="connsiteY11" fmla="*/ 56124 h 92362"/>
                    <a:gd name="connsiteX12" fmla="*/ 294073 w 574531"/>
                    <a:gd name="connsiteY12" fmla="*/ 47937 h 92362"/>
                    <a:gd name="connsiteX13" fmla="*/ 298306 w 574531"/>
                    <a:gd name="connsiteY13" fmla="*/ 92362 h 92362"/>
                    <a:gd name="connsiteX14" fmla="*/ 231606 w 574531"/>
                    <a:gd name="connsiteY14" fmla="*/ 56124 h 92362"/>
                    <a:gd name="connsiteX15" fmla="*/ 223500 w 574531"/>
                    <a:gd name="connsiteY15" fmla="*/ 40354 h 92362"/>
                    <a:gd name="connsiteX16" fmla="*/ 228456 w 574531"/>
                    <a:gd name="connsiteY16" fmla="*/ 92362 h 92362"/>
                    <a:gd name="connsiteX17" fmla="*/ 161756 w 574531"/>
                    <a:gd name="connsiteY17" fmla="*/ 56124 h 92362"/>
                    <a:gd name="connsiteX18" fmla="*/ 153650 w 574531"/>
                    <a:gd name="connsiteY18" fmla="*/ 40354 h 92362"/>
                    <a:gd name="connsiteX19" fmla="*/ 158606 w 574531"/>
                    <a:gd name="connsiteY19" fmla="*/ 92362 h 92362"/>
                    <a:gd name="connsiteX20" fmla="*/ 91906 w 574531"/>
                    <a:gd name="connsiteY20" fmla="*/ 56124 h 92362"/>
                    <a:gd name="connsiteX21" fmla="*/ 83800 w 574531"/>
                    <a:gd name="connsiteY21" fmla="*/ 40354 h 92362"/>
                    <a:gd name="connsiteX22" fmla="*/ 88756 w 574531"/>
                    <a:gd name="connsiteY22" fmla="*/ 92362 h 92362"/>
                    <a:gd name="connsiteX23" fmla="*/ 1841 w 574531"/>
                    <a:gd name="connsiteY23" fmla="*/ 16797 h 92362"/>
                    <a:gd name="connsiteX24" fmla="*/ 0 w 574531"/>
                    <a:gd name="connsiteY24" fmla="*/ 4840 h 923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574531" h="92362">
                      <a:moveTo>
                        <a:pt x="565729" y="0"/>
                      </a:moveTo>
                      <a:lnTo>
                        <a:pt x="574531" y="92362"/>
                      </a:lnTo>
                      <a:cubicBezTo>
                        <a:pt x="548483" y="92362"/>
                        <a:pt x="524901" y="78514"/>
                        <a:pt x="507831" y="56124"/>
                      </a:cubicBezTo>
                      <a:lnTo>
                        <a:pt x="499725" y="40354"/>
                      </a:lnTo>
                      <a:lnTo>
                        <a:pt x="504681" y="92362"/>
                      </a:lnTo>
                      <a:cubicBezTo>
                        <a:pt x="478633" y="92362"/>
                        <a:pt x="455051" y="78514"/>
                        <a:pt x="437981" y="56124"/>
                      </a:cubicBezTo>
                      <a:lnTo>
                        <a:pt x="429875" y="40354"/>
                      </a:lnTo>
                      <a:lnTo>
                        <a:pt x="434831" y="92362"/>
                      </a:lnTo>
                      <a:cubicBezTo>
                        <a:pt x="408783" y="92362"/>
                        <a:pt x="385201" y="78514"/>
                        <a:pt x="368131" y="56124"/>
                      </a:cubicBezTo>
                      <a:lnTo>
                        <a:pt x="360025" y="40354"/>
                      </a:lnTo>
                      <a:lnTo>
                        <a:pt x="364981" y="92362"/>
                      </a:lnTo>
                      <a:cubicBezTo>
                        <a:pt x="338933" y="92362"/>
                        <a:pt x="315351" y="78514"/>
                        <a:pt x="298281" y="56124"/>
                      </a:cubicBezTo>
                      <a:lnTo>
                        <a:pt x="294073" y="47937"/>
                      </a:lnTo>
                      <a:lnTo>
                        <a:pt x="298306" y="92362"/>
                      </a:lnTo>
                      <a:cubicBezTo>
                        <a:pt x="272258" y="92362"/>
                        <a:pt x="248676" y="78514"/>
                        <a:pt x="231606" y="56124"/>
                      </a:cubicBezTo>
                      <a:lnTo>
                        <a:pt x="223500" y="40354"/>
                      </a:lnTo>
                      <a:lnTo>
                        <a:pt x="228456" y="92362"/>
                      </a:lnTo>
                      <a:cubicBezTo>
                        <a:pt x="202408" y="92362"/>
                        <a:pt x="178826" y="78514"/>
                        <a:pt x="161756" y="56124"/>
                      </a:cubicBezTo>
                      <a:lnTo>
                        <a:pt x="153650" y="40354"/>
                      </a:lnTo>
                      <a:lnTo>
                        <a:pt x="158606" y="92362"/>
                      </a:lnTo>
                      <a:cubicBezTo>
                        <a:pt x="132558" y="92362"/>
                        <a:pt x="108976" y="78514"/>
                        <a:pt x="91906" y="56124"/>
                      </a:cubicBezTo>
                      <a:lnTo>
                        <a:pt x="83800" y="40354"/>
                      </a:lnTo>
                      <a:lnTo>
                        <a:pt x="88756" y="92362"/>
                      </a:lnTo>
                      <a:cubicBezTo>
                        <a:pt x="49684" y="92362"/>
                        <a:pt x="16161" y="61204"/>
                        <a:pt x="1841" y="16797"/>
                      </a:cubicBezTo>
                      <a:lnTo>
                        <a:pt x="0" y="4840"/>
                      </a:lnTo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05" name="月 904"/>
                <p:cNvSpPr/>
                <p:nvPr/>
              </p:nvSpPr>
              <p:spPr>
                <a:xfrm rot="16200000">
                  <a:off x="8430434" y="5212622"/>
                  <a:ext cx="25398" cy="75418"/>
                </a:xfrm>
                <a:prstGeom prst="moon">
                  <a:avLst>
                    <a:gd name="adj" fmla="val 87500"/>
                  </a:avLst>
                </a:prstGeom>
                <a:solidFill>
                  <a:srgbClr val="FF9966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06" name="片側の 2 つの角を丸めた四角形 905"/>
                <p:cNvSpPr/>
                <p:nvPr/>
              </p:nvSpPr>
              <p:spPr>
                <a:xfrm>
                  <a:off x="8160627" y="5473933"/>
                  <a:ext cx="562934" cy="502092"/>
                </a:xfrm>
                <a:prstGeom prst="round2SameRect">
                  <a:avLst>
                    <a:gd name="adj1" fmla="val 41975"/>
                    <a:gd name="adj2" fmla="val 0"/>
                  </a:avLst>
                </a:prstGeom>
                <a:solidFill>
                  <a:sysClr val="window" lastClr="FFFFFF">
                    <a:lumMod val="9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07" name="フリーフォーム 906"/>
                <p:cNvSpPr/>
                <p:nvPr/>
              </p:nvSpPr>
              <p:spPr>
                <a:xfrm>
                  <a:off x="8139661" y="5490174"/>
                  <a:ext cx="604867" cy="526203"/>
                </a:xfrm>
                <a:custGeom>
                  <a:avLst/>
                  <a:gdLst>
                    <a:gd name="connsiteX0" fmla="*/ 141626 w 604867"/>
                    <a:gd name="connsiteY0" fmla="*/ 0 h 526203"/>
                    <a:gd name="connsiteX1" fmla="*/ 302434 w 604867"/>
                    <a:gd name="connsiteY1" fmla="*/ 456550 h 526203"/>
                    <a:gd name="connsiteX2" fmla="*/ 463242 w 604867"/>
                    <a:gd name="connsiteY2" fmla="*/ 1 h 526203"/>
                    <a:gd name="connsiteX3" fmla="*/ 476513 w 604867"/>
                    <a:gd name="connsiteY3" fmla="*/ 4120 h 526203"/>
                    <a:gd name="connsiteX4" fmla="*/ 604867 w 604867"/>
                    <a:gd name="connsiteY4" fmla="*/ 197761 h 526203"/>
                    <a:gd name="connsiteX5" fmla="*/ 604867 w 604867"/>
                    <a:gd name="connsiteY5" fmla="*/ 526203 h 526203"/>
                    <a:gd name="connsiteX6" fmla="*/ 0 w 604867"/>
                    <a:gd name="connsiteY6" fmla="*/ 526203 h 526203"/>
                    <a:gd name="connsiteX7" fmla="*/ 0 w 604867"/>
                    <a:gd name="connsiteY7" fmla="*/ 197761 h 526203"/>
                    <a:gd name="connsiteX8" fmla="*/ 128354 w 604867"/>
                    <a:gd name="connsiteY8" fmla="*/ 4120 h 5262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04867" h="526203">
                      <a:moveTo>
                        <a:pt x="141626" y="0"/>
                      </a:moveTo>
                      <a:lnTo>
                        <a:pt x="302434" y="456550"/>
                      </a:lnTo>
                      <a:lnTo>
                        <a:pt x="463242" y="1"/>
                      </a:lnTo>
                      <a:lnTo>
                        <a:pt x="476513" y="4120"/>
                      </a:lnTo>
                      <a:cubicBezTo>
                        <a:pt x="551942" y="36024"/>
                        <a:pt x="604867" y="110712"/>
                        <a:pt x="604867" y="197761"/>
                      </a:cubicBezTo>
                      <a:lnTo>
                        <a:pt x="604867" y="526203"/>
                      </a:lnTo>
                      <a:lnTo>
                        <a:pt x="0" y="526203"/>
                      </a:lnTo>
                      <a:lnTo>
                        <a:pt x="0" y="197761"/>
                      </a:lnTo>
                      <a:cubicBezTo>
                        <a:pt x="0" y="110712"/>
                        <a:pt x="52926" y="36024"/>
                        <a:pt x="128354" y="4120"/>
                      </a:cubicBezTo>
                      <a:close/>
                    </a:path>
                  </a:pathLst>
                </a:custGeom>
                <a:solidFill>
                  <a:sysClr val="windowText" lastClr="000000">
                    <a:lumMod val="65000"/>
                    <a:lumOff val="3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08" name="直角三角形 907"/>
                <p:cNvSpPr/>
                <p:nvPr/>
              </p:nvSpPr>
              <p:spPr>
                <a:xfrm rot="5400000">
                  <a:off x="8276455" y="5481430"/>
                  <a:ext cx="166542" cy="149231"/>
                </a:xfrm>
                <a:prstGeom prst="rtTriangle">
                  <a:avLst/>
                </a:prstGeom>
                <a:solidFill>
                  <a:sysClr val="window" lastClr="FFFFFF">
                    <a:lumMod val="9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09" name="直角三角形 908"/>
                <p:cNvSpPr/>
                <p:nvPr/>
              </p:nvSpPr>
              <p:spPr>
                <a:xfrm rot="16200000" flipH="1">
                  <a:off x="8441192" y="5481430"/>
                  <a:ext cx="166542" cy="149231"/>
                </a:xfrm>
                <a:prstGeom prst="rtTriangle">
                  <a:avLst/>
                </a:prstGeom>
                <a:solidFill>
                  <a:sysClr val="window" lastClr="FFFFFF">
                    <a:lumMod val="9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10" name="円/楕円 4"/>
                <p:cNvSpPr/>
                <p:nvPr/>
              </p:nvSpPr>
              <p:spPr>
                <a:xfrm rot="10800000">
                  <a:off x="8346551" y="5313019"/>
                  <a:ext cx="187449" cy="4682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4934" h="36810">
                      <a:moveTo>
                        <a:pt x="0" y="0"/>
                      </a:moveTo>
                      <a:cubicBezTo>
                        <a:pt x="27202" y="6486"/>
                        <a:pt x="60957" y="9752"/>
                        <a:pt x="97467" y="9752"/>
                      </a:cubicBezTo>
                      <a:cubicBezTo>
                        <a:pt x="133977" y="9752"/>
                        <a:pt x="167732" y="6486"/>
                        <a:pt x="194934" y="0"/>
                      </a:cubicBezTo>
                      <a:cubicBezTo>
                        <a:pt x="186588" y="21408"/>
                        <a:pt x="146006" y="36810"/>
                        <a:pt x="97467" y="36810"/>
                      </a:cubicBezTo>
                      <a:cubicBezTo>
                        <a:pt x="48928" y="36810"/>
                        <a:pt x="8346" y="21408"/>
                        <a:pt x="0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899" name="山形 898"/>
              <p:cNvSpPr/>
              <p:nvPr/>
            </p:nvSpPr>
            <p:spPr>
              <a:xfrm rot="508905">
                <a:off x="8264068" y="2381270"/>
                <a:ext cx="100873" cy="68658"/>
              </a:xfrm>
              <a:prstGeom prst="chevron">
                <a:avLst>
                  <a:gd name="adj" fmla="val 91297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00" name="山形 899"/>
              <p:cNvSpPr/>
              <p:nvPr/>
            </p:nvSpPr>
            <p:spPr>
              <a:xfrm rot="21091095" flipH="1">
                <a:off x="8521068" y="2381271"/>
                <a:ext cx="100873" cy="68658"/>
              </a:xfrm>
              <a:prstGeom prst="chevron">
                <a:avLst>
                  <a:gd name="adj" fmla="val 91297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182" name="グループ化 1181"/>
            <p:cNvGrpSpPr/>
            <p:nvPr/>
          </p:nvGrpSpPr>
          <p:grpSpPr>
            <a:xfrm>
              <a:off x="4007895" y="1337340"/>
              <a:ext cx="1852061" cy="765863"/>
              <a:chOff x="5697393" y="2408085"/>
              <a:chExt cx="1623561" cy="671374"/>
            </a:xfrm>
          </p:grpSpPr>
          <p:grpSp>
            <p:nvGrpSpPr>
              <p:cNvPr id="1183" name="グループ化 1182"/>
              <p:cNvGrpSpPr/>
              <p:nvPr/>
            </p:nvGrpSpPr>
            <p:grpSpPr>
              <a:xfrm>
                <a:off x="5697393" y="2408085"/>
                <a:ext cx="645836" cy="671374"/>
                <a:chOff x="664686" y="1246087"/>
                <a:chExt cx="1326718" cy="1379179"/>
              </a:xfrm>
            </p:grpSpPr>
            <p:sp>
              <p:nvSpPr>
                <p:cNvPr id="1192" name="角丸四角形 177"/>
                <p:cNvSpPr/>
                <p:nvPr/>
              </p:nvSpPr>
              <p:spPr>
                <a:xfrm rot="9347365" flipH="1">
                  <a:off x="1002820" y="2270014"/>
                  <a:ext cx="988584" cy="355252"/>
                </a:xfrm>
                <a:custGeom>
                  <a:avLst/>
                  <a:gdLst>
                    <a:gd name="connsiteX0" fmla="*/ 0 w 968115"/>
                    <a:gd name="connsiteY0" fmla="*/ 167734 h 335468"/>
                    <a:gd name="connsiteX1" fmla="*/ 167734 w 968115"/>
                    <a:gd name="connsiteY1" fmla="*/ 0 h 335468"/>
                    <a:gd name="connsiteX2" fmla="*/ 800381 w 968115"/>
                    <a:gd name="connsiteY2" fmla="*/ 0 h 335468"/>
                    <a:gd name="connsiteX3" fmla="*/ 968115 w 968115"/>
                    <a:gd name="connsiteY3" fmla="*/ 167734 h 335468"/>
                    <a:gd name="connsiteX4" fmla="*/ 968115 w 968115"/>
                    <a:gd name="connsiteY4" fmla="*/ 167734 h 335468"/>
                    <a:gd name="connsiteX5" fmla="*/ 800381 w 968115"/>
                    <a:gd name="connsiteY5" fmla="*/ 335468 h 335468"/>
                    <a:gd name="connsiteX6" fmla="*/ 167734 w 968115"/>
                    <a:gd name="connsiteY6" fmla="*/ 335468 h 335468"/>
                    <a:gd name="connsiteX7" fmla="*/ 0 w 968115"/>
                    <a:gd name="connsiteY7" fmla="*/ 167734 h 335468"/>
                    <a:gd name="connsiteX0" fmla="*/ 968115 w 1059555"/>
                    <a:gd name="connsiteY0" fmla="*/ 167734 h 335468"/>
                    <a:gd name="connsiteX1" fmla="*/ 800381 w 1059555"/>
                    <a:gd name="connsiteY1" fmla="*/ 335468 h 335468"/>
                    <a:gd name="connsiteX2" fmla="*/ 167734 w 1059555"/>
                    <a:gd name="connsiteY2" fmla="*/ 335468 h 335468"/>
                    <a:gd name="connsiteX3" fmla="*/ 0 w 1059555"/>
                    <a:gd name="connsiteY3" fmla="*/ 167734 h 335468"/>
                    <a:gd name="connsiteX4" fmla="*/ 167734 w 1059555"/>
                    <a:gd name="connsiteY4" fmla="*/ 0 h 335468"/>
                    <a:gd name="connsiteX5" fmla="*/ 800381 w 1059555"/>
                    <a:gd name="connsiteY5" fmla="*/ 0 h 335468"/>
                    <a:gd name="connsiteX6" fmla="*/ 968115 w 1059555"/>
                    <a:gd name="connsiteY6" fmla="*/ 167734 h 335468"/>
                    <a:gd name="connsiteX7" fmla="*/ 1059555 w 1059555"/>
                    <a:gd name="connsiteY7" fmla="*/ 259174 h 335468"/>
                    <a:gd name="connsiteX0" fmla="*/ 968115 w 1059555"/>
                    <a:gd name="connsiteY0" fmla="*/ 167734 h 335468"/>
                    <a:gd name="connsiteX1" fmla="*/ 800381 w 1059555"/>
                    <a:gd name="connsiteY1" fmla="*/ 335468 h 335468"/>
                    <a:gd name="connsiteX2" fmla="*/ 167734 w 1059555"/>
                    <a:gd name="connsiteY2" fmla="*/ 335468 h 335468"/>
                    <a:gd name="connsiteX3" fmla="*/ 0 w 1059555"/>
                    <a:gd name="connsiteY3" fmla="*/ 167734 h 335468"/>
                    <a:gd name="connsiteX4" fmla="*/ 167734 w 1059555"/>
                    <a:gd name="connsiteY4" fmla="*/ 0 h 335468"/>
                    <a:gd name="connsiteX5" fmla="*/ 800381 w 1059555"/>
                    <a:gd name="connsiteY5" fmla="*/ 0 h 335468"/>
                    <a:gd name="connsiteX6" fmla="*/ 1059555 w 1059555"/>
                    <a:gd name="connsiteY6" fmla="*/ 259174 h 335468"/>
                    <a:gd name="connsiteX0" fmla="*/ 968115 w 968115"/>
                    <a:gd name="connsiteY0" fmla="*/ 167734 h 335468"/>
                    <a:gd name="connsiteX1" fmla="*/ 800381 w 968115"/>
                    <a:gd name="connsiteY1" fmla="*/ 335468 h 335468"/>
                    <a:gd name="connsiteX2" fmla="*/ 167734 w 968115"/>
                    <a:gd name="connsiteY2" fmla="*/ 335468 h 335468"/>
                    <a:gd name="connsiteX3" fmla="*/ 0 w 968115"/>
                    <a:gd name="connsiteY3" fmla="*/ 167734 h 335468"/>
                    <a:gd name="connsiteX4" fmla="*/ 167734 w 968115"/>
                    <a:gd name="connsiteY4" fmla="*/ 0 h 335468"/>
                    <a:gd name="connsiteX5" fmla="*/ 800381 w 968115"/>
                    <a:gd name="connsiteY5" fmla="*/ 0 h 335468"/>
                    <a:gd name="connsiteX0" fmla="*/ 800381 w 800381"/>
                    <a:gd name="connsiteY0" fmla="*/ 335468 h 335468"/>
                    <a:gd name="connsiteX1" fmla="*/ 167734 w 800381"/>
                    <a:gd name="connsiteY1" fmla="*/ 335468 h 335468"/>
                    <a:gd name="connsiteX2" fmla="*/ 0 w 800381"/>
                    <a:gd name="connsiteY2" fmla="*/ 167734 h 335468"/>
                    <a:gd name="connsiteX3" fmla="*/ 167734 w 800381"/>
                    <a:gd name="connsiteY3" fmla="*/ 0 h 335468"/>
                    <a:gd name="connsiteX4" fmla="*/ 800381 w 800381"/>
                    <a:gd name="connsiteY4" fmla="*/ 0 h 335468"/>
                    <a:gd name="connsiteX0" fmla="*/ 800381 w 800381"/>
                    <a:gd name="connsiteY0" fmla="*/ 336218 h 336218"/>
                    <a:gd name="connsiteX1" fmla="*/ 167734 w 800381"/>
                    <a:gd name="connsiteY1" fmla="*/ 336218 h 336218"/>
                    <a:gd name="connsiteX2" fmla="*/ 0 w 800381"/>
                    <a:gd name="connsiteY2" fmla="*/ 168484 h 336218"/>
                    <a:gd name="connsiteX3" fmla="*/ 167734 w 800381"/>
                    <a:gd name="connsiteY3" fmla="*/ 750 h 336218"/>
                    <a:gd name="connsiteX4" fmla="*/ 625785 w 800381"/>
                    <a:gd name="connsiteY4" fmla="*/ 0 h 336218"/>
                    <a:gd name="connsiteX0" fmla="*/ 914761 w 914760"/>
                    <a:gd name="connsiteY0" fmla="*/ 299140 h 336218"/>
                    <a:gd name="connsiteX1" fmla="*/ 167734 w 914760"/>
                    <a:gd name="connsiteY1" fmla="*/ 336218 h 336218"/>
                    <a:gd name="connsiteX2" fmla="*/ 0 w 914760"/>
                    <a:gd name="connsiteY2" fmla="*/ 168484 h 336218"/>
                    <a:gd name="connsiteX3" fmla="*/ 167734 w 914760"/>
                    <a:gd name="connsiteY3" fmla="*/ 750 h 336218"/>
                    <a:gd name="connsiteX4" fmla="*/ 625785 w 914760"/>
                    <a:gd name="connsiteY4" fmla="*/ 0 h 336218"/>
                    <a:gd name="connsiteX0" fmla="*/ 914761 w 914762"/>
                    <a:gd name="connsiteY0" fmla="*/ 318175 h 355253"/>
                    <a:gd name="connsiteX1" fmla="*/ 167734 w 914762"/>
                    <a:gd name="connsiteY1" fmla="*/ 355253 h 355253"/>
                    <a:gd name="connsiteX2" fmla="*/ 0 w 914762"/>
                    <a:gd name="connsiteY2" fmla="*/ 187519 h 355253"/>
                    <a:gd name="connsiteX3" fmla="*/ 167734 w 914762"/>
                    <a:gd name="connsiteY3" fmla="*/ 19785 h 355253"/>
                    <a:gd name="connsiteX4" fmla="*/ 617668 w 914762"/>
                    <a:gd name="connsiteY4" fmla="*/ 0 h 355253"/>
                    <a:gd name="connsiteX0" fmla="*/ 937323 w 937323"/>
                    <a:gd name="connsiteY0" fmla="*/ 307478 h 355253"/>
                    <a:gd name="connsiteX1" fmla="*/ 167734 w 937323"/>
                    <a:gd name="connsiteY1" fmla="*/ 355253 h 355253"/>
                    <a:gd name="connsiteX2" fmla="*/ 0 w 937323"/>
                    <a:gd name="connsiteY2" fmla="*/ 187519 h 355253"/>
                    <a:gd name="connsiteX3" fmla="*/ 167734 w 937323"/>
                    <a:gd name="connsiteY3" fmla="*/ 19785 h 355253"/>
                    <a:gd name="connsiteX4" fmla="*/ 617668 w 937323"/>
                    <a:gd name="connsiteY4" fmla="*/ 0 h 3552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37323" h="355253">
                      <a:moveTo>
                        <a:pt x="937323" y="307478"/>
                      </a:moveTo>
                      <a:lnTo>
                        <a:pt x="167734" y="355253"/>
                      </a:lnTo>
                      <a:cubicBezTo>
                        <a:pt x="75097" y="355253"/>
                        <a:pt x="0" y="280156"/>
                        <a:pt x="0" y="187519"/>
                      </a:cubicBezTo>
                      <a:cubicBezTo>
                        <a:pt x="0" y="94882"/>
                        <a:pt x="75097" y="19785"/>
                        <a:pt x="167734" y="19785"/>
                      </a:cubicBezTo>
                      <a:lnTo>
                        <a:pt x="617668" y="0"/>
                      </a:lnTo>
                    </a:path>
                  </a:pathLst>
                </a:custGeom>
                <a:solidFill>
                  <a:sysClr val="windowText" lastClr="000000">
                    <a:lumMod val="65000"/>
                    <a:lumOff val="3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193" name="グループ化 1192"/>
                <p:cNvGrpSpPr/>
                <p:nvPr/>
              </p:nvGrpSpPr>
              <p:grpSpPr>
                <a:xfrm rot="4045281" flipH="1">
                  <a:off x="747744" y="1163029"/>
                  <a:ext cx="1152123" cy="1318240"/>
                  <a:chOff x="3297620" y="2451645"/>
                  <a:chExt cx="1152123" cy="1318240"/>
                </a:xfrm>
              </p:grpSpPr>
              <p:grpSp>
                <p:nvGrpSpPr>
                  <p:cNvPr id="1194" name="グループ化 1193"/>
                  <p:cNvGrpSpPr/>
                  <p:nvPr/>
                </p:nvGrpSpPr>
                <p:grpSpPr>
                  <a:xfrm>
                    <a:off x="3695079" y="2451645"/>
                    <a:ext cx="754664" cy="446146"/>
                    <a:chOff x="5005719" y="1806039"/>
                    <a:chExt cx="754664" cy="446146"/>
                  </a:xfrm>
                </p:grpSpPr>
                <p:sp>
                  <p:nvSpPr>
                    <p:cNvPr id="1196" name="角丸四角形 1195"/>
                    <p:cNvSpPr/>
                    <p:nvPr/>
                  </p:nvSpPr>
                  <p:spPr>
                    <a:xfrm rot="19595564">
                      <a:off x="5439969" y="1865857"/>
                      <a:ext cx="320414" cy="10160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ED7D31">
                        <a:lumMod val="60000"/>
                        <a:lumOff val="40000"/>
                      </a:srgb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197" name="フリーフォーム 1196"/>
                    <p:cNvSpPr/>
                    <p:nvPr/>
                  </p:nvSpPr>
                  <p:spPr>
                    <a:xfrm rot="11700000">
                      <a:off x="5091767" y="1806039"/>
                      <a:ext cx="548539" cy="446146"/>
                    </a:xfrm>
                    <a:custGeom>
                      <a:avLst/>
                      <a:gdLst>
                        <a:gd name="connsiteX0" fmla="*/ 720505 w 759541"/>
                        <a:gd name="connsiteY0" fmla="*/ 291453 h 426445"/>
                        <a:gd name="connsiteX1" fmla="*/ 663874 w 759541"/>
                        <a:gd name="connsiteY1" fmla="*/ 292877 h 426445"/>
                        <a:gd name="connsiteX2" fmla="*/ 467036 w 759541"/>
                        <a:gd name="connsiteY2" fmla="*/ 217085 h 426445"/>
                        <a:gd name="connsiteX3" fmla="*/ 460311 w 759541"/>
                        <a:gd name="connsiteY3" fmla="*/ 220425 h 426445"/>
                        <a:gd name="connsiteX4" fmla="*/ 244987 w 759541"/>
                        <a:gd name="connsiteY4" fmla="*/ 278121 h 426445"/>
                        <a:gd name="connsiteX5" fmla="*/ 116682 w 759541"/>
                        <a:gd name="connsiteY5" fmla="*/ 406426 h 426445"/>
                        <a:gd name="connsiteX6" fmla="*/ 20019 w 759541"/>
                        <a:gd name="connsiteY6" fmla="*/ 406426 h 426445"/>
                        <a:gd name="connsiteX7" fmla="*/ 20019 w 759541"/>
                        <a:gd name="connsiteY7" fmla="*/ 406425 h 426445"/>
                        <a:gd name="connsiteX8" fmla="*/ 20019 w 759541"/>
                        <a:gd name="connsiteY8" fmla="*/ 309762 h 426445"/>
                        <a:gd name="connsiteX9" fmla="*/ 159327 w 759541"/>
                        <a:gd name="connsiteY9" fmla="*/ 170455 h 426445"/>
                        <a:gd name="connsiteX10" fmla="*/ 181939 w 759541"/>
                        <a:gd name="connsiteY10" fmla="*/ 155440 h 426445"/>
                        <a:gd name="connsiteX11" fmla="*/ 195031 w 759541"/>
                        <a:gd name="connsiteY11" fmla="*/ 152893 h 426445"/>
                        <a:gd name="connsiteX12" fmla="*/ 207757 w 759541"/>
                        <a:gd name="connsiteY12" fmla="*/ 146571 h 426445"/>
                        <a:gd name="connsiteX13" fmla="*/ 284288 w 759541"/>
                        <a:gd name="connsiteY13" fmla="*/ 126065 h 426445"/>
                        <a:gd name="connsiteX14" fmla="*/ 284288 w 759541"/>
                        <a:gd name="connsiteY14" fmla="*/ 85297 h 426445"/>
                        <a:gd name="connsiteX15" fmla="*/ 369585 w 759541"/>
                        <a:gd name="connsiteY15" fmla="*/ 0 h 426445"/>
                        <a:gd name="connsiteX16" fmla="*/ 527838 w 759541"/>
                        <a:gd name="connsiteY16" fmla="*/ 0 h 426445"/>
                        <a:gd name="connsiteX17" fmla="*/ 613135 w 759541"/>
                        <a:gd name="connsiteY17" fmla="*/ 85297 h 426445"/>
                        <a:gd name="connsiteX18" fmla="*/ 613135 w 759541"/>
                        <a:gd name="connsiteY18" fmla="*/ 114716 h 426445"/>
                        <a:gd name="connsiteX19" fmla="*/ 717066 w 759541"/>
                        <a:gd name="connsiteY19" fmla="*/ 154735 h 426445"/>
                        <a:gd name="connsiteX20" fmla="*/ 758116 w 759541"/>
                        <a:gd name="connsiteY20" fmla="*/ 193772 h 426445"/>
                        <a:gd name="connsiteX21" fmla="*/ 759541 w 759541"/>
                        <a:gd name="connsiteY21" fmla="*/ 250402 h 426445"/>
                        <a:gd name="connsiteX22" fmla="*/ 743761 w 759541"/>
                        <a:gd name="connsiteY22" fmla="*/ 275197 h 426445"/>
                        <a:gd name="connsiteX23" fmla="*/ 720505 w 759541"/>
                        <a:gd name="connsiteY23" fmla="*/ 291453 h 426445"/>
                        <a:gd name="connsiteX0" fmla="*/ 720505 w 759541"/>
                        <a:gd name="connsiteY0" fmla="*/ 291453 h 426445"/>
                        <a:gd name="connsiteX1" fmla="*/ 663874 w 759541"/>
                        <a:gd name="connsiteY1" fmla="*/ 292877 h 426445"/>
                        <a:gd name="connsiteX2" fmla="*/ 467036 w 759541"/>
                        <a:gd name="connsiteY2" fmla="*/ 217085 h 426445"/>
                        <a:gd name="connsiteX3" fmla="*/ 460311 w 759541"/>
                        <a:gd name="connsiteY3" fmla="*/ 220425 h 426445"/>
                        <a:gd name="connsiteX4" fmla="*/ 244987 w 759541"/>
                        <a:gd name="connsiteY4" fmla="*/ 278121 h 426445"/>
                        <a:gd name="connsiteX5" fmla="*/ 116682 w 759541"/>
                        <a:gd name="connsiteY5" fmla="*/ 406426 h 426445"/>
                        <a:gd name="connsiteX6" fmla="*/ 20019 w 759541"/>
                        <a:gd name="connsiteY6" fmla="*/ 406426 h 426445"/>
                        <a:gd name="connsiteX7" fmla="*/ 20019 w 759541"/>
                        <a:gd name="connsiteY7" fmla="*/ 406425 h 426445"/>
                        <a:gd name="connsiteX8" fmla="*/ 20019 w 759541"/>
                        <a:gd name="connsiteY8" fmla="*/ 309762 h 426445"/>
                        <a:gd name="connsiteX9" fmla="*/ 159327 w 759541"/>
                        <a:gd name="connsiteY9" fmla="*/ 170455 h 426445"/>
                        <a:gd name="connsiteX10" fmla="*/ 181939 w 759541"/>
                        <a:gd name="connsiteY10" fmla="*/ 155440 h 426445"/>
                        <a:gd name="connsiteX11" fmla="*/ 195031 w 759541"/>
                        <a:gd name="connsiteY11" fmla="*/ 152893 h 426445"/>
                        <a:gd name="connsiteX12" fmla="*/ 207757 w 759541"/>
                        <a:gd name="connsiteY12" fmla="*/ 146571 h 426445"/>
                        <a:gd name="connsiteX13" fmla="*/ 284288 w 759541"/>
                        <a:gd name="connsiteY13" fmla="*/ 126065 h 426445"/>
                        <a:gd name="connsiteX14" fmla="*/ 284288 w 759541"/>
                        <a:gd name="connsiteY14" fmla="*/ 85297 h 426445"/>
                        <a:gd name="connsiteX15" fmla="*/ 527838 w 759541"/>
                        <a:gd name="connsiteY15" fmla="*/ 0 h 426445"/>
                        <a:gd name="connsiteX16" fmla="*/ 613135 w 759541"/>
                        <a:gd name="connsiteY16" fmla="*/ 85297 h 426445"/>
                        <a:gd name="connsiteX17" fmla="*/ 613135 w 759541"/>
                        <a:gd name="connsiteY17" fmla="*/ 114716 h 426445"/>
                        <a:gd name="connsiteX18" fmla="*/ 717066 w 759541"/>
                        <a:gd name="connsiteY18" fmla="*/ 154735 h 426445"/>
                        <a:gd name="connsiteX19" fmla="*/ 758116 w 759541"/>
                        <a:gd name="connsiteY19" fmla="*/ 193772 h 426445"/>
                        <a:gd name="connsiteX20" fmla="*/ 759541 w 759541"/>
                        <a:gd name="connsiteY20" fmla="*/ 250402 h 426445"/>
                        <a:gd name="connsiteX21" fmla="*/ 743761 w 759541"/>
                        <a:gd name="connsiteY21" fmla="*/ 275197 h 426445"/>
                        <a:gd name="connsiteX22" fmla="*/ 720505 w 759541"/>
                        <a:gd name="connsiteY22" fmla="*/ 291453 h 426445"/>
                        <a:gd name="connsiteX0" fmla="*/ 720505 w 759541"/>
                        <a:gd name="connsiteY0" fmla="*/ 291453 h 426445"/>
                        <a:gd name="connsiteX1" fmla="*/ 663874 w 759541"/>
                        <a:gd name="connsiteY1" fmla="*/ 292877 h 426445"/>
                        <a:gd name="connsiteX2" fmla="*/ 467036 w 759541"/>
                        <a:gd name="connsiteY2" fmla="*/ 217085 h 426445"/>
                        <a:gd name="connsiteX3" fmla="*/ 460311 w 759541"/>
                        <a:gd name="connsiteY3" fmla="*/ 220425 h 426445"/>
                        <a:gd name="connsiteX4" fmla="*/ 244987 w 759541"/>
                        <a:gd name="connsiteY4" fmla="*/ 278121 h 426445"/>
                        <a:gd name="connsiteX5" fmla="*/ 116682 w 759541"/>
                        <a:gd name="connsiteY5" fmla="*/ 406426 h 426445"/>
                        <a:gd name="connsiteX6" fmla="*/ 20019 w 759541"/>
                        <a:gd name="connsiteY6" fmla="*/ 406426 h 426445"/>
                        <a:gd name="connsiteX7" fmla="*/ 20019 w 759541"/>
                        <a:gd name="connsiteY7" fmla="*/ 406425 h 426445"/>
                        <a:gd name="connsiteX8" fmla="*/ 20019 w 759541"/>
                        <a:gd name="connsiteY8" fmla="*/ 309762 h 426445"/>
                        <a:gd name="connsiteX9" fmla="*/ 159327 w 759541"/>
                        <a:gd name="connsiteY9" fmla="*/ 170455 h 426445"/>
                        <a:gd name="connsiteX10" fmla="*/ 181939 w 759541"/>
                        <a:gd name="connsiteY10" fmla="*/ 155440 h 426445"/>
                        <a:gd name="connsiteX11" fmla="*/ 195031 w 759541"/>
                        <a:gd name="connsiteY11" fmla="*/ 152893 h 426445"/>
                        <a:gd name="connsiteX12" fmla="*/ 207757 w 759541"/>
                        <a:gd name="connsiteY12" fmla="*/ 146571 h 426445"/>
                        <a:gd name="connsiteX13" fmla="*/ 284288 w 759541"/>
                        <a:gd name="connsiteY13" fmla="*/ 126065 h 426445"/>
                        <a:gd name="connsiteX14" fmla="*/ 527838 w 759541"/>
                        <a:gd name="connsiteY14" fmla="*/ 0 h 426445"/>
                        <a:gd name="connsiteX15" fmla="*/ 613135 w 759541"/>
                        <a:gd name="connsiteY15" fmla="*/ 85297 h 426445"/>
                        <a:gd name="connsiteX16" fmla="*/ 613135 w 759541"/>
                        <a:gd name="connsiteY16" fmla="*/ 114716 h 426445"/>
                        <a:gd name="connsiteX17" fmla="*/ 717066 w 759541"/>
                        <a:gd name="connsiteY17" fmla="*/ 154735 h 426445"/>
                        <a:gd name="connsiteX18" fmla="*/ 758116 w 759541"/>
                        <a:gd name="connsiteY18" fmla="*/ 193772 h 426445"/>
                        <a:gd name="connsiteX19" fmla="*/ 759541 w 759541"/>
                        <a:gd name="connsiteY19" fmla="*/ 250402 h 426445"/>
                        <a:gd name="connsiteX20" fmla="*/ 743761 w 759541"/>
                        <a:gd name="connsiteY20" fmla="*/ 275197 h 426445"/>
                        <a:gd name="connsiteX21" fmla="*/ 720505 w 759541"/>
                        <a:gd name="connsiteY21" fmla="*/ 291453 h 426445"/>
                        <a:gd name="connsiteX0" fmla="*/ 720505 w 759541"/>
                        <a:gd name="connsiteY0" fmla="*/ 393142 h 528134"/>
                        <a:gd name="connsiteX1" fmla="*/ 663874 w 759541"/>
                        <a:gd name="connsiteY1" fmla="*/ 394566 h 528134"/>
                        <a:gd name="connsiteX2" fmla="*/ 467036 w 759541"/>
                        <a:gd name="connsiteY2" fmla="*/ 318774 h 528134"/>
                        <a:gd name="connsiteX3" fmla="*/ 460311 w 759541"/>
                        <a:gd name="connsiteY3" fmla="*/ 322114 h 528134"/>
                        <a:gd name="connsiteX4" fmla="*/ 244987 w 759541"/>
                        <a:gd name="connsiteY4" fmla="*/ 379810 h 528134"/>
                        <a:gd name="connsiteX5" fmla="*/ 116682 w 759541"/>
                        <a:gd name="connsiteY5" fmla="*/ 508115 h 528134"/>
                        <a:gd name="connsiteX6" fmla="*/ 20019 w 759541"/>
                        <a:gd name="connsiteY6" fmla="*/ 508115 h 528134"/>
                        <a:gd name="connsiteX7" fmla="*/ 20019 w 759541"/>
                        <a:gd name="connsiteY7" fmla="*/ 508114 h 528134"/>
                        <a:gd name="connsiteX8" fmla="*/ 20019 w 759541"/>
                        <a:gd name="connsiteY8" fmla="*/ 411451 h 528134"/>
                        <a:gd name="connsiteX9" fmla="*/ 159327 w 759541"/>
                        <a:gd name="connsiteY9" fmla="*/ 272144 h 528134"/>
                        <a:gd name="connsiteX10" fmla="*/ 181939 w 759541"/>
                        <a:gd name="connsiteY10" fmla="*/ 257129 h 528134"/>
                        <a:gd name="connsiteX11" fmla="*/ 195031 w 759541"/>
                        <a:gd name="connsiteY11" fmla="*/ 254582 h 528134"/>
                        <a:gd name="connsiteX12" fmla="*/ 207757 w 759541"/>
                        <a:gd name="connsiteY12" fmla="*/ 248260 h 528134"/>
                        <a:gd name="connsiteX13" fmla="*/ 284288 w 759541"/>
                        <a:gd name="connsiteY13" fmla="*/ 227754 h 528134"/>
                        <a:gd name="connsiteX14" fmla="*/ 392119 w 759541"/>
                        <a:gd name="connsiteY14" fmla="*/ 0 h 528134"/>
                        <a:gd name="connsiteX15" fmla="*/ 613135 w 759541"/>
                        <a:gd name="connsiteY15" fmla="*/ 186986 h 528134"/>
                        <a:gd name="connsiteX16" fmla="*/ 613135 w 759541"/>
                        <a:gd name="connsiteY16" fmla="*/ 216405 h 528134"/>
                        <a:gd name="connsiteX17" fmla="*/ 717066 w 759541"/>
                        <a:gd name="connsiteY17" fmla="*/ 256424 h 528134"/>
                        <a:gd name="connsiteX18" fmla="*/ 758116 w 759541"/>
                        <a:gd name="connsiteY18" fmla="*/ 295461 h 528134"/>
                        <a:gd name="connsiteX19" fmla="*/ 759541 w 759541"/>
                        <a:gd name="connsiteY19" fmla="*/ 352091 h 528134"/>
                        <a:gd name="connsiteX20" fmla="*/ 743761 w 759541"/>
                        <a:gd name="connsiteY20" fmla="*/ 376886 h 528134"/>
                        <a:gd name="connsiteX21" fmla="*/ 720505 w 759541"/>
                        <a:gd name="connsiteY21" fmla="*/ 393142 h 528134"/>
                        <a:gd name="connsiteX0" fmla="*/ 720505 w 759541"/>
                        <a:gd name="connsiteY0" fmla="*/ 393157 h 528149"/>
                        <a:gd name="connsiteX1" fmla="*/ 663874 w 759541"/>
                        <a:gd name="connsiteY1" fmla="*/ 394581 h 528149"/>
                        <a:gd name="connsiteX2" fmla="*/ 467036 w 759541"/>
                        <a:gd name="connsiteY2" fmla="*/ 318789 h 528149"/>
                        <a:gd name="connsiteX3" fmla="*/ 460311 w 759541"/>
                        <a:gd name="connsiteY3" fmla="*/ 322129 h 528149"/>
                        <a:gd name="connsiteX4" fmla="*/ 244987 w 759541"/>
                        <a:gd name="connsiteY4" fmla="*/ 379825 h 528149"/>
                        <a:gd name="connsiteX5" fmla="*/ 116682 w 759541"/>
                        <a:gd name="connsiteY5" fmla="*/ 508130 h 528149"/>
                        <a:gd name="connsiteX6" fmla="*/ 20019 w 759541"/>
                        <a:gd name="connsiteY6" fmla="*/ 508130 h 528149"/>
                        <a:gd name="connsiteX7" fmla="*/ 20019 w 759541"/>
                        <a:gd name="connsiteY7" fmla="*/ 508129 h 528149"/>
                        <a:gd name="connsiteX8" fmla="*/ 20019 w 759541"/>
                        <a:gd name="connsiteY8" fmla="*/ 411466 h 528149"/>
                        <a:gd name="connsiteX9" fmla="*/ 159327 w 759541"/>
                        <a:gd name="connsiteY9" fmla="*/ 272159 h 528149"/>
                        <a:gd name="connsiteX10" fmla="*/ 181939 w 759541"/>
                        <a:gd name="connsiteY10" fmla="*/ 257144 h 528149"/>
                        <a:gd name="connsiteX11" fmla="*/ 195031 w 759541"/>
                        <a:gd name="connsiteY11" fmla="*/ 254597 h 528149"/>
                        <a:gd name="connsiteX12" fmla="*/ 207757 w 759541"/>
                        <a:gd name="connsiteY12" fmla="*/ 248275 h 528149"/>
                        <a:gd name="connsiteX13" fmla="*/ 284288 w 759541"/>
                        <a:gd name="connsiteY13" fmla="*/ 227769 h 528149"/>
                        <a:gd name="connsiteX14" fmla="*/ 392119 w 759541"/>
                        <a:gd name="connsiteY14" fmla="*/ 15 h 528149"/>
                        <a:gd name="connsiteX15" fmla="*/ 613135 w 759541"/>
                        <a:gd name="connsiteY15" fmla="*/ 216420 h 528149"/>
                        <a:gd name="connsiteX16" fmla="*/ 717066 w 759541"/>
                        <a:gd name="connsiteY16" fmla="*/ 256439 h 528149"/>
                        <a:gd name="connsiteX17" fmla="*/ 758116 w 759541"/>
                        <a:gd name="connsiteY17" fmla="*/ 295476 h 528149"/>
                        <a:gd name="connsiteX18" fmla="*/ 759541 w 759541"/>
                        <a:gd name="connsiteY18" fmla="*/ 352106 h 528149"/>
                        <a:gd name="connsiteX19" fmla="*/ 743761 w 759541"/>
                        <a:gd name="connsiteY19" fmla="*/ 376901 h 528149"/>
                        <a:gd name="connsiteX20" fmla="*/ 720505 w 759541"/>
                        <a:gd name="connsiteY20" fmla="*/ 393157 h 528149"/>
                        <a:gd name="connsiteX0" fmla="*/ 720505 w 759541"/>
                        <a:gd name="connsiteY0" fmla="*/ 393157 h 528149"/>
                        <a:gd name="connsiteX1" fmla="*/ 663874 w 759541"/>
                        <a:gd name="connsiteY1" fmla="*/ 394581 h 528149"/>
                        <a:gd name="connsiteX2" fmla="*/ 467036 w 759541"/>
                        <a:gd name="connsiteY2" fmla="*/ 318789 h 528149"/>
                        <a:gd name="connsiteX3" fmla="*/ 460311 w 759541"/>
                        <a:gd name="connsiteY3" fmla="*/ 322129 h 528149"/>
                        <a:gd name="connsiteX4" fmla="*/ 244987 w 759541"/>
                        <a:gd name="connsiteY4" fmla="*/ 379825 h 528149"/>
                        <a:gd name="connsiteX5" fmla="*/ 116682 w 759541"/>
                        <a:gd name="connsiteY5" fmla="*/ 508130 h 528149"/>
                        <a:gd name="connsiteX6" fmla="*/ 20019 w 759541"/>
                        <a:gd name="connsiteY6" fmla="*/ 508130 h 528149"/>
                        <a:gd name="connsiteX7" fmla="*/ 20019 w 759541"/>
                        <a:gd name="connsiteY7" fmla="*/ 508129 h 528149"/>
                        <a:gd name="connsiteX8" fmla="*/ 20019 w 759541"/>
                        <a:gd name="connsiteY8" fmla="*/ 411466 h 528149"/>
                        <a:gd name="connsiteX9" fmla="*/ 159327 w 759541"/>
                        <a:gd name="connsiteY9" fmla="*/ 272159 h 528149"/>
                        <a:gd name="connsiteX10" fmla="*/ 181939 w 759541"/>
                        <a:gd name="connsiteY10" fmla="*/ 257144 h 528149"/>
                        <a:gd name="connsiteX11" fmla="*/ 195031 w 759541"/>
                        <a:gd name="connsiteY11" fmla="*/ 254597 h 528149"/>
                        <a:gd name="connsiteX12" fmla="*/ 207757 w 759541"/>
                        <a:gd name="connsiteY12" fmla="*/ 248275 h 528149"/>
                        <a:gd name="connsiteX13" fmla="*/ 298444 w 759541"/>
                        <a:gd name="connsiteY13" fmla="*/ 182795 h 528149"/>
                        <a:gd name="connsiteX14" fmla="*/ 392119 w 759541"/>
                        <a:gd name="connsiteY14" fmla="*/ 15 h 528149"/>
                        <a:gd name="connsiteX15" fmla="*/ 613135 w 759541"/>
                        <a:gd name="connsiteY15" fmla="*/ 216420 h 528149"/>
                        <a:gd name="connsiteX16" fmla="*/ 717066 w 759541"/>
                        <a:gd name="connsiteY16" fmla="*/ 256439 h 528149"/>
                        <a:gd name="connsiteX17" fmla="*/ 758116 w 759541"/>
                        <a:gd name="connsiteY17" fmla="*/ 295476 h 528149"/>
                        <a:gd name="connsiteX18" fmla="*/ 759541 w 759541"/>
                        <a:gd name="connsiteY18" fmla="*/ 352106 h 528149"/>
                        <a:gd name="connsiteX19" fmla="*/ 743761 w 759541"/>
                        <a:gd name="connsiteY19" fmla="*/ 376901 h 528149"/>
                        <a:gd name="connsiteX20" fmla="*/ 720505 w 759541"/>
                        <a:gd name="connsiteY20" fmla="*/ 393157 h 528149"/>
                        <a:gd name="connsiteX0" fmla="*/ 720505 w 759541"/>
                        <a:gd name="connsiteY0" fmla="*/ 393157 h 528149"/>
                        <a:gd name="connsiteX1" fmla="*/ 663874 w 759541"/>
                        <a:gd name="connsiteY1" fmla="*/ 394581 h 528149"/>
                        <a:gd name="connsiteX2" fmla="*/ 467036 w 759541"/>
                        <a:gd name="connsiteY2" fmla="*/ 318789 h 528149"/>
                        <a:gd name="connsiteX3" fmla="*/ 460311 w 759541"/>
                        <a:gd name="connsiteY3" fmla="*/ 322129 h 528149"/>
                        <a:gd name="connsiteX4" fmla="*/ 244987 w 759541"/>
                        <a:gd name="connsiteY4" fmla="*/ 379825 h 528149"/>
                        <a:gd name="connsiteX5" fmla="*/ 116682 w 759541"/>
                        <a:gd name="connsiteY5" fmla="*/ 508130 h 528149"/>
                        <a:gd name="connsiteX6" fmla="*/ 20019 w 759541"/>
                        <a:gd name="connsiteY6" fmla="*/ 508130 h 528149"/>
                        <a:gd name="connsiteX7" fmla="*/ 20019 w 759541"/>
                        <a:gd name="connsiteY7" fmla="*/ 508129 h 528149"/>
                        <a:gd name="connsiteX8" fmla="*/ 20019 w 759541"/>
                        <a:gd name="connsiteY8" fmla="*/ 411466 h 528149"/>
                        <a:gd name="connsiteX9" fmla="*/ 159327 w 759541"/>
                        <a:gd name="connsiteY9" fmla="*/ 272159 h 528149"/>
                        <a:gd name="connsiteX10" fmla="*/ 181939 w 759541"/>
                        <a:gd name="connsiteY10" fmla="*/ 257144 h 528149"/>
                        <a:gd name="connsiteX11" fmla="*/ 195031 w 759541"/>
                        <a:gd name="connsiteY11" fmla="*/ 254597 h 528149"/>
                        <a:gd name="connsiteX12" fmla="*/ 298444 w 759541"/>
                        <a:gd name="connsiteY12" fmla="*/ 182795 h 528149"/>
                        <a:gd name="connsiteX13" fmla="*/ 392119 w 759541"/>
                        <a:gd name="connsiteY13" fmla="*/ 15 h 528149"/>
                        <a:gd name="connsiteX14" fmla="*/ 613135 w 759541"/>
                        <a:gd name="connsiteY14" fmla="*/ 216420 h 528149"/>
                        <a:gd name="connsiteX15" fmla="*/ 717066 w 759541"/>
                        <a:gd name="connsiteY15" fmla="*/ 256439 h 528149"/>
                        <a:gd name="connsiteX16" fmla="*/ 758116 w 759541"/>
                        <a:gd name="connsiteY16" fmla="*/ 295476 h 528149"/>
                        <a:gd name="connsiteX17" fmla="*/ 759541 w 759541"/>
                        <a:gd name="connsiteY17" fmla="*/ 352106 h 528149"/>
                        <a:gd name="connsiteX18" fmla="*/ 743761 w 759541"/>
                        <a:gd name="connsiteY18" fmla="*/ 376901 h 528149"/>
                        <a:gd name="connsiteX19" fmla="*/ 720505 w 759541"/>
                        <a:gd name="connsiteY19" fmla="*/ 393157 h 528149"/>
                        <a:gd name="connsiteX0" fmla="*/ 720505 w 759541"/>
                        <a:gd name="connsiteY0" fmla="*/ 393157 h 528149"/>
                        <a:gd name="connsiteX1" fmla="*/ 663874 w 759541"/>
                        <a:gd name="connsiteY1" fmla="*/ 394581 h 528149"/>
                        <a:gd name="connsiteX2" fmla="*/ 467036 w 759541"/>
                        <a:gd name="connsiteY2" fmla="*/ 318789 h 528149"/>
                        <a:gd name="connsiteX3" fmla="*/ 460311 w 759541"/>
                        <a:gd name="connsiteY3" fmla="*/ 322129 h 528149"/>
                        <a:gd name="connsiteX4" fmla="*/ 244987 w 759541"/>
                        <a:gd name="connsiteY4" fmla="*/ 379825 h 528149"/>
                        <a:gd name="connsiteX5" fmla="*/ 116682 w 759541"/>
                        <a:gd name="connsiteY5" fmla="*/ 508130 h 528149"/>
                        <a:gd name="connsiteX6" fmla="*/ 20019 w 759541"/>
                        <a:gd name="connsiteY6" fmla="*/ 508130 h 528149"/>
                        <a:gd name="connsiteX7" fmla="*/ 20019 w 759541"/>
                        <a:gd name="connsiteY7" fmla="*/ 508129 h 528149"/>
                        <a:gd name="connsiteX8" fmla="*/ 20019 w 759541"/>
                        <a:gd name="connsiteY8" fmla="*/ 411466 h 528149"/>
                        <a:gd name="connsiteX9" fmla="*/ 159327 w 759541"/>
                        <a:gd name="connsiteY9" fmla="*/ 272159 h 528149"/>
                        <a:gd name="connsiteX10" fmla="*/ 181939 w 759541"/>
                        <a:gd name="connsiteY10" fmla="*/ 257144 h 528149"/>
                        <a:gd name="connsiteX11" fmla="*/ 298444 w 759541"/>
                        <a:gd name="connsiteY11" fmla="*/ 182795 h 528149"/>
                        <a:gd name="connsiteX12" fmla="*/ 392119 w 759541"/>
                        <a:gd name="connsiteY12" fmla="*/ 15 h 528149"/>
                        <a:gd name="connsiteX13" fmla="*/ 613135 w 759541"/>
                        <a:gd name="connsiteY13" fmla="*/ 216420 h 528149"/>
                        <a:gd name="connsiteX14" fmla="*/ 717066 w 759541"/>
                        <a:gd name="connsiteY14" fmla="*/ 256439 h 528149"/>
                        <a:gd name="connsiteX15" fmla="*/ 758116 w 759541"/>
                        <a:gd name="connsiteY15" fmla="*/ 295476 h 528149"/>
                        <a:gd name="connsiteX16" fmla="*/ 759541 w 759541"/>
                        <a:gd name="connsiteY16" fmla="*/ 352106 h 528149"/>
                        <a:gd name="connsiteX17" fmla="*/ 743761 w 759541"/>
                        <a:gd name="connsiteY17" fmla="*/ 376901 h 528149"/>
                        <a:gd name="connsiteX18" fmla="*/ 720505 w 759541"/>
                        <a:gd name="connsiteY18" fmla="*/ 393157 h 528149"/>
                        <a:gd name="connsiteX0" fmla="*/ 720505 w 759541"/>
                        <a:gd name="connsiteY0" fmla="*/ 393157 h 508130"/>
                        <a:gd name="connsiteX1" fmla="*/ 663874 w 759541"/>
                        <a:gd name="connsiteY1" fmla="*/ 394581 h 508130"/>
                        <a:gd name="connsiteX2" fmla="*/ 467036 w 759541"/>
                        <a:gd name="connsiteY2" fmla="*/ 318789 h 508130"/>
                        <a:gd name="connsiteX3" fmla="*/ 244987 w 759541"/>
                        <a:gd name="connsiteY3" fmla="*/ 379825 h 508130"/>
                        <a:gd name="connsiteX4" fmla="*/ 116682 w 759541"/>
                        <a:gd name="connsiteY4" fmla="*/ 508130 h 508130"/>
                        <a:gd name="connsiteX5" fmla="*/ 20019 w 759541"/>
                        <a:gd name="connsiteY5" fmla="*/ 508130 h 508130"/>
                        <a:gd name="connsiteX6" fmla="*/ 20019 w 759541"/>
                        <a:gd name="connsiteY6" fmla="*/ 508129 h 508130"/>
                        <a:gd name="connsiteX7" fmla="*/ 20019 w 759541"/>
                        <a:gd name="connsiteY7" fmla="*/ 411466 h 508130"/>
                        <a:gd name="connsiteX8" fmla="*/ 159327 w 759541"/>
                        <a:gd name="connsiteY8" fmla="*/ 272159 h 508130"/>
                        <a:gd name="connsiteX9" fmla="*/ 181939 w 759541"/>
                        <a:gd name="connsiteY9" fmla="*/ 257144 h 508130"/>
                        <a:gd name="connsiteX10" fmla="*/ 298444 w 759541"/>
                        <a:gd name="connsiteY10" fmla="*/ 182795 h 508130"/>
                        <a:gd name="connsiteX11" fmla="*/ 392119 w 759541"/>
                        <a:gd name="connsiteY11" fmla="*/ 15 h 508130"/>
                        <a:gd name="connsiteX12" fmla="*/ 613135 w 759541"/>
                        <a:gd name="connsiteY12" fmla="*/ 216420 h 508130"/>
                        <a:gd name="connsiteX13" fmla="*/ 717066 w 759541"/>
                        <a:gd name="connsiteY13" fmla="*/ 256439 h 508130"/>
                        <a:gd name="connsiteX14" fmla="*/ 758116 w 759541"/>
                        <a:gd name="connsiteY14" fmla="*/ 295476 h 508130"/>
                        <a:gd name="connsiteX15" fmla="*/ 759541 w 759541"/>
                        <a:gd name="connsiteY15" fmla="*/ 352106 h 508130"/>
                        <a:gd name="connsiteX16" fmla="*/ 743761 w 759541"/>
                        <a:gd name="connsiteY16" fmla="*/ 376901 h 508130"/>
                        <a:gd name="connsiteX17" fmla="*/ 720505 w 759541"/>
                        <a:gd name="connsiteY17" fmla="*/ 393157 h 508130"/>
                        <a:gd name="connsiteX0" fmla="*/ 720505 w 759541"/>
                        <a:gd name="connsiteY0" fmla="*/ 393157 h 508130"/>
                        <a:gd name="connsiteX1" fmla="*/ 467036 w 759541"/>
                        <a:gd name="connsiteY1" fmla="*/ 318789 h 508130"/>
                        <a:gd name="connsiteX2" fmla="*/ 244987 w 759541"/>
                        <a:gd name="connsiteY2" fmla="*/ 379825 h 508130"/>
                        <a:gd name="connsiteX3" fmla="*/ 116682 w 759541"/>
                        <a:gd name="connsiteY3" fmla="*/ 508130 h 508130"/>
                        <a:gd name="connsiteX4" fmla="*/ 20019 w 759541"/>
                        <a:gd name="connsiteY4" fmla="*/ 508130 h 508130"/>
                        <a:gd name="connsiteX5" fmla="*/ 20019 w 759541"/>
                        <a:gd name="connsiteY5" fmla="*/ 508129 h 508130"/>
                        <a:gd name="connsiteX6" fmla="*/ 20019 w 759541"/>
                        <a:gd name="connsiteY6" fmla="*/ 411466 h 508130"/>
                        <a:gd name="connsiteX7" fmla="*/ 159327 w 759541"/>
                        <a:gd name="connsiteY7" fmla="*/ 272159 h 508130"/>
                        <a:gd name="connsiteX8" fmla="*/ 181939 w 759541"/>
                        <a:gd name="connsiteY8" fmla="*/ 257144 h 508130"/>
                        <a:gd name="connsiteX9" fmla="*/ 298444 w 759541"/>
                        <a:gd name="connsiteY9" fmla="*/ 182795 h 508130"/>
                        <a:gd name="connsiteX10" fmla="*/ 392119 w 759541"/>
                        <a:gd name="connsiteY10" fmla="*/ 15 h 508130"/>
                        <a:gd name="connsiteX11" fmla="*/ 613135 w 759541"/>
                        <a:gd name="connsiteY11" fmla="*/ 216420 h 508130"/>
                        <a:gd name="connsiteX12" fmla="*/ 717066 w 759541"/>
                        <a:gd name="connsiteY12" fmla="*/ 256439 h 508130"/>
                        <a:gd name="connsiteX13" fmla="*/ 758116 w 759541"/>
                        <a:gd name="connsiteY13" fmla="*/ 295476 h 508130"/>
                        <a:gd name="connsiteX14" fmla="*/ 759541 w 759541"/>
                        <a:gd name="connsiteY14" fmla="*/ 352106 h 508130"/>
                        <a:gd name="connsiteX15" fmla="*/ 743761 w 759541"/>
                        <a:gd name="connsiteY15" fmla="*/ 376901 h 508130"/>
                        <a:gd name="connsiteX16" fmla="*/ 720505 w 759541"/>
                        <a:gd name="connsiteY16" fmla="*/ 393157 h 508130"/>
                        <a:gd name="connsiteX0" fmla="*/ 720505 w 759541"/>
                        <a:gd name="connsiteY0" fmla="*/ 393157 h 508130"/>
                        <a:gd name="connsiteX1" fmla="*/ 467036 w 759541"/>
                        <a:gd name="connsiteY1" fmla="*/ 318789 h 508130"/>
                        <a:gd name="connsiteX2" fmla="*/ 244987 w 759541"/>
                        <a:gd name="connsiteY2" fmla="*/ 379825 h 508130"/>
                        <a:gd name="connsiteX3" fmla="*/ 116682 w 759541"/>
                        <a:gd name="connsiteY3" fmla="*/ 508130 h 508130"/>
                        <a:gd name="connsiteX4" fmla="*/ 20019 w 759541"/>
                        <a:gd name="connsiteY4" fmla="*/ 508130 h 508130"/>
                        <a:gd name="connsiteX5" fmla="*/ 20019 w 759541"/>
                        <a:gd name="connsiteY5" fmla="*/ 508129 h 508130"/>
                        <a:gd name="connsiteX6" fmla="*/ 20019 w 759541"/>
                        <a:gd name="connsiteY6" fmla="*/ 411466 h 508130"/>
                        <a:gd name="connsiteX7" fmla="*/ 159327 w 759541"/>
                        <a:gd name="connsiteY7" fmla="*/ 272159 h 508130"/>
                        <a:gd name="connsiteX8" fmla="*/ 181939 w 759541"/>
                        <a:gd name="connsiteY8" fmla="*/ 257144 h 508130"/>
                        <a:gd name="connsiteX9" fmla="*/ 298444 w 759541"/>
                        <a:gd name="connsiteY9" fmla="*/ 182795 h 508130"/>
                        <a:gd name="connsiteX10" fmla="*/ 392119 w 759541"/>
                        <a:gd name="connsiteY10" fmla="*/ 15 h 508130"/>
                        <a:gd name="connsiteX11" fmla="*/ 613135 w 759541"/>
                        <a:gd name="connsiteY11" fmla="*/ 216420 h 508130"/>
                        <a:gd name="connsiteX12" fmla="*/ 758116 w 759541"/>
                        <a:gd name="connsiteY12" fmla="*/ 295476 h 508130"/>
                        <a:gd name="connsiteX13" fmla="*/ 759541 w 759541"/>
                        <a:gd name="connsiteY13" fmla="*/ 352106 h 508130"/>
                        <a:gd name="connsiteX14" fmla="*/ 743761 w 759541"/>
                        <a:gd name="connsiteY14" fmla="*/ 376901 h 508130"/>
                        <a:gd name="connsiteX15" fmla="*/ 720505 w 759541"/>
                        <a:gd name="connsiteY15" fmla="*/ 393157 h 508130"/>
                        <a:gd name="connsiteX0" fmla="*/ 720505 w 759541"/>
                        <a:gd name="connsiteY0" fmla="*/ 393157 h 508130"/>
                        <a:gd name="connsiteX1" fmla="*/ 467036 w 759541"/>
                        <a:gd name="connsiteY1" fmla="*/ 318789 h 508130"/>
                        <a:gd name="connsiteX2" fmla="*/ 244987 w 759541"/>
                        <a:gd name="connsiteY2" fmla="*/ 379825 h 508130"/>
                        <a:gd name="connsiteX3" fmla="*/ 116682 w 759541"/>
                        <a:gd name="connsiteY3" fmla="*/ 508130 h 508130"/>
                        <a:gd name="connsiteX4" fmla="*/ 20019 w 759541"/>
                        <a:gd name="connsiteY4" fmla="*/ 508130 h 508130"/>
                        <a:gd name="connsiteX5" fmla="*/ 20019 w 759541"/>
                        <a:gd name="connsiteY5" fmla="*/ 508129 h 508130"/>
                        <a:gd name="connsiteX6" fmla="*/ 20019 w 759541"/>
                        <a:gd name="connsiteY6" fmla="*/ 411466 h 508130"/>
                        <a:gd name="connsiteX7" fmla="*/ 159327 w 759541"/>
                        <a:gd name="connsiteY7" fmla="*/ 272159 h 508130"/>
                        <a:gd name="connsiteX8" fmla="*/ 181939 w 759541"/>
                        <a:gd name="connsiteY8" fmla="*/ 257144 h 508130"/>
                        <a:gd name="connsiteX9" fmla="*/ 298444 w 759541"/>
                        <a:gd name="connsiteY9" fmla="*/ 182795 h 508130"/>
                        <a:gd name="connsiteX10" fmla="*/ 392119 w 759541"/>
                        <a:gd name="connsiteY10" fmla="*/ 15 h 508130"/>
                        <a:gd name="connsiteX11" fmla="*/ 613135 w 759541"/>
                        <a:gd name="connsiteY11" fmla="*/ 216420 h 508130"/>
                        <a:gd name="connsiteX12" fmla="*/ 759541 w 759541"/>
                        <a:gd name="connsiteY12" fmla="*/ 352106 h 508130"/>
                        <a:gd name="connsiteX13" fmla="*/ 743761 w 759541"/>
                        <a:gd name="connsiteY13" fmla="*/ 376901 h 508130"/>
                        <a:gd name="connsiteX14" fmla="*/ 720505 w 759541"/>
                        <a:gd name="connsiteY14" fmla="*/ 393157 h 508130"/>
                        <a:gd name="connsiteX0" fmla="*/ 720505 w 743761"/>
                        <a:gd name="connsiteY0" fmla="*/ 393157 h 508130"/>
                        <a:gd name="connsiteX1" fmla="*/ 467036 w 743761"/>
                        <a:gd name="connsiteY1" fmla="*/ 318789 h 508130"/>
                        <a:gd name="connsiteX2" fmla="*/ 244987 w 743761"/>
                        <a:gd name="connsiteY2" fmla="*/ 379825 h 508130"/>
                        <a:gd name="connsiteX3" fmla="*/ 116682 w 743761"/>
                        <a:gd name="connsiteY3" fmla="*/ 508130 h 508130"/>
                        <a:gd name="connsiteX4" fmla="*/ 20019 w 743761"/>
                        <a:gd name="connsiteY4" fmla="*/ 508130 h 508130"/>
                        <a:gd name="connsiteX5" fmla="*/ 20019 w 743761"/>
                        <a:gd name="connsiteY5" fmla="*/ 508129 h 508130"/>
                        <a:gd name="connsiteX6" fmla="*/ 20019 w 743761"/>
                        <a:gd name="connsiteY6" fmla="*/ 411466 h 508130"/>
                        <a:gd name="connsiteX7" fmla="*/ 159327 w 743761"/>
                        <a:gd name="connsiteY7" fmla="*/ 272159 h 508130"/>
                        <a:gd name="connsiteX8" fmla="*/ 181939 w 743761"/>
                        <a:gd name="connsiteY8" fmla="*/ 257144 h 508130"/>
                        <a:gd name="connsiteX9" fmla="*/ 298444 w 743761"/>
                        <a:gd name="connsiteY9" fmla="*/ 182795 h 508130"/>
                        <a:gd name="connsiteX10" fmla="*/ 392119 w 743761"/>
                        <a:gd name="connsiteY10" fmla="*/ 15 h 508130"/>
                        <a:gd name="connsiteX11" fmla="*/ 613135 w 743761"/>
                        <a:gd name="connsiteY11" fmla="*/ 216420 h 508130"/>
                        <a:gd name="connsiteX12" fmla="*/ 743761 w 743761"/>
                        <a:gd name="connsiteY12" fmla="*/ 376901 h 508130"/>
                        <a:gd name="connsiteX13" fmla="*/ 720505 w 743761"/>
                        <a:gd name="connsiteY13" fmla="*/ 393157 h 508130"/>
                        <a:gd name="connsiteX0" fmla="*/ 720505 w 720505"/>
                        <a:gd name="connsiteY0" fmla="*/ 393157 h 508130"/>
                        <a:gd name="connsiteX1" fmla="*/ 467036 w 720505"/>
                        <a:gd name="connsiteY1" fmla="*/ 318789 h 508130"/>
                        <a:gd name="connsiteX2" fmla="*/ 244987 w 720505"/>
                        <a:gd name="connsiteY2" fmla="*/ 379825 h 508130"/>
                        <a:gd name="connsiteX3" fmla="*/ 116682 w 720505"/>
                        <a:gd name="connsiteY3" fmla="*/ 508130 h 508130"/>
                        <a:gd name="connsiteX4" fmla="*/ 20019 w 720505"/>
                        <a:gd name="connsiteY4" fmla="*/ 508130 h 508130"/>
                        <a:gd name="connsiteX5" fmla="*/ 20019 w 720505"/>
                        <a:gd name="connsiteY5" fmla="*/ 508129 h 508130"/>
                        <a:gd name="connsiteX6" fmla="*/ 20019 w 720505"/>
                        <a:gd name="connsiteY6" fmla="*/ 411466 h 508130"/>
                        <a:gd name="connsiteX7" fmla="*/ 159327 w 720505"/>
                        <a:gd name="connsiteY7" fmla="*/ 272159 h 508130"/>
                        <a:gd name="connsiteX8" fmla="*/ 181939 w 720505"/>
                        <a:gd name="connsiteY8" fmla="*/ 257144 h 508130"/>
                        <a:gd name="connsiteX9" fmla="*/ 298444 w 720505"/>
                        <a:gd name="connsiteY9" fmla="*/ 182795 h 508130"/>
                        <a:gd name="connsiteX10" fmla="*/ 392119 w 720505"/>
                        <a:gd name="connsiteY10" fmla="*/ 15 h 508130"/>
                        <a:gd name="connsiteX11" fmla="*/ 613135 w 720505"/>
                        <a:gd name="connsiteY11" fmla="*/ 216420 h 508130"/>
                        <a:gd name="connsiteX12" fmla="*/ 720505 w 720505"/>
                        <a:gd name="connsiteY12" fmla="*/ 393157 h 508130"/>
                        <a:gd name="connsiteX0" fmla="*/ 613135 w 613134"/>
                        <a:gd name="connsiteY0" fmla="*/ 216420 h 508130"/>
                        <a:gd name="connsiteX1" fmla="*/ 467036 w 613134"/>
                        <a:gd name="connsiteY1" fmla="*/ 318789 h 508130"/>
                        <a:gd name="connsiteX2" fmla="*/ 244987 w 613134"/>
                        <a:gd name="connsiteY2" fmla="*/ 379825 h 508130"/>
                        <a:gd name="connsiteX3" fmla="*/ 116682 w 613134"/>
                        <a:gd name="connsiteY3" fmla="*/ 508130 h 508130"/>
                        <a:gd name="connsiteX4" fmla="*/ 20019 w 613134"/>
                        <a:gd name="connsiteY4" fmla="*/ 508130 h 508130"/>
                        <a:gd name="connsiteX5" fmla="*/ 20019 w 613134"/>
                        <a:gd name="connsiteY5" fmla="*/ 508129 h 508130"/>
                        <a:gd name="connsiteX6" fmla="*/ 20019 w 613134"/>
                        <a:gd name="connsiteY6" fmla="*/ 411466 h 508130"/>
                        <a:gd name="connsiteX7" fmla="*/ 159327 w 613134"/>
                        <a:gd name="connsiteY7" fmla="*/ 272159 h 508130"/>
                        <a:gd name="connsiteX8" fmla="*/ 181939 w 613134"/>
                        <a:gd name="connsiteY8" fmla="*/ 257144 h 508130"/>
                        <a:gd name="connsiteX9" fmla="*/ 298444 w 613134"/>
                        <a:gd name="connsiteY9" fmla="*/ 182795 h 508130"/>
                        <a:gd name="connsiteX10" fmla="*/ 392119 w 613134"/>
                        <a:gd name="connsiteY10" fmla="*/ 15 h 508130"/>
                        <a:gd name="connsiteX11" fmla="*/ 613135 w 613134"/>
                        <a:gd name="connsiteY11" fmla="*/ 216420 h 508130"/>
                        <a:gd name="connsiteX0" fmla="*/ 624762 w 624762"/>
                        <a:gd name="connsiteY0" fmla="*/ 139039 h 508141"/>
                        <a:gd name="connsiteX1" fmla="*/ 467036 w 624762"/>
                        <a:gd name="connsiteY1" fmla="*/ 318800 h 508141"/>
                        <a:gd name="connsiteX2" fmla="*/ 244987 w 624762"/>
                        <a:gd name="connsiteY2" fmla="*/ 379836 h 508141"/>
                        <a:gd name="connsiteX3" fmla="*/ 116682 w 624762"/>
                        <a:gd name="connsiteY3" fmla="*/ 508141 h 508141"/>
                        <a:gd name="connsiteX4" fmla="*/ 20019 w 624762"/>
                        <a:gd name="connsiteY4" fmla="*/ 508141 h 508141"/>
                        <a:gd name="connsiteX5" fmla="*/ 20019 w 624762"/>
                        <a:gd name="connsiteY5" fmla="*/ 508140 h 508141"/>
                        <a:gd name="connsiteX6" fmla="*/ 20019 w 624762"/>
                        <a:gd name="connsiteY6" fmla="*/ 411477 h 508141"/>
                        <a:gd name="connsiteX7" fmla="*/ 159327 w 624762"/>
                        <a:gd name="connsiteY7" fmla="*/ 272170 h 508141"/>
                        <a:gd name="connsiteX8" fmla="*/ 181939 w 624762"/>
                        <a:gd name="connsiteY8" fmla="*/ 257155 h 508141"/>
                        <a:gd name="connsiteX9" fmla="*/ 298444 w 624762"/>
                        <a:gd name="connsiteY9" fmla="*/ 182806 h 508141"/>
                        <a:gd name="connsiteX10" fmla="*/ 392119 w 624762"/>
                        <a:gd name="connsiteY10" fmla="*/ 26 h 508141"/>
                        <a:gd name="connsiteX11" fmla="*/ 624762 w 624762"/>
                        <a:gd name="connsiteY11" fmla="*/ 139039 h 508141"/>
                        <a:gd name="connsiteX0" fmla="*/ 624762 w 624762"/>
                        <a:gd name="connsiteY0" fmla="*/ 139039 h 508141"/>
                        <a:gd name="connsiteX1" fmla="*/ 467036 w 624762"/>
                        <a:gd name="connsiteY1" fmla="*/ 318800 h 508141"/>
                        <a:gd name="connsiteX2" fmla="*/ 244987 w 624762"/>
                        <a:gd name="connsiteY2" fmla="*/ 379836 h 508141"/>
                        <a:gd name="connsiteX3" fmla="*/ 116682 w 624762"/>
                        <a:gd name="connsiteY3" fmla="*/ 508141 h 508141"/>
                        <a:gd name="connsiteX4" fmla="*/ 20019 w 624762"/>
                        <a:gd name="connsiteY4" fmla="*/ 508141 h 508141"/>
                        <a:gd name="connsiteX5" fmla="*/ 20019 w 624762"/>
                        <a:gd name="connsiteY5" fmla="*/ 508140 h 508141"/>
                        <a:gd name="connsiteX6" fmla="*/ 20019 w 624762"/>
                        <a:gd name="connsiteY6" fmla="*/ 411477 h 508141"/>
                        <a:gd name="connsiteX7" fmla="*/ 159327 w 624762"/>
                        <a:gd name="connsiteY7" fmla="*/ 272170 h 508141"/>
                        <a:gd name="connsiteX8" fmla="*/ 181939 w 624762"/>
                        <a:gd name="connsiteY8" fmla="*/ 257155 h 508141"/>
                        <a:gd name="connsiteX9" fmla="*/ 298444 w 624762"/>
                        <a:gd name="connsiteY9" fmla="*/ 182806 h 508141"/>
                        <a:gd name="connsiteX10" fmla="*/ 392119 w 624762"/>
                        <a:gd name="connsiteY10" fmla="*/ 26 h 508141"/>
                        <a:gd name="connsiteX11" fmla="*/ 624762 w 624762"/>
                        <a:gd name="connsiteY11" fmla="*/ 139039 h 508141"/>
                        <a:gd name="connsiteX0" fmla="*/ 624762 w 624762"/>
                        <a:gd name="connsiteY0" fmla="*/ 139039 h 508141"/>
                        <a:gd name="connsiteX1" fmla="*/ 467036 w 624762"/>
                        <a:gd name="connsiteY1" fmla="*/ 318800 h 508141"/>
                        <a:gd name="connsiteX2" fmla="*/ 244987 w 624762"/>
                        <a:gd name="connsiteY2" fmla="*/ 379836 h 508141"/>
                        <a:gd name="connsiteX3" fmla="*/ 116682 w 624762"/>
                        <a:gd name="connsiteY3" fmla="*/ 508141 h 508141"/>
                        <a:gd name="connsiteX4" fmla="*/ 20019 w 624762"/>
                        <a:gd name="connsiteY4" fmla="*/ 508141 h 508141"/>
                        <a:gd name="connsiteX5" fmla="*/ 20019 w 624762"/>
                        <a:gd name="connsiteY5" fmla="*/ 508140 h 508141"/>
                        <a:gd name="connsiteX6" fmla="*/ 20019 w 624762"/>
                        <a:gd name="connsiteY6" fmla="*/ 411477 h 508141"/>
                        <a:gd name="connsiteX7" fmla="*/ 159327 w 624762"/>
                        <a:gd name="connsiteY7" fmla="*/ 272170 h 508141"/>
                        <a:gd name="connsiteX8" fmla="*/ 181939 w 624762"/>
                        <a:gd name="connsiteY8" fmla="*/ 257155 h 508141"/>
                        <a:gd name="connsiteX9" fmla="*/ 298444 w 624762"/>
                        <a:gd name="connsiteY9" fmla="*/ 182806 h 508141"/>
                        <a:gd name="connsiteX10" fmla="*/ 392119 w 624762"/>
                        <a:gd name="connsiteY10" fmla="*/ 26 h 508141"/>
                        <a:gd name="connsiteX11" fmla="*/ 624762 w 624762"/>
                        <a:gd name="connsiteY11" fmla="*/ 139039 h 50814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</a:cxnLst>
                      <a:rect l="l" t="t" r="r" b="b"/>
                      <a:pathLst>
                        <a:path w="624762" h="508141">
                          <a:moveTo>
                            <a:pt x="624762" y="139039"/>
                          </a:moveTo>
                          <a:cubicBezTo>
                            <a:pt x="572187" y="198959"/>
                            <a:pt x="549227" y="259412"/>
                            <a:pt x="467036" y="318800"/>
                          </a:cubicBezTo>
                          <a:cubicBezTo>
                            <a:pt x="404110" y="364268"/>
                            <a:pt x="319003" y="359491"/>
                            <a:pt x="244987" y="379836"/>
                          </a:cubicBezTo>
                          <a:lnTo>
                            <a:pt x="116682" y="508141"/>
                          </a:lnTo>
                          <a:cubicBezTo>
                            <a:pt x="89990" y="534834"/>
                            <a:pt x="46711" y="534834"/>
                            <a:pt x="20019" y="508141"/>
                          </a:cubicBezTo>
                          <a:lnTo>
                            <a:pt x="20019" y="508140"/>
                          </a:lnTo>
                          <a:cubicBezTo>
                            <a:pt x="-6674" y="481448"/>
                            <a:pt x="-6673" y="438169"/>
                            <a:pt x="20019" y="411477"/>
                          </a:cubicBezTo>
                          <a:lnTo>
                            <a:pt x="159327" y="272170"/>
                          </a:lnTo>
                          <a:cubicBezTo>
                            <a:pt x="166000" y="265497"/>
                            <a:pt x="173711" y="260491"/>
                            <a:pt x="181939" y="257155"/>
                          </a:cubicBezTo>
                          <a:lnTo>
                            <a:pt x="298444" y="182806"/>
                          </a:lnTo>
                          <a:lnTo>
                            <a:pt x="392119" y="26"/>
                          </a:lnTo>
                          <a:cubicBezTo>
                            <a:pt x="446927" y="-1866"/>
                            <a:pt x="570604" y="96302"/>
                            <a:pt x="624762" y="139039"/>
                          </a:cubicBezTo>
                          <a:close/>
                        </a:path>
                      </a:pathLst>
                    </a:cu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198" name="台形 1197"/>
                    <p:cNvSpPr/>
                    <p:nvPr/>
                  </p:nvSpPr>
                  <p:spPr>
                    <a:xfrm rot="2503523">
                      <a:off x="5005719" y="2083409"/>
                      <a:ext cx="314324" cy="158511"/>
                    </a:xfrm>
                    <a:prstGeom prst="trapezoid">
                      <a:avLst>
                        <a:gd name="adj" fmla="val 13602"/>
                      </a:avLst>
                    </a:prstGeom>
                    <a:solidFill>
                      <a:sysClr val="windowText" lastClr="000000">
                        <a:lumMod val="65000"/>
                        <a:lumOff val="35000"/>
                      </a:sys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1195" name="片側の 2 つの角を丸めた四角形 1194"/>
                  <p:cNvSpPr/>
                  <p:nvPr/>
                </p:nvSpPr>
                <p:spPr>
                  <a:xfrm rot="13287502">
                    <a:off x="3297620" y="2724846"/>
                    <a:ext cx="337709" cy="1045039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ysClr val="windowText" lastClr="000000">
                      <a:lumMod val="65000"/>
                      <a:lumOff val="3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1184" name="グループ化 1183"/>
              <p:cNvGrpSpPr/>
              <p:nvPr/>
            </p:nvGrpSpPr>
            <p:grpSpPr>
              <a:xfrm flipH="1">
                <a:off x="6675118" y="2408085"/>
                <a:ext cx="645836" cy="671374"/>
                <a:chOff x="664686" y="1246087"/>
                <a:chExt cx="1326718" cy="1379179"/>
              </a:xfrm>
            </p:grpSpPr>
            <p:sp>
              <p:nvSpPr>
                <p:cNvPr id="1185" name="角丸四角形 177"/>
                <p:cNvSpPr/>
                <p:nvPr/>
              </p:nvSpPr>
              <p:spPr>
                <a:xfrm rot="9347365" flipH="1">
                  <a:off x="1002820" y="2270014"/>
                  <a:ext cx="988584" cy="355252"/>
                </a:xfrm>
                <a:custGeom>
                  <a:avLst/>
                  <a:gdLst>
                    <a:gd name="connsiteX0" fmla="*/ 0 w 968115"/>
                    <a:gd name="connsiteY0" fmla="*/ 167734 h 335468"/>
                    <a:gd name="connsiteX1" fmla="*/ 167734 w 968115"/>
                    <a:gd name="connsiteY1" fmla="*/ 0 h 335468"/>
                    <a:gd name="connsiteX2" fmla="*/ 800381 w 968115"/>
                    <a:gd name="connsiteY2" fmla="*/ 0 h 335468"/>
                    <a:gd name="connsiteX3" fmla="*/ 968115 w 968115"/>
                    <a:gd name="connsiteY3" fmla="*/ 167734 h 335468"/>
                    <a:gd name="connsiteX4" fmla="*/ 968115 w 968115"/>
                    <a:gd name="connsiteY4" fmla="*/ 167734 h 335468"/>
                    <a:gd name="connsiteX5" fmla="*/ 800381 w 968115"/>
                    <a:gd name="connsiteY5" fmla="*/ 335468 h 335468"/>
                    <a:gd name="connsiteX6" fmla="*/ 167734 w 968115"/>
                    <a:gd name="connsiteY6" fmla="*/ 335468 h 335468"/>
                    <a:gd name="connsiteX7" fmla="*/ 0 w 968115"/>
                    <a:gd name="connsiteY7" fmla="*/ 167734 h 335468"/>
                    <a:gd name="connsiteX0" fmla="*/ 968115 w 1059555"/>
                    <a:gd name="connsiteY0" fmla="*/ 167734 h 335468"/>
                    <a:gd name="connsiteX1" fmla="*/ 800381 w 1059555"/>
                    <a:gd name="connsiteY1" fmla="*/ 335468 h 335468"/>
                    <a:gd name="connsiteX2" fmla="*/ 167734 w 1059555"/>
                    <a:gd name="connsiteY2" fmla="*/ 335468 h 335468"/>
                    <a:gd name="connsiteX3" fmla="*/ 0 w 1059555"/>
                    <a:gd name="connsiteY3" fmla="*/ 167734 h 335468"/>
                    <a:gd name="connsiteX4" fmla="*/ 167734 w 1059555"/>
                    <a:gd name="connsiteY4" fmla="*/ 0 h 335468"/>
                    <a:gd name="connsiteX5" fmla="*/ 800381 w 1059555"/>
                    <a:gd name="connsiteY5" fmla="*/ 0 h 335468"/>
                    <a:gd name="connsiteX6" fmla="*/ 968115 w 1059555"/>
                    <a:gd name="connsiteY6" fmla="*/ 167734 h 335468"/>
                    <a:gd name="connsiteX7" fmla="*/ 1059555 w 1059555"/>
                    <a:gd name="connsiteY7" fmla="*/ 259174 h 335468"/>
                    <a:gd name="connsiteX0" fmla="*/ 968115 w 1059555"/>
                    <a:gd name="connsiteY0" fmla="*/ 167734 h 335468"/>
                    <a:gd name="connsiteX1" fmla="*/ 800381 w 1059555"/>
                    <a:gd name="connsiteY1" fmla="*/ 335468 h 335468"/>
                    <a:gd name="connsiteX2" fmla="*/ 167734 w 1059555"/>
                    <a:gd name="connsiteY2" fmla="*/ 335468 h 335468"/>
                    <a:gd name="connsiteX3" fmla="*/ 0 w 1059555"/>
                    <a:gd name="connsiteY3" fmla="*/ 167734 h 335468"/>
                    <a:gd name="connsiteX4" fmla="*/ 167734 w 1059555"/>
                    <a:gd name="connsiteY4" fmla="*/ 0 h 335468"/>
                    <a:gd name="connsiteX5" fmla="*/ 800381 w 1059555"/>
                    <a:gd name="connsiteY5" fmla="*/ 0 h 335468"/>
                    <a:gd name="connsiteX6" fmla="*/ 1059555 w 1059555"/>
                    <a:gd name="connsiteY6" fmla="*/ 259174 h 335468"/>
                    <a:gd name="connsiteX0" fmla="*/ 968115 w 968115"/>
                    <a:gd name="connsiteY0" fmla="*/ 167734 h 335468"/>
                    <a:gd name="connsiteX1" fmla="*/ 800381 w 968115"/>
                    <a:gd name="connsiteY1" fmla="*/ 335468 h 335468"/>
                    <a:gd name="connsiteX2" fmla="*/ 167734 w 968115"/>
                    <a:gd name="connsiteY2" fmla="*/ 335468 h 335468"/>
                    <a:gd name="connsiteX3" fmla="*/ 0 w 968115"/>
                    <a:gd name="connsiteY3" fmla="*/ 167734 h 335468"/>
                    <a:gd name="connsiteX4" fmla="*/ 167734 w 968115"/>
                    <a:gd name="connsiteY4" fmla="*/ 0 h 335468"/>
                    <a:gd name="connsiteX5" fmla="*/ 800381 w 968115"/>
                    <a:gd name="connsiteY5" fmla="*/ 0 h 335468"/>
                    <a:gd name="connsiteX0" fmla="*/ 800381 w 800381"/>
                    <a:gd name="connsiteY0" fmla="*/ 335468 h 335468"/>
                    <a:gd name="connsiteX1" fmla="*/ 167734 w 800381"/>
                    <a:gd name="connsiteY1" fmla="*/ 335468 h 335468"/>
                    <a:gd name="connsiteX2" fmla="*/ 0 w 800381"/>
                    <a:gd name="connsiteY2" fmla="*/ 167734 h 335468"/>
                    <a:gd name="connsiteX3" fmla="*/ 167734 w 800381"/>
                    <a:gd name="connsiteY3" fmla="*/ 0 h 335468"/>
                    <a:gd name="connsiteX4" fmla="*/ 800381 w 800381"/>
                    <a:gd name="connsiteY4" fmla="*/ 0 h 335468"/>
                    <a:gd name="connsiteX0" fmla="*/ 800381 w 800381"/>
                    <a:gd name="connsiteY0" fmla="*/ 336218 h 336218"/>
                    <a:gd name="connsiteX1" fmla="*/ 167734 w 800381"/>
                    <a:gd name="connsiteY1" fmla="*/ 336218 h 336218"/>
                    <a:gd name="connsiteX2" fmla="*/ 0 w 800381"/>
                    <a:gd name="connsiteY2" fmla="*/ 168484 h 336218"/>
                    <a:gd name="connsiteX3" fmla="*/ 167734 w 800381"/>
                    <a:gd name="connsiteY3" fmla="*/ 750 h 336218"/>
                    <a:gd name="connsiteX4" fmla="*/ 625785 w 800381"/>
                    <a:gd name="connsiteY4" fmla="*/ 0 h 336218"/>
                    <a:gd name="connsiteX0" fmla="*/ 914761 w 914760"/>
                    <a:gd name="connsiteY0" fmla="*/ 299140 h 336218"/>
                    <a:gd name="connsiteX1" fmla="*/ 167734 w 914760"/>
                    <a:gd name="connsiteY1" fmla="*/ 336218 h 336218"/>
                    <a:gd name="connsiteX2" fmla="*/ 0 w 914760"/>
                    <a:gd name="connsiteY2" fmla="*/ 168484 h 336218"/>
                    <a:gd name="connsiteX3" fmla="*/ 167734 w 914760"/>
                    <a:gd name="connsiteY3" fmla="*/ 750 h 336218"/>
                    <a:gd name="connsiteX4" fmla="*/ 625785 w 914760"/>
                    <a:gd name="connsiteY4" fmla="*/ 0 h 336218"/>
                    <a:gd name="connsiteX0" fmla="*/ 914761 w 914762"/>
                    <a:gd name="connsiteY0" fmla="*/ 318175 h 355253"/>
                    <a:gd name="connsiteX1" fmla="*/ 167734 w 914762"/>
                    <a:gd name="connsiteY1" fmla="*/ 355253 h 355253"/>
                    <a:gd name="connsiteX2" fmla="*/ 0 w 914762"/>
                    <a:gd name="connsiteY2" fmla="*/ 187519 h 355253"/>
                    <a:gd name="connsiteX3" fmla="*/ 167734 w 914762"/>
                    <a:gd name="connsiteY3" fmla="*/ 19785 h 355253"/>
                    <a:gd name="connsiteX4" fmla="*/ 617668 w 914762"/>
                    <a:gd name="connsiteY4" fmla="*/ 0 h 355253"/>
                    <a:gd name="connsiteX0" fmla="*/ 937323 w 937323"/>
                    <a:gd name="connsiteY0" fmla="*/ 307478 h 355253"/>
                    <a:gd name="connsiteX1" fmla="*/ 167734 w 937323"/>
                    <a:gd name="connsiteY1" fmla="*/ 355253 h 355253"/>
                    <a:gd name="connsiteX2" fmla="*/ 0 w 937323"/>
                    <a:gd name="connsiteY2" fmla="*/ 187519 h 355253"/>
                    <a:gd name="connsiteX3" fmla="*/ 167734 w 937323"/>
                    <a:gd name="connsiteY3" fmla="*/ 19785 h 355253"/>
                    <a:gd name="connsiteX4" fmla="*/ 617668 w 937323"/>
                    <a:gd name="connsiteY4" fmla="*/ 0 h 3552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37323" h="355253">
                      <a:moveTo>
                        <a:pt x="937323" y="307478"/>
                      </a:moveTo>
                      <a:lnTo>
                        <a:pt x="167734" y="355253"/>
                      </a:lnTo>
                      <a:cubicBezTo>
                        <a:pt x="75097" y="355253"/>
                        <a:pt x="0" y="280156"/>
                        <a:pt x="0" y="187519"/>
                      </a:cubicBezTo>
                      <a:cubicBezTo>
                        <a:pt x="0" y="94882"/>
                        <a:pt x="75097" y="19785"/>
                        <a:pt x="167734" y="19785"/>
                      </a:cubicBezTo>
                      <a:lnTo>
                        <a:pt x="617668" y="0"/>
                      </a:lnTo>
                    </a:path>
                  </a:pathLst>
                </a:custGeom>
                <a:solidFill>
                  <a:sysClr val="windowText" lastClr="000000">
                    <a:lumMod val="65000"/>
                    <a:lumOff val="3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186" name="グループ化 1185"/>
                <p:cNvGrpSpPr/>
                <p:nvPr/>
              </p:nvGrpSpPr>
              <p:grpSpPr>
                <a:xfrm rot="4045281" flipH="1">
                  <a:off x="747744" y="1163029"/>
                  <a:ext cx="1152123" cy="1318240"/>
                  <a:chOff x="3297620" y="2451645"/>
                  <a:chExt cx="1152123" cy="1318240"/>
                </a:xfrm>
              </p:grpSpPr>
              <p:grpSp>
                <p:nvGrpSpPr>
                  <p:cNvPr id="1187" name="グループ化 1186"/>
                  <p:cNvGrpSpPr/>
                  <p:nvPr/>
                </p:nvGrpSpPr>
                <p:grpSpPr>
                  <a:xfrm>
                    <a:off x="3695079" y="2451645"/>
                    <a:ext cx="754664" cy="446146"/>
                    <a:chOff x="5005719" y="1806039"/>
                    <a:chExt cx="754664" cy="446146"/>
                  </a:xfrm>
                </p:grpSpPr>
                <p:sp>
                  <p:nvSpPr>
                    <p:cNvPr id="1189" name="角丸四角形 1188"/>
                    <p:cNvSpPr/>
                    <p:nvPr/>
                  </p:nvSpPr>
                  <p:spPr>
                    <a:xfrm rot="19595564">
                      <a:off x="5439969" y="1865857"/>
                      <a:ext cx="320414" cy="10160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ED7D31">
                        <a:lumMod val="60000"/>
                        <a:lumOff val="40000"/>
                      </a:srgb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190" name="フリーフォーム 1189"/>
                    <p:cNvSpPr/>
                    <p:nvPr/>
                  </p:nvSpPr>
                  <p:spPr>
                    <a:xfrm rot="11700000">
                      <a:off x="5091767" y="1806039"/>
                      <a:ext cx="548539" cy="446146"/>
                    </a:xfrm>
                    <a:custGeom>
                      <a:avLst/>
                      <a:gdLst>
                        <a:gd name="connsiteX0" fmla="*/ 720505 w 759541"/>
                        <a:gd name="connsiteY0" fmla="*/ 291453 h 426445"/>
                        <a:gd name="connsiteX1" fmla="*/ 663874 w 759541"/>
                        <a:gd name="connsiteY1" fmla="*/ 292877 h 426445"/>
                        <a:gd name="connsiteX2" fmla="*/ 467036 w 759541"/>
                        <a:gd name="connsiteY2" fmla="*/ 217085 h 426445"/>
                        <a:gd name="connsiteX3" fmla="*/ 460311 w 759541"/>
                        <a:gd name="connsiteY3" fmla="*/ 220425 h 426445"/>
                        <a:gd name="connsiteX4" fmla="*/ 244987 w 759541"/>
                        <a:gd name="connsiteY4" fmla="*/ 278121 h 426445"/>
                        <a:gd name="connsiteX5" fmla="*/ 116682 w 759541"/>
                        <a:gd name="connsiteY5" fmla="*/ 406426 h 426445"/>
                        <a:gd name="connsiteX6" fmla="*/ 20019 w 759541"/>
                        <a:gd name="connsiteY6" fmla="*/ 406426 h 426445"/>
                        <a:gd name="connsiteX7" fmla="*/ 20019 w 759541"/>
                        <a:gd name="connsiteY7" fmla="*/ 406425 h 426445"/>
                        <a:gd name="connsiteX8" fmla="*/ 20019 w 759541"/>
                        <a:gd name="connsiteY8" fmla="*/ 309762 h 426445"/>
                        <a:gd name="connsiteX9" fmla="*/ 159327 w 759541"/>
                        <a:gd name="connsiteY9" fmla="*/ 170455 h 426445"/>
                        <a:gd name="connsiteX10" fmla="*/ 181939 w 759541"/>
                        <a:gd name="connsiteY10" fmla="*/ 155440 h 426445"/>
                        <a:gd name="connsiteX11" fmla="*/ 195031 w 759541"/>
                        <a:gd name="connsiteY11" fmla="*/ 152893 h 426445"/>
                        <a:gd name="connsiteX12" fmla="*/ 207757 w 759541"/>
                        <a:gd name="connsiteY12" fmla="*/ 146571 h 426445"/>
                        <a:gd name="connsiteX13" fmla="*/ 284288 w 759541"/>
                        <a:gd name="connsiteY13" fmla="*/ 126065 h 426445"/>
                        <a:gd name="connsiteX14" fmla="*/ 284288 w 759541"/>
                        <a:gd name="connsiteY14" fmla="*/ 85297 h 426445"/>
                        <a:gd name="connsiteX15" fmla="*/ 369585 w 759541"/>
                        <a:gd name="connsiteY15" fmla="*/ 0 h 426445"/>
                        <a:gd name="connsiteX16" fmla="*/ 527838 w 759541"/>
                        <a:gd name="connsiteY16" fmla="*/ 0 h 426445"/>
                        <a:gd name="connsiteX17" fmla="*/ 613135 w 759541"/>
                        <a:gd name="connsiteY17" fmla="*/ 85297 h 426445"/>
                        <a:gd name="connsiteX18" fmla="*/ 613135 w 759541"/>
                        <a:gd name="connsiteY18" fmla="*/ 114716 h 426445"/>
                        <a:gd name="connsiteX19" fmla="*/ 717066 w 759541"/>
                        <a:gd name="connsiteY19" fmla="*/ 154735 h 426445"/>
                        <a:gd name="connsiteX20" fmla="*/ 758116 w 759541"/>
                        <a:gd name="connsiteY20" fmla="*/ 193772 h 426445"/>
                        <a:gd name="connsiteX21" fmla="*/ 759541 w 759541"/>
                        <a:gd name="connsiteY21" fmla="*/ 250402 h 426445"/>
                        <a:gd name="connsiteX22" fmla="*/ 743761 w 759541"/>
                        <a:gd name="connsiteY22" fmla="*/ 275197 h 426445"/>
                        <a:gd name="connsiteX23" fmla="*/ 720505 w 759541"/>
                        <a:gd name="connsiteY23" fmla="*/ 291453 h 426445"/>
                        <a:gd name="connsiteX0" fmla="*/ 720505 w 759541"/>
                        <a:gd name="connsiteY0" fmla="*/ 291453 h 426445"/>
                        <a:gd name="connsiteX1" fmla="*/ 663874 w 759541"/>
                        <a:gd name="connsiteY1" fmla="*/ 292877 h 426445"/>
                        <a:gd name="connsiteX2" fmla="*/ 467036 w 759541"/>
                        <a:gd name="connsiteY2" fmla="*/ 217085 h 426445"/>
                        <a:gd name="connsiteX3" fmla="*/ 460311 w 759541"/>
                        <a:gd name="connsiteY3" fmla="*/ 220425 h 426445"/>
                        <a:gd name="connsiteX4" fmla="*/ 244987 w 759541"/>
                        <a:gd name="connsiteY4" fmla="*/ 278121 h 426445"/>
                        <a:gd name="connsiteX5" fmla="*/ 116682 w 759541"/>
                        <a:gd name="connsiteY5" fmla="*/ 406426 h 426445"/>
                        <a:gd name="connsiteX6" fmla="*/ 20019 w 759541"/>
                        <a:gd name="connsiteY6" fmla="*/ 406426 h 426445"/>
                        <a:gd name="connsiteX7" fmla="*/ 20019 w 759541"/>
                        <a:gd name="connsiteY7" fmla="*/ 406425 h 426445"/>
                        <a:gd name="connsiteX8" fmla="*/ 20019 w 759541"/>
                        <a:gd name="connsiteY8" fmla="*/ 309762 h 426445"/>
                        <a:gd name="connsiteX9" fmla="*/ 159327 w 759541"/>
                        <a:gd name="connsiteY9" fmla="*/ 170455 h 426445"/>
                        <a:gd name="connsiteX10" fmla="*/ 181939 w 759541"/>
                        <a:gd name="connsiteY10" fmla="*/ 155440 h 426445"/>
                        <a:gd name="connsiteX11" fmla="*/ 195031 w 759541"/>
                        <a:gd name="connsiteY11" fmla="*/ 152893 h 426445"/>
                        <a:gd name="connsiteX12" fmla="*/ 207757 w 759541"/>
                        <a:gd name="connsiteY12" fmla="*/ 146571 h 426445"/>
                        <a:gd name="connsiteX13" fmla="*/ 284288 w 759541"/>
                        <a:gd name="connsiteY13" fmla="*/ 126065 h 426445"/>
                        <a:gd name="connsiteX14" fmla="*/ 284288 w 759541"/>
                        <a:gd name="connsiteY14" fmla="*/ 85297 h 426445"/>
                        <a:gd name="connsiteX15" fmla="*/ 527838 w 759541"/>
                        <a:gd name="connsiteY15" fmla="*/ 0 h 426445"/>
                        <a:gd name="connsiteX16" fmla="*/ 613135 w 759541"/>
                        <a:gd name="connsiteY16" fmla="*/ 85297 h 426445"/>
                        <a:gd name="connsiteX17" fmla="*/ 613135 w 759541"/>
                        <a:gd name="connsiteY17" fmla="*/ 114716 h 426445"/>
                        <a:gd name="connsiteX18" fmla="*/ 717066 w 759541"/>
                        <a:gd name="connsiteY18" fmla="*/ 154735 h 426445"/>
                        <a:gd name="connsiteX19" fmla="*/ 758116 w 759541"/>
                        <a:gd name="connsiteY19" fmla="*/ 193772 h 426445"/>
                        <a:gd name="connsiteX20" fmla="*/ 759541 w 759541"/>
                        <a:gd name="connsiteY20" fmla="*/ 250402 h 426445"/>
                        <a:gd name="connsiteX21" fmla="*/ 743761 w 759541"/>
                        <a:gd name="connsiteY21" fmla="*/ 275197 h 426445"/>
                        <a:gd name="connsiteX22" fmla="*/ 720505 w 759541"/>
                        <a:gd name="connsiteY22" fmla="*/ 291453 h 426445"/>
                        <a:gd name="connsiteX0" fmla="*/ 720505 w 759541"/>
                        <a:gd name="connsiteY0" fmla="*/ 291453 h 426445"/>
                        <a:gd name="connsiteX1" fmla="*/ 663874 w 759541"/>
                        <a:gd name="connsiteY1" fmla="*/ 292877 h 426445"/>
                        <a:gd name="connsiteX2" fmla="*/ 467036 w 759541"/>
                        <a:gd name="connsiteY2" fmla="*/ 217085 h 426445"/>
                        <a:gd name="connsiteX3" fmla="*/ 460311 w 759541"/>
                        <a:gd name="connsiteY3" fmla="*/ 220425 h 426445"/>
                        <a:gd name="connsiteX4" fmla="*/ 244987 w 759541"/>
                        <a:gd name="connsiteY4" fmla="*/ 278121 h 426445"/>
                        <a:gd name="connsiteX5" fmla="*/ 116682 w 759541"/>
                        <a:gd name="connsiteY5" fmla="*/ 406426 h 426445"/>
                        <a:gd name="connsiteX6" fmla="*/ 20019 w 759541"/>
                        <a:gd name="connsiteY6" fmla="*/ 406426 h 426445"/>
                        <a:gd name="connsiteX7" fmla="*/ 20019 w 759541"/>
                        <a:gd name="connsiteY7" fmla="*/ 406425 h 426445"/>
                        <a:gd name="connsiteX8" fmla="*/ 20019 w 759541"/>
                        <a:gd name="connsiteY8" fmla="*/ 309762 h 426445"/>
                        <a:gd name="connsiteX9" fmla="*/ 159327 w 759541"/>
                        <a:gd name="connsiteY9" fmla="*/ 170455 h 426445"/>
                        <a:gd name="connsiteX10" fmla="*/ 181939 w 759541"/>
                        <a:gd name="connsiteY10" fmla="*/ 155440 h 426445"/>
                        <a:gd name="connsiteX11" fmla="*/ 195031 w 759541"/>
                        <a:gd name="connsiteY11" fmla="*/ 152893 h 426445"/>
                        <a:gd name="connsiteX12" fmla="*/ 207757 w 759541"/>
                        <a:gd name="connsiteY12" fmla="*/ 146571 h 426445"/>
                        <a:gd name="connsiteX13" fmla="*/ 284288 w 759541"/>
                        <a:gd name="connsiteY13" fmla="*/ 126065 h 426445"/>
                        <a:gd name="connsiteX14" fmla="*/ 527838 w 759541"/>
                        <a:gd name="connsiteY14" fmla="*/ 0 h 426445"/>
                        <a:gd name="connsiteX15" fmla="*/ 613135 w 759541"/>
                        <a:gd name="connsiteY15" fmla="*/ 85297 h 426445"/>
                        <a:gd name="connsiteX16" fmla="*/ 613135 w 759541"/>
                        <a:gd name="connsiteY16" fmla="*/ 114716 h 426445"/>
                        <a:gd name="connsiteX17" fmla="*/ 717066 w 759541"/>
                        <a:gd name="connsiteY17" fmla="*/ 154735 h 426445"/>
                        <a:gd name="connsiteX18" fmla="*/ 758116 w 759541"/>
                        <a:gd name="connsiteY18" fmla="*/ 193772 h 426445"/>
                        <a:gd name="connsiteX19" fmla="*/ 759541 w 759541"/>
                        <a:gd name="connsiteY19" fmla="*/ 250402 h 426445"/>
                        <a:gd name="connsiteX20" fmla="*/ 743761 w 759541"/>
                        <a:gd name="connsiteY20" fmla="*/ 275197 h 426445"/>
                        <a:gd name="connsiteX21" fmla="*/ 720505 w 759541"/>
                        <a:gd name="connsiteY21" fmla="*/ 291453 h 426445"/>
                        <a:gd name="connsiteX0" fmla="*/ 720505 w 759541"/>
                        <a:gd name="connsiteY0" fmla="*/ 393142 h 528134"/>
                        <a:gd name="connsiteX1" fmla="*/ 663874 w 759541"/>
                        <a:gd name="connsiteY1" fmla="*/ 394566 h 528134"/>
                        <a:gd name="connsiteX2" fmla="*/ 467036 w 759541"/>
                        <a:gd name="connsiteY2" fmla="*/ 318774 h 528134"/>
                        <a:gd name="connsiteX3" fmla="*/ 460311 w 759541"/>
                        <a:gd name="connsiteY3" fmla="*/ 322114 h 528134"/>
                        <a:gd name="connsiteX4" fmla="*/ 244987 w 759541"/>
                        <a:gd name="connsiteY4" fmla="*/ 379810 h 528134"/>
                        <a:gd name="connsiteX5" fmla="*/ 116682 w 759541"/>
                        <a:gd name="connsiteY5" fmla="*/ 508115 h 528134"/>
                        <a:gd name="connsiteX6" fmla="*/ 20019 w 759541"/>
                        <a:gd name="connsiteY6" fmla="*/ 508115 h 528134"/>
                        <a:gd name="connsiteX7" fmla="*/ 20019 w 759541"/>
                        <a:gd name="connsiteY7" fmla="*/ 508114 h 528134"/>
                        <a:gd name="connsiteX8" fmla="*/ 20019 w 759541"/>
                        <a:gd name="connsiteY8" fmla="*/ 411451 h 528134"/>
                        <a:gd name="connsiteX9" fmla="*/ 159327 w 759541"/>
                        <a:gd name="connsiteY9" fmla="*/ 272144 h 528134"/>
                        <a:gd name="connsiteX10" fmla="*/ 181939 w 759541"/>
                        <a:gd name="connsiteY10" fmla="*/ 257129 h 528134"/>
                        <a:gd name="connsiteX11" fmla="*/ 195031 w 759541"/>
                        <a:gd name="connsiteY11" fmla="*/ 254582 h 528134"/>
                        <a:gd name="connsiteX12" fmla="*/ 207757 w 759541"/>
                        <a:gd name="connsiteY12" fmla="*/ 248260 h 528134"/>
                        <a:gd name="connsiteX13" fmla="*/ 284288 w 759541"/>
                        <a:gd name="connsiteY13" fmla="*/ 227754 h 528134"/>
                        <a:gd name="connsiteX14" fmla="*/ 392119 w 759541"/>
                        <a:gd name="connsiteY14" fmla="*/ 0 h 528134"/>
                        <a:gd name="connsiteX15" fmla="*/ 613135 w 759541"/>
                        <a:gd name="connsiteY15" fmla="*/ 186986 h 528134"/>
                        <a:gd name="connsiteX16" fmla="*/ 613135 w 759541"/>
                        <a:gd name="connsiteY16" fmla="*/ 216405 h 528134"/>
                        <a:gd name="connsiteX17" fmla="*/ 717066 w 759541"/>
                        <a:gd name="connsiteY17" fmla="*/ 256424 h 528134"/>
                        <a:gd name="connsiteX18" fmla="*/ 758116 w 759541"/>
                        <a:gd name="connsiteY18" fmla="*/ 295461 h 528134"/>
                        <a:gd name="connsiteX19" fmla="*/ 759541 w 759541"/>
                        <a:gd name="connsiteY19" fmla="*/ 352091 h 528134"/>
                        <a:gd name="connsiteX20" fmla="*/ 743761 w 759541"/>
                        <a:gd name="connsiteY20" fmla="*/ 376886 h 528134"/>
                        <a:gd name="connsiteX21" fmla="*/ 720505 w 759541"/>
                        <a:gd name="connsiteY21" fmla="*/ 393142 h 528134"/>
                        <a:gd name="connsiteX0" fmla="*/ 720505 w 759541"/>
                        <a:gd name="connsiteY0" fmla="*/ 393157 h 528149"/>
                        <a:gd name="connsiteX1" fmla="*/ 663874 w 759541"/>
                        <a:gd name="connsiteY1" fmla="*/ 394581 h 528149"/>
                        <a:gd name="connsiteX2" fmla="*/ 467036 w 759541"/>
                        <a:gd name="connsiteY2" fmla="*/ 318789 h 528149"/>
                        <a:gd name="connsiteX3" fmla="*/ 460311 w 759541"/>
                        <a:gd name="connsiteY3" fmla="*/ 322129 h 528149"/>
                        <a:gd name="connsiteX4" fmla="*/ 244987 w 759541"/>
                        <a:gd name="connsiteY4" fmla="*/ 379825 h 528149"/>
                        <a:gd name="connsiteX5" fmla="*/ 116682 w 759541"/>
                        <a:gd name="connsiteY5" fmla="*/ 508130 h 528149"/>
                        <a:gd name="connsiteX6" fmla="*/ 20019 w 759541"/>
                        <a:gd name="connsiteY6" fmla="*/ 508130 h 528149"/>
                        <a:gd name="connsiteX7" fmla="*/ 20019 w 759541"/>
                        <a:gd name="connsiteY7" fmla="*/ 508129 h 528149"/>
                        <a:gd name="connsiteX8" fmla="*/ 20019 w 759541"/>
                        <a:gd name="connsiteY8" fmla="*/ 411466 h 528149"/>
                        <a:gd name="connsiteX9" fmla="*/ 159327 w 759541"/>
                        <a:gd name="connsiteY9" fmla="*/ 272159 h 528149"/>
                        <a:gd name="connsiteX10" fmla="*/ 181939 w 759541"/>
                        <a:gd name="connsiteY10" fmla="*/ 257144 h 528149"/>
                        <a:gd name="connsiteX11" fmla="*/ 195031 w 759541"/>
                        <a:gd name="connsiteY11" fmla="*/ 254597 h 528149"/>
                        <a:gd name="connsiteX12" fmla="*/ 207757 w 759541"/>
                        <a:gd name="connsiteY12" fmla="*/ 248275 h 528149"/>
                        <a:gd name="connsiteX13" fmla="*/ 284288 w 759541"/>
                        <a:gd name="connsiteY13" fmla="*/ 227769 h 528149"/>
                        <a:gd name="connsiteX14" fmla="*/ 392119 w 759541"/>
                        <a:gd name="connsiteY14" fmla="*/ 15 h 528149"/>
                        <a:gd name="connsiteX15" fmla="*/ 613135 w 759541"/>
                        <a:gd name="connsiteY15" fmla="*/ 216420 h 528149"/>
                        <a:gd name="connsiteX16" fmla="*/ 717066 w 759541"/>
                        <a:gd name="connsiteY16" fmla="*/ 256439 h 528149"/>
                        <a:gd name="connsiteX17" fmla="*/ 758116 w 759541"/>
                        <a:gd name="connsiteY17" fmla="*/ 295476 h 528149"/>
                        <a:gd name="connsiteX18" fmla="*/ 759541 w 759541"/>
                        <a:gd name="connsiteY18" fmla="*/ 352106 h 528149"/>
                        <a:gd name="connsiteX19" fmla="*/ 743761 w 759541"/>
                        <a:gd name="connsiteY19" fmla="*/ 376901 h 528149"/>
                        <a:gd name="connsiteX20" fmla="*/ 720505 w 759541"/>
                        <a:gd name="connsiteY20" fmla="*/ 393157 h 528149"/>
                        <a:gd name="connsiteX0" fmla="*/ 720505 w 759541"/>
                        <a:gd name="connsiteY0" fmla="*/ 393157 h 528149"/>
                        <a:gd name="connsiteX1" fmla="*/ 663874 w 759541"/>
                        <a:gd name="connsiteY1" fmla="*/ 394581 h 528149"/>
                        <a:gd name="connsiteX2" fmla="*/ 467036 w 759541"/>
                        <a:gd name="connsiteY2" fmla="*/ 318789 h 528149"/>
                        <a:gd name="connsiteX3" fmla="*/ 460311 w 759541"/>
                        <a:gd name="connsiteY3" fmla="*/ 322129 h 528149"/>
                        <a:gd name="connsiteX4" fmla="*/ 244987 w 759541"/>
                        <a:gd name="connsiteY4" fmla="*/ 379825 h 528149"/>
                        <a:gd name="connsiteX5" fmla="*/ 116682 w 759541"/>
                        <a:gd name="connsiteY5" fmla="*/ 508130 h 528149"/>
                        <a:gd name="connsiteX6" fmla="*/ 20019 w 759541"/>
                        <a:gd name="connsiteY6" fmla="*/ 508130 h 528149"/>
                        <a:gd name="connsiteX7" fmla="*/ 20019 w 759541"/>
                        <a:gd name="connsiteY7" fmla="*/ 508129 h 528149"/>
                        <a:gd name="connsiteX8" fmla="*/ 20019 w 759541"/>
                        <a:gd name="connsiteY8" fmla="*/ 411466 h 528149"/>
                        <a:gd name="connsiteX9" fmla="*/ 159327 w 759541"/>
                        <a:gd name="connsiteY9" fmla="*/ 272159 h 528149"/>
                        <a:gd name="connsiteX10" fmla="*/ 181939 w 759541"/>
                        <a:gd name="connsiteY10" fmla="*/ 257144 h 528149"/>
                        <a:gd name="connsiteX11" fmla="*/ 195031 w 759541"/>
                        <a:gd name="connsiteY11" fmla="*/ 254597 h 528149"/>
                        <a:gd name="connsiteX12" fmla="*/ 207757 w 759541"/>
                        <a:gd name="connsiteY12" fmla="*/ 248275 h 528149"/>
                        <a:gd name="connsiteX13" fmla="*/ 298444 w 759541"/>
                        <a:gd name="connsiteY13" fmla="*/ 182795 h 528149"/>
                        <a:gd name="connsiteX14" fmla="*/ 392119 w 759541"/>
                        <a:gd name="connsiteY14" fmla="*/ 15 h 528149"/>
                        <a:gd name="connsiteX15" fmla="*/ 613135 w 759541"/>
                        <a:gd name="connsiteY15" fmla="*/ 216420 h 528149"/>
                        <a:gd name="connsiteX16" fmla="*/ 717066 w 759541"/>
                        <a:gd name="connsiteY16" fmla="*/ 256439 h 528149"/>
                        <a:gd name="connsiteX17" fmla="*/ 758116 w 759541"/>
                        <a:gd name="connsiteY17" fmla="*/ 295476 h 528149"/>
                        <a:gd name="connsiteX18" fmla="*/ 759541 w 759541"/>
                        <a:gd name="connsiteY18" fmla="*/ 352106 h 528149"/>
                        <a:gd name="connsiteX19" fmla="*/ 743761 w 759541"/>
                        <a:gd name="connsiteY19" fmla="*/ 376901 h 528149"/>
                        <a:gd name="connsiteX20" fmla="*/ 720505 w 759541"/>
                        <a:gd name="connsiteY20" fmla="*/ 393157 h 528149"/>
                        <a:gd name="connsiteX0" fmla="*/ 720505 w 759541"/>
                        <a:gd name="connsiteY0" fmla="*/ 393157 h 528149"/>
                        <a:gd name="connsiteX1" fmla="*/ 663874 w 759541"/>
                        <a:gd name="connsiteY1" fmla="*/ 394581 h 528149"/>
                        <a:gd name="connsiteX2" fmla="*/ 467036 w 759541"/>
                        <a:gd name="connsiteY2" fmla="*/ 318789 h 528149"/>
                        <a:gd name="connsiteX3" fmla="*/ 460311 w 759541"/>
                        <a:gd name="connsiteY3" fmla="*/ 322129 h 528149"/>
                        <a:gd name="connsiteX4" fmla="*/ 244987 w 759541"/>
                        <a:gd name="connsiteY4" fmla="*/ 379825 h 528149"/>
                        <a:gd name="connsiteX5" fmla="*/ 116682 w 759541"/>
                        <a:gd name="connsiteY5" fmla="*/ 508130 h 528149"/>
                        <a:gd name="connsiteX6" fmla="*/ 20019 w 759541"/>
                        <a:gd name="connsiteY6" fmla="*/ 508130 h 528149"/>
                        <a:gd name="connsiteX7" fmla="*/ 20019 w 759541"/>
                        <a:gd name="connsiteY7" fmla="*/ 508129 h 528149"/>
                        <a:gd name="connsiteX8" fmla="*/ 20019 w 759541"/>
                        <a:gd name="connsiteY8" fmla="*/ 411466 h 528149"/>
                        <a:gd name="connsiteX9" fmla="*/ 159327 w 759541"/>
                        <a:gd name="connsiteY9" fmla="*/ 272159 h 528149"/>
                        <a:gd name="connsiteX10" fmla="*/ 181939 w 759541"/>
                        <a:gd name="connsiteY10" fmla="*/ 257144 h 528149"/>
                        <a:gd name="connsiteX11" fmla="*/ 195031 w 759541"/>
                        <a:gd name="connsiteY11" fmla="*/ 254597 h 528149"/>
                        <a:gd name="connsiteX12" fmla="*/ 298444 w 759541"/>
                        <a:gd name="connsiteY12" fmla="*/ 182795 h 528149"/>
                        <a:gd name="connsiteX13" fmla="*/ 392119 w 759541"/>
                        <a:gd name="connsiteY13" fmla="*/ 15 h 528149"/>
                        <a:gd name="connsiteX14" fmla="*/ 613135 w 759541"/>
                        <a:gd name="connsiteY14" fmla="*/ 216420 h 528149"/>
                        <a:gd name="connsiteX15" fmla="*/ 717066 w 759541"/>
                        <a:gd name="connsiteY15" fmla="*/ 256439 h 528149"/>
                        <a:gd name="connsiteX16" fmla="*/ 758116 w 759541"/>
                        <a:gd name="connsiteY16" fmla="*/ 295476 h 528149"/>
                        <a:gd name="connsiteX17" fmla="*/ 759541 w 759541"/>
                        <a:gd name="connsiteY17" fmla="*/ 352106 h 528149"/>
                        <a:gd name="connsiteX18" fmla="*/ 743761 w 759541"/>
                        <a:gd name="connsiteY18" fmla="*/ 376901 h 528149"/>
                        <a:gd name="connsiteX19" fmla="*/ 720505 w 759541"/>
                        <a:gd name="connsiteY19" fmla="*/ 393157 h 528149"/>
                        <a:gd name="connsiteX0" fmla="*/ 720505 w 759541"/>
                        <a:gd name="connsiteY0" fmla="*/ 393157 h 528149"/>
                        <a:gd name="connsiteX1" fmla="*/ 663874 w 759541"/>
                        <a:gd name="connsiteY1" fmla="*/ 394581 h 528149"/>
                        <a:gd name="connsiteX2" fmla="*/ 467036 w 759541"/>
                        <a:gd name="connsiteY2" fmla="*/ 318789 h 528149"/>
                        <a:gd name="connsiteX3" fmla="*/ 460311 w 759541"/>
                        <a:gd name="connsiteY3" fmla="*/ 322129 h 528149"/>
                        <a:gd name="connsiteX4" fmla="*/ 244987 w 759541"/>
                        <a:gd name="connsiteY4" fmla="*/ 379825 h 528149"/>
                        <a:gd name="connsiteX5" fmla="*/ 116682 w 759541"/>
                        <a:gd name="connsiteY5" fmla="*/ 508130 h 528149"/>
                        <a:gd name="connsiteX6" fmla="*/ 20019 w 759541"/>
                        <a:gd name="connsiteY6" fmla="*/ 508130 h 528149"/>
                        <a:gd name="connsiteX7" fmla="*/ 20019 w 759541"/>
                        <a:gd name="connsiteY7" fmla="*/ 508129 h 528149"/>
                        <a:gd name="connsiteX8" fmla="*/ 20019 w 759541"/>
                        <a:gd name="connsiteY8" fmla="*/ 411466 h 528149"/>
                        <a:gd name="connsiteX9" fmla="*/ 159327 w 759541"/>
                        <a:gd name="connsiteY9" fmla="*/ 272159 h 528149"/>
                        <a:gd name="connsiteX10" fmla="*/ 181939 w 759541"/>
                        <a:gd name="connsiteY10" fmla="*/ 257144 h 528149"/>
                        <a:gd name="connsiteX11" fmla="*/ 298444 w 759541"/>
                        <a:gd name="connsiteY11" fmla="*/ 182795 h 528149"/>
                        <a:gd name="connsiteX12" fmla="*/ 392119 w 759541"/>
                        <a:gd name="connsiteY12" fmla="*/ 15 h 528149"/>
                        <a:gd name="connsiteX13" fmla="*/ 613135 w 759541"/>
                        <a:gd name="connsiteY13" fmla="*/ 216420 h 528149"/>
                        <a:gd name="connsiteX14" fmla="*/ 717066 w 759541"/>
                        <a:gd name="connsiteY14" fmla="*/ 256439 h 528149"/>
                        <a:gd name="connsiteX15" fmla="*/ 758116 w 759541"/>
                        <a:gd name="connsiteY15" fmla="*/ 295476 h 528149"/>
                        <a:gd name="connsiteX16" fmla="*/ 759541 w 759541"/>
                        <a:gd name="connsiteY16" fmla="*/ 352106 h 528149"/>
                        <a:gd name="connsiteX17" fmla="*/ 743761 w 759541"/>
                        <a:gd name="connsiteY17" fmla="*/ 376901 h 528149"/>
                        <a:gd name="connsiteX18" fmla="*/ 720505 w 759541"/>
                        <a:gd name="connsiteY18" fmla="*/ 393157 h 528149"/>
                        <a:gd name="connsiteX0" fmla="*/ 720505 w 759541"/>
                        <a:gd name="connsiteY0" fmla="*/ 393157 h 508130"/>
                        <a:gd name="connsiteX1" fmla="*/ 663874 w 759541"/>
                        <a:gd name="connsiteY1" fmla="*/ 394581 h 508130"/>
                        <a:gd name="connsiteX2" fmla="*/ 467036 w 759541"/>
                        <a:gd name="connsiteY2" fmla="*/ 318789 h 508130"/>
                        <a:gd name="connsiteX3" fmla="*/ 244987 w 759541"/>
                        <a:gd name="connsiteY3" fmla="*/ 379825 h 508130"/>
                        <a:gd name="connsiteX4" fmla="*/ 116682 w 759541"/>
                        <a:gd name="connsiteY4" fmla="*/ 508130 h 508130"/>
                        <a:gd name="connsiteX5" fmla="*/ 20019 w 759541"/>
                        <a:gd name="connsiteY5" fmla="*/ 508130 h 508130"/>
                        <a:gd name="connsiteX6" fmla="*/ 20019 w 759541"/>
                        <a:gd name="connsiteY6" fmla="*/ 508129 h 508130"/>
                        <a:gd name="connsiteX7" fmla="*/ 20019 w 759541"/>
                        <a:gd name="connsiteY7" fmla="*/ 411466 h 508130"/>
                        <a:gd name="connsiteX8" fmla="*/ 159327 w 759541"/>
                        <a:gd name="connsiteY8" fmla="*/ 272159 h 508130"/>
                        <a:gd name="connsiteX9" fmla="*/ 181939 w 759541"/>
                        <a:gd name="connsiteY9" fmla="*/ 257144 h 508130"/>
                        <a:gd name="connsiteX10" fmla="*/ 298444 w 759541"/>
                        <a:gd name="connsiteY10" fmla="*/ 182795 h 508130"/>
                        <a:gd name="connsiteX11" fmla="*/ 392119 w 759541"/>
                        <a:gd name="connsiteY11" fmla="*/ 15 h 508130"/>
                        <a:gd name="connsiteX12" fmla="*/ 613135 w 759541"/>
                        <a:gd name="connsiteY12" fmla="*/ 216420 h 508130"/>
                        <a:gd name="connsiteX13" fmla="*/ 717066 w 759541"/>
                        <a:gd name="connsiteY13" fmla="*/ 256439 h 508130"/>
                        <a:gd name="connsiteX14" fmla="*/ 758116 w 759541"/>
                        <a:gd name="connsiteY14" fmla="*/ 295476 h 508130"/>
                        <a:gd name="connsiteX15" fmla="*/ 759541 w 759541"/>
                        <a:gd name="connsiteY15" fmla="*/ 352106 h 508130"/>
                        <a:gd name="connsiteX16" fmla="*/ 743761 w 759541"/>
                        <a:gd name="connsiteY16" fmla="*/ 376901 h 508130"/>
                        <a:gd name="connsiteX17" fmla="*/ 720505 w 759541"/>
                        <a:gd name="connsiteY17" fmla="*/ 393157 h 508130"/>
                        <a:gd name="connsiteX0" fmla="*/ 720505 w 759541"/>
                        <a:gd name="connsiteY0" fmla="*/ 393157 h 508130"/>
                        <a:gd name="connsiteX1" fmla="*/ 467036 w 759541"/>
                        <a:gd name="connsiteY1" fmla="*/ 318789 h 508130"/>
                        <a:gd name="connsiteX2" fmla="*/ 244987 w 759541"/>
                        <a:gd name="connsiteY2" fmla="*/ 379825 h 508130"/>
                        <a:gd name="connsiteX3" fmla="*/ 116682 w 759541"/>
                        <a:gd name="connsiteY3" fmla="*/ 508130 h 508130"/>
                        <a:gd name="connsiteX4" fmla="*/ 20019 w 759541"/>
                        <a:gd name="connsiteY4" fmla="*/ 508130 h 508130"/>
                        <a:gd name="connsiteX5" fmla="*/ 20019 w 759541"/>
                        <a:gd name="connsiteY5" fmla="*/ 508129 h 508130"/>
                        <a:gd name="connsiteX6" fmla="*/ 20019 w 759541"/>
                        <a:gd name="connsiteY6" fmla="*/ 411466 h 508130"/>
                        <a:gd name="connsiteX7" fmla="*/ 159327 w 759541"/>
                        <a:gd name="connsiteY7" fmla="*/ 272159 h 508130"/>
                        <a:gd name="connsiteX8" fmla="*/ 181939 w 759541"/>
                        <a:gd name="connsiteY8" fmla="*/ 257144 h 508130"/>
                        <a:gd name="connsiteX9" fmla="*/ 298444 w 759541"/>
                        <a:gd name="connsiteY9" fmla="*/ 182795 h 508130"/>
                        <a:gd name="connsiteX10" fmla="*/ 392119 w 759541"/>
                        <a:gd name="connsiteY10" fmla="*/ 15 h 508130"/>
                        <a:gd name="connsiteX11" fmla="*/ 613135 w 759541"/>
                        <a:gd name="connsiteY11" fmla="*/ 216420 h 508130"/>
                        <a:gd name="connsiteX12" fmla="*/ 717066 w 759541"/>
                        <a:gd name="connsiteY12" fmla="*/ 256439 h 508130"/>
                        <a:gd name="connsiteX13" fmla="*/ 758116 w 759541"/>
                        <a:gd name="connsiteY13" fmla="*/ 295476 h 508130"/>
                        <a:gd name="connsiteX14" fmla="*/ 759541 w 759541"/>
                        <a:gd name="connsiteY14" fmla="*/ 352106 h 508130"/>
                        <a:gd name="connsiteX15" fmla="*/ 743761 w 759541"/>
                        <a:gd name="connsiteY15" fmla="*/ 376901 h 508130"/>
                        <a:gd name="connsiteX16" fmla="*/ 720505 w 759541"/>
                        <a:gd name="connsiteY16" fmla="*/ 393157 h 508130"/>
                        <a:gd name="connsiteX0" fmla="*/ 720505 w 759541"/>
                        <a:gd name="connsiteY0" fmla="*/ 393157 h 508130"/>
                        <a:gd name="connsiteX1" fmla="*/ 467036 w 759541"/>
                        <a:gd name="connsiteY1" fmla="*/ 318789 h 508130"/>
                        <a:gd name="connsiteX2" fmla="*/ 244987 w 759541"/>
                        <a:gd name="connsiteY2" fmla="*/ 379825 h 508130"/>
                        <a:gd name="connsiteX3" fmla="*/ 116682 w 759541"/>
                        <a:gd name="connsiteY3" fmla="*/ 508130 h 508130"/>
                        <a:gd name="connsiteX4" fmla="*/ 20019 w 759541"/>
                        <a:gd name="connsiteY4" fmla="*/ 508130 h 508130"/>
                        <a:gd name="connsiteX5" fmla="*/ 20019 w 759541"/>
                        <a:gd name="connsiteY5" fmla="*/ 508129 h 508130"/>
                        <a:gd name="connsiteX6" fmla="*/ 20019 w 759541"/>
                        <a:gd name="connsiteY6" fmla="*/ 411466 h 508130"/>
                        <a:gd name="connsiteX7" fmla="*/ 159327 w 759541"/>
                        <a:gd name="connsiteY7" fmla="*/ 272159 h 508130"/>
                        <a:gd name="connsiteX8" fmla="*/ 181939 w 759541"/>
                        <a:gd name="connsiteY8" fmla="*/ 257144 h 508130"/>
                        <a:gd name="connsiteX9" fmla="*/ 298444 w 759541"/>
                        <a:gd name="connsiteY9" fmla="*/ 182795 h 508130"/>
                        <a:gd name="connsiteX10" fmla="*/ 392119 w 759541"/>
                        <a:gd name="connsiteY10" fmla="*/ 15 h 508130"/>
                        <a:gd name="connsiteX11" fmla="*/ 613135 w 759541"/>
                        <a:gd name="connsiteY11" fmla="*/ 216420 h 508130"/>
                        <a:gd name="connsiteX12" fmla="*/ 758116 w 759541"/>
                        <a:gd name="connsiteY12" fmla="*/ 295476 h 508130"/>
                        <a:gd name="connsiteX13" fmla="*/ 759541 w 759541"/>
                        <a:gd name="connsiteY13" fmla="*/ 352106 h 508130"/>
                        <a:gd name="connsiteX14" fmla="*/ 743761 w 759541"/>
                        <a:gd name="connsiteY14" fmla="*/ 376901 h 508130"/>
                        <a:gd name="connsiteX15" fmla="*/ 720505 w 759541"/>
                        <a:gd name="connsiteY15" fmla="*/ 393157 h 508130"/>
                        <a:gd name="connsiteX0" fmla="*/ 720505 w 759541"/>
                        <a:gd name="connsiteY0" fmla="*/ 393157 h 508130"/>
                        <a:gd name="connsiteX1" fmla="*/ 467036 w 759541"/>
                        <a:gd name="connsiteY1" fmla="*/ 318789 h 508130"/>
                        <a:gd name="connsiteX2" fmla="*/ 244987 w 759541"/>
                        <a:gd name="connsiteY2" fmla="*/ 379825 h 508130"/>
                        <a:gd name="connsiteX3" fmla="*/ 116682 w 759541"/>
                        <a:gd name="connsiteY3" fmla="*/ 508130 h 508130"/>
                        <a:gd name="connsiteX4" fmla="*/ 20019 w 759541"/>
                        <a:gd name="connsiteY4" fmla="*/ 508130 h 508130"/>
                        <a:gd name="connsiteX5" fmla="*/ 20019 w 759541"/>
                        <a:gd name="connsiteY5" fmla="*/ 508129 h 508130"/>
                        <a:gd name="connsiteX6" fmla="*/ 20019 w 759541"/>
                        <a:gd name="connsiteY6" fmla="*/ 411466 h 508130"/>
                        <a:gd name="connsiteX7" fmla="*/ 159327 w 759541"/>
                        <a:gd name="connsiteY7" fmla="*/ 272159 h 508130"/>
                        <a:gd name="connsiteX8" fmla="*/ 181939 w 759541"/>
                        <a:gd name="connsiteY8" fmla="*/ 257144 h 508130"/>
                        <a:gd name="connsiteX9" fmla="*/ 298444 w 759541"/>
                        <a:gd name="connsiteY9" fmla="*/ 182795 h 508130"/>
                        <a:gd name="connsiteX10" fmla="*/ 392119 w 759541"/>
                        <a:gd name="connsiteY10" fmla="*/ 15 h 508130"/>
                        <a:gd name="connsiteX11" fmla="*/ 613135 w 759541"/>
                        <a:gd name="connsiteY11" fmla="*/ 216420 h 508130"/>
                        <a:gd name="connsiteX12" fmla="*/ 759541 w 759541"/>
                        <a:gd name="connsiteY12" fmla="*/ 352106 h 508130"/>
                        <a:gd name="connsiteX13" fmla="*/ 743761 w 759541"/>
                        <a:gd name="connsiteY13" fmla="*/ 376901 h 508130"/>
                        <a:gd name="connsiteX14" fmla="*/ 720505 w 759541"/>
                        <a:gd name="connsiteY14" fmla="*/ 393157 h 508130"/>
                        <a:gd name="connsiteX0" fmla="*/ 720505 w 743761"/>
                        <a:gd name="connsiteY0" fmla="*/ 393157 h 508130"/>
                        <a:gd name="connsiteX1" fmla="*/ 467036 w 743761"/>
                        <a:gd name="connsiteY1" fmla="*/ 318789 h 508130"/>
                        <a:gd name="connsiteX2" fmla="*/ 244987 w 743761"/>
                        <a:gd name="connsiteY2" fmla="*/ 379825 h 508130"/>
                        <a:gd name="connsiteX3" fmla="*/ 116682 w 743761"/>
                        <a:gd name="connsiteY3" fmla="*/ 508130 h 508130"/>
                        <a:gd name="connsiteX4" fmla="*/ 20019 w 743761"/>
                        <a:gd name="connsiteY4" fmla="*/ 508130 h 508130"/>
                        <a:gd name="connsiteX5" fmla="*/ 20019 w 743761"/>
                        <a:gd name="connsiteY5" fmla="*/ 508129 h 508130"/>
                        <a:gd name="connsiteX6" fmla="*/ 20019 w 743761"/>
                        <a:gd name="connsiteY6" fmla="*/ 411466 h 508130"/>
                        <a:gd name="connsiteX7" fmla="*/ 159327 w 743761"/>
                        <a:gd name="connsiteY7" fmla="*/ 272159 h 508130"/>
                        <a:gd name="connsiteX8" fmla="*/ 181939 w 743761"/>
                        <a:gd name="connsiteY8" fmla="*/ 257144 h 508130"/>
                        <a:gd name="connsiteX9" fmla="*/ 298444 w 743761"/>
                        <a:gd name="connsiteY9" fmla="*/ 182795 h 508130"/>
                        <a:gd name="connsiteX10" fmla="*/ 392119 w 743761"/>
                        <a:gd name="connsiteY10" fmla="*/ 15 h 508130"/>
                        <a:gd name="connsiteX11" fmla="*/ 613135 w 743761"/>
                        <a:gd name="connsiteY11" fmla="*/ 216420 h 508130"/>
                        <a:gd name="connsiteX12" fmla="*/ 743761 w 743761"/>
                        <a:gd name="connsiteY12" fmla="*/ 376901 h 508130"/>
                        <a:gd name="connsiteX13" fmla="*/ 720505 w 743761"/>
                        <a:gd name="connsiteY13" fmla="*/ 393157 h 508130"/>
                        <a:gd name="connsiteX0" fmla="*/ 720505 w 720505"/>
                        <a:gd name="connsiteY0" fmla="*/ 393157 h 508130"/>
                        <a:gd name="connsiteX1" fmla="*/ 467036 w 720505"/>
                        <a:gd name="connsiteY1" fmla="*/ 318789 h 508130"/>
                        <a:gd name="connsiteX2" fmla="*/ 244987 w 720505"/>
                        <a:gd name="connsiteY2" fmla="*/ 379825 h 508130"/>
                        <a:gd name="connsiteX3" fmla="*/ 116682 w 720505"/>
                        <a:gd name="connsiteY3" fmla="*/ 508130 h 508130"/>
                        <a:gd name="connsiteX4" fmla="*/ 20019 w 720505"/>
                        <a:gd name="connsiteY4" fmla="*/ 508130 h 508130"/>
                        <a:gd name="connsiteX5" fmla="*/ 20019 w 720505"/>
                        <a:gd name="connsiteY5" fmla="*/ 508129 h 508130"/>
                        <a:gd name="connsiteX6" fmla="*/ 20019 w 720505"/>
                        <a:gd name="connsiteY6" fmla="*/ 411466 h 508130"/>
                        <a:gd name="connsiteX7" fmla="*/ 159327 w 720505"/>
                        <a:gd name="connsiteY7" fmla="*/ 272159 h 508130"/>
                        <a:gd name="connsiteX8" fmla="*/ 181939 w 720505"/>
                        <a:gd name="connsiteY8" fmla="*/ 257144 h 508130"/>
                        <a:gd name="connsiteX9" fmla="*/ 298444 w 720505"/>
                        <a:gd name="connsiteY9" fmla="*/ 182795 h 508130"/>
                        <a:gd name="connsiteX10" fmla="*/ 392119 w 720505"/>
                        <a:gd name="connsiteY10" fmla="*/ 15 h 508130"/>
                        <a:gd name="connsiteX11" fmla="*/ 613135 w 720505"/>
                        <a:gd name="connsiteY11" fmla="*/ 216420 h 508130"/>
                        <a:gd name="connsiteX12" fmla="*/ 720505 w 720505"/>
                        <a:gd name="connsiteY12" fmla="*/ 393157 h 508130"/>
                        <a:gd name="connsiteX0" fmla="*/ 613135 w 613134"/>
                        <a:gd name="connsiteY0" fmla="*/ 216420 h 508130"/>
                        <a:gd name="connsiteX1" fmla="*/ 467036 w 613134"/>
                        <a:gd name="connsiteY1" fmla="*/ 318789 h 508130"/>
                        <a:gd name="connsiteX2" fmla="*/ 244987 w 613134"/>
                        <a:gd name="connsiteY2" fmla="*/ 379825 h 508130"/>
                        <a:gd name="connsiteX3" fmla="*/ 116682 w 613134"/>
                        <a:gd name="connsiteY3" fmla="*/ 508130 h 508130"/>
                        <a:gd name="connsiteX4" fmla="*/ 20019 w 613134"/>
                        <a:gd name="connsiteY4" fmla="*/ 508130 h 508130"/>
                        <a:gd name="connsiteX5" fmla="*/ 20019 w 613134"/>
                        <a:gd name="connsiteY5" fmla="*/ 508129 h 508130"/>
                        <a:gd name="connsiteX6" fmla="*/ 20019 w 613134"/>
                        <a:gd name="connsiteY6" fmla="*/ 411466 h 508130"/>
                        <a:gd name="connsiteX7" fmla="*/ 159327 w 613134"/>
                        <a:gd name="connsiteY7" fmla="*/ 272159 h 508130"/>
                        <a:gd name="connsiteX8" fmla="*/ 181939 w 613134"/>
                        <a:gd name="connsiteY8" fmla="*/ 257144 h 508130"/>
                        <a:gd name="connsiteX9" fmla="*/ 298444 w 613134"/>
                        <a:gd name="connsiteY9" fmla="*/ 182795 h 508130"/>
                        <a:gd name="connsiteX10" fmla="*/ 392119 w 613134"/>
                        <a:gd name="connsiteY10" fmla="*/ 15 h 508130"/>
                        <a:gd name="connsiteX11" fmla="*/ 613135 w 613134"/>
                        <a:gd name="connsiteY11" fmla="*/ 216420 h 508130"/>
                        <a:gd name="connsiteX0" fmla="*/ 624762 w 624762"/>
                        <a:gd name="connsiteY0" fmla="*/ 139039 h 508141"/>
                        <a:gd name="connsiteX1" fmla="*/ 467036 w 624762"/>
                        <a:gd name="connsiteY1" fmla="*/ 318800 h 508141"/>
                        <a:gd name="connsiteX2" fmla="*/ 244987 w 624762"/>
                        <a:gd name="connsiteY2" fmla="*/ 379836 h 508141"/>
                        <a:gd name="connsiteX3" fmla="*/ 116682 w 624762"/>
                        <a:gd name="connsiteY3" fmla="*/ 508141 h 508141"/>
                        <a:gd name="connsiteX4" fmla="*/ 20019 w 624762"/>
                        <a:gd name="connsiteY4" fmla="*/ 508141 h 508141"/>
                        <a:gd name="connsiteX5" fmla="*/ 20019 w 624762"/>
                        <a:gd name="connsiteY5" fmla="*/ 508140 h 508141"/>
                        <a:gd name="connsiteX6" fmla="*/ 20019 w 624762"/>
                        <a:gd name="connsiteY6" fmla="*/ 411477 h 508141"/>
                        <a:gd name="connsiteX7" fmla="*/ 159327 w 624762"/>
                        <a:gd name="connsiteY7" fmla="*/ 272170 h 508141"/>
                        <a:gd name="connsiteX8" fmla="*/ 181939 w 624762"/>
                        <a:gd name="connsiteY8" fmla="*/ 257155 h 508141"/>
                        <a:gd name="connsiteX9" fmla="*/ 298444 w 624762"/>
                        <a:gd name="connsiteY9" fmla="*/ 182806 h 508141"/>
                        <a:gd name="connsiteX10" fmla="*/ 392119 w 624762"/>
                        <a:gd name="connsiteY10" fmla="*/ 26 h 508141"/>
                        <a:gd name="connsiteX11" fmla="*/ 624762 w 624762"/>
                        <a:gd name="connsiteY11" fmla="*/ 139039 h 508141"/>
                        <a:gd name="connsiteX0" fmla="*/ 624762 w 624762"/>
                        <a:gd name="connsiteY0" fmla="*/ 139039 h 508141"/>
                        <a:gd name="connsiteX1" fmla="*/ 467036 w 624762"/>
                        <a:gd name="connsiteY1" fmla="*/ 318800 h 508141"/>
                        <a:gd name="connsiteX2" fmla="*/ 244987 w 624762"/>
                        <a:gd name="connsiteY2" fmla="*/ 379836 h 508141"/>
                        <a:gd name="connsiteX3" fmla="*/ 116682 w 624762"/>
                        <a:gd name="connsiteY3" fmla="*/ 508141 h 508141"/>
                        <a:gd name="connsiteX4" fmla="*/ 20019 w 624762"/>
                        <a:gd name="connsiteY4" fmla="*/ 508141 h 508141"/>
                        <a:gd name="connsiteX5" fmla="*/ 20019 w 624762"/>
                        <a:gd name="connsiteY5" fmla="*/ 508140 h 508141"/>
                        <a:gd name="connsiteX6" fmla="*/ 20019 w 624762"/>
                        <a:gd name="connsiteY6" fmla="*/ 411477 h 508141"/>
                        <a:gd name="connsiteX7" fmla="*/ 159327 w 624762"/>
                        <a:gd name="connsiteY7" fmla="*/ 272170 h 508141"/>
                        <a:gd name="connsiteX8" fmla="*/ 181939 w 624762"/>
                        <a:gd name="connsiteY8" fmla="*/ 257155 h 508141"/>
                        <a:gd name="connsiteX9" fmla="*/ 298444 w 624762"/>
                        <a:gd name="connsiteY9" fmla="*/ 182806 h 508141"/>
                        <a:gd name="connsiteX10" fmla="*/ 392119 w 624762"/>
                        <a:gd name="connsiteY10" fmla="*/ 26 h 508141"/>
                        <a:gd name="connsiteX11" fmla="*/ 624762 w 624762"/>
                        <a:gd name="connsiteY11" fmla="*/ 139039 h 508141"/>
                        <a:gd name="connsiteX0" fmla="*/ 624762 w 624762"/>
                        <a:gd name="connsiteY0" fmla="*/ 139039 h 508141"/>
                        <a:gd name="connsiteX1" fmla="*/ 467036 w 624762"/>
                        <a:gd name="connsiteY1" fmla="*/ 318800 h 508141"/>
                        <a:gd name="connsiteX2" fmla="*/ 244987 w 624762"/>
                        <a:gd name="connsiteY2" fmla="*/ 379836 h 508141"/>
                        <a:gd name="connsiteX3" fmla="*/ 116682 w 624762"/>
                        <a:gd name="connsiteY3" fmla="*/ 508141 h 508141"/>
                        <a:gd name="connsiteX4" fmla="*/ 20019 w 624762"/>
                        <a:gd name="connsiteY4" fmla="*/ 508141 h 508141"/>
                        <a:gd name="connsiteX5" fmla="*/ 20019 w 624762"/>
                        <a:gd name="connsiteY5" fmla="*/ 508140 h 508141"/>
                        <a:gd name="connsiteX6" fmla="*/ 20019 w 624762"/>
                        <a:gd name="connsiteY6" fmla="*/ 411477 h 508141"/>
                        <a:gd name="connsiteX7" fmla="*/ 159327 w 624762"/>
                        <a:gd name="connsiteY7" fmla="*/ 272170 h 508141"/>
                        <a:gd name="connsiteX8" fmla="*/ 181939 w 624762"/>
                        <a:gd name="connsiteY8" fmla="*/ 257155 h 508141"/>
                        <a:gd name="connsiteX9" fmla="*/ 298444 w 624762"/>
                        <a:gd name="connsiteY9" fmla="*/ 182806 h 508141"/>
                        <a:gd name="connsiteX10" fmla="*/ 392119 w 624762"/>
                        <a:gd name="connsiteY10" fmla="*/ 26 h 508141"/>
                        <a:gd name="connsiteX11" fmla="*/ 624762 w 624762"/>
                        <a:gd name="connsiteY11" fmla="*/ 139039 h 50814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</a:cxnLst>
                      <a:rect l="l" t="t" r="r" b="b"/>
                      <a:pathLst>
                        <a:path w="624762" h="508141">
                          <a:moveTo>
                            <a:pt x="624762" y="139039"/>
                          </a:moveTo>
                          <a:cubicBezTo>
                            <a:pt x="572187" y="198959"/>
                            <a:pt x="549227" y="259412"/>
                            <a:pt x="467036" y="318800"/>
                          </a:cubicBezTo>
                          <a:cubicBezTo>
                            <a:pt x="404110" y="364268"/>
                            <a:pt x="319003" y="359491"/>
                            <a:pt x="244987" y="379836"/>
                          </a:cubicBezTo>
                          <a:lnTo>
                            <a:pt x="116682" y="508141"/>
                          </a:lnTo>
                          <a:cubicBezTo>
                            <a:pt x="89990" y="534834"/>
                            <a:pt x="46711" y="534834"/>
                            <a:pt x="20019" y="508141"/>
                          </a:cubicBezTo>
                          <a:lnTo>
                            <a:pt x="20019" y="508140"/>
                          </a:lnTo>
                          <a:cubicBezTo>
                            <a:pt x="-6674" y="481448"/>
                            <a:pt x="-6673" y="438169"/>
                            <a:pt x="20019" y="411477"/>
                          </a:cubicBezTo>
                          <a:lnTo>
                            <a:pt x="159327" y="272170"/>
                          </a:lnTo>
                          <a:cubicBezTo>
                            <a:pt x="166000" y="265497"/>
                            <a:pt x="173711" y="260491"/>
                            <a:pt x="181939" y="257155"/>
                          </a:cubicBezTo>
                          <a:lnTo>
                            <a:pt x="298444" y="182806"/>
                          </a:lnTo>
                          <a:lnTo>
                            <a:pt x="392119" y="26"/>
                          </a:lnTo>
                          <a:cubicBezTo>
                            <a:pt x="446927" y="-1866"/>
                            <a:pt x="570604" y="96302"/>
                            <a:pt x="624762" y="139039"/>
                          </a:cubicBezTo>
                          <a:close/>
                        </a:path>
                      </a:pathLst>
                    </a:cu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191" name="台形 1190"/>
                    <p:cNvSpPr/>
                    <p:nvPr/>
                  </p:nvSpPr>
                  <p:spPr>
                    <a:xfrm rot="2503523">
                      <a:off x="5005719" y="2083409"/>
                      <a:ext cx="314324" cy="158511"/>
                    </a:xfrm>
                    <a:prstGeom prst="trapezoid">
                      <a:avLst>
                        <a:gd name="adj" fmla="val 13602"/>
                      </a:avLst>
                    </a:prstGeom>
                    <a:solidFill>
                      <a:sysClr val="windowText" lastClr="000000">
                        <a:lumMod val="65000"/>
                        <a:lumOff val="35000"/>
                      </a:sys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1188" name="片側の 2 つの角を丸めた四角形 1187"/>
                  <p:cNvSpPr/>
                  <p:nvPr/>
                </p:nvSpPr>
                <p:spPr>
                  <a:xfrm rot="13287502">
                    <a:off x="3297620" y="2724846"/>
                    <a:ext cx="337709" cy="1045039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ysClr val="windowText" lastClr="000000">
                      <a:lumMod val="65000"/>
                      <a:lumOff val="3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</p:grpSp>
      </p:grpSp>
    </p:spTree>
    <p:extLst>
      <p:ext uri="{BB962C8B-B14F-4D97-AF65-F5344CB8AC3E}">
        <p14:creationId xmlns:p14="http://schemas.microsoft.com/office/powerpoint/2010/main" val="4090634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/>
          <p:cNvGrpSpPr/>
          <p:nvPr/>
        </p:nvGrpSpPr>
        <p:grpSpPr>
          <a:xfrm>
            <a:off x="722530" y="2877926"/>
            <a:ext cx="963860" cy="1480447"/>
            <a:chOff x="6024735" y="3717032"/>
            <a:chExt cx="844943" cy="1297795"/>
          </a:xfrm>
        </p:grpSpPr>
        <p:grpSp>
          <p:nvGrpSpPr>
            <p:cNvPr id="3" name="グループ化 2"/>
            <p:cNvGrpSpPr/>
            <p:nvPr/>
          </p:nvGrpSpPr>
          <p:grpSpPr>
            <a:xfrm>
              <a:off x="6150075" y="3717032"/>
              <a:ext cx="719603" cy="1297795"/>
              <a:chOff x="6150075" y="4718582"/>
              <a:chExt cx="719603" cy="1297795"/>
            </a:xfrm>
          </p:grpSpPr>
          <p:sp>
            <p:nvSpPr>
              <p:cNvPr id="9" name="円/楕円 539"/>
              <p:cNvSpPr/>
              <p:nvPr/>
            </p:nvSpPr>
            <p:spPr>
              <a:xfrm>
                <a:off x="6202834" y="4899542"/>
                <a:ext cx="614082" cy="777653"/>
              </a:xfrm>
              <a:prstGeom prst="ellipse">
                <a:avLst/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" name="円/楕円 540"/>
              <p:cNvSpPr/>
              <p:nvPr/>
            </p:nvSpPr>
            <p:spPr>
              <a:xfrm>
                <a:off x="6336754" y="4886783"/>
                <a:ext cx="346242" cy="745902"/>
              </a:xfrm>
              <a:prstGeom prst="ellipse">
                <a:avLst/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" name="フリーフォーム 10"/>
              <p:cNvSpPr/>
              <p:nvPr/>
            </p:nvSpPr>
            <p:spPr>
              <a:xfrm>
                <a:off x="6179548" y="4718582"/>
                <a:ext cx="656620" cy="546108"/>
              </a:xfrm>
              <a:custGeom>
                <a:avLst/>
                <a:gdLst>
                  <a:gd name="connsiteX0" fmla="*/ 261635 w 656620"/>
                  <a:gd name="connsiteY0" fmla="*/ 0 h 546108"/>
                  <a:gd name="connsiteX1" fmla="*/ 314364 w 656620"/>
                  <a:gd name="connsiteY1" fmla="*/ 5548 h 546108"/>
                  <a:gd name="connsiteX2" fmla="*/ 328310 w 656620"/>
                  <a:gd name="connsiteY2" fmla="*/ 10066 h 546108"/>
                  <a:gd name="connsiteX3" fmla="*/ 342257 w 656620"/>
                  <a:gd name="connsiteY3" fmla="*/ 5548 h 546108"/>
                  <a:gd name="connsiteX4" fmla="*/ 394985 w 656620"/>
                  <a:gd name="connsiteY4" fmla="*/ 0 h 546108"/>
                  <a:gd name="connsiteX5" fmla="*/ 656620 w 656620"/>
                  <a:gd name="connsiteY5" fmla="*/ 273054 h 546108"/>
                  <a:gd name="connsiteX6" fmla="*/ 394985 w 656620"/>
                  <a:gd name="connsiteY6" fmla="*/ 546108 h 546108"/>
                  <a:gd name="connsiteX7" fmla="*/ 342257 w 656620"/>
                  <a:gd name="connsiteY7" fmla="*/ 540561 h 546108"/>
                  <a:gd name="connsiteX8" fmla="*/ 328310 w 656620"/>
                  <a:gd name="connsiteY8" fmla="*/ 536043 h 546108"/>
                  <a:gd name="connsiteX9" fmla="*/ 314364 w 656620"/>
                  <a:gd name="connsiteY9" fmla="*/ 540561 h 546108"/>
                  <a:gd name="connsiteX10" fmla="*/ 261635 w 656620"/>
                  <a:gd name="connsiteY10" fmla="*/ 546108 h 546108"/>
                  <a:gd name="connsiteX11" fmla="*/ 0 w 656620"/>
                  <a:gd name="connsiteY11" fmla="*/ 273054 h 546108"/>
                  <a:gd name="connsiteX12" fmla="*/ 261635 w 656620"/>
                  <a:gd name="connsiteY12" fmla="*/ 0 h 5461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656620" h="546108">
                    <a:moveTo>
                      <a:pt x="261635" y="0"/>
                    </a:moveTo>
                    <a:cubicBezTo>
                      <a:pt x="279697" y="0"/>
                      <a:pt x="297332" y="1910"/>
                      <a:pt x="314364" y="5548"/>
                    </a:cubicBezTo>
                    <a:lnTo>
                      <a:pt x="328310" y="10066"/>
                    </a:lnTo>
                    <a:lnTo>
                      <a:pt x="342257" y="5548"/>
                    </a:lnTo>
                    <a:cubicBezTo>
                      <a:pt x="359288" y="1910"/>
                      <a:pt x="376923" y="0"/>
                      <a:pt x="394985" y="0"/>
                    </a:cubicBezTo>
                    <a:cubicBezTo>
                      <a:pt x="539482" y="0"/>
                      <a:pt x="656620" y="122250"/>
                      <a:pt x="656620" y="273054"/>
                    </a:cubicBezTo>
                    <a:cubicBezTo>
                      <a:pt x="656620" y="423858"/>
                      <a:pt x="539482" y="546108"/>
                      <a:pt x="394985" y="546108"/>
                    </a:cubicBezTo>
                    <a:cubicBezTo>
                      <a:pt x="376923" y="546108"/>
                      <a:pt x="359288" y="544198"/>
                      <a:pt x="342257" y="540561"/>
                    </a:cubicBezTo>
                    <a:lnTo>
                      <a:pt x="328310" y="536043"/>
                    </a:lnTo>
                    <a:lnTo>
                      <a:pt x="314364" y="540561"/>
                    </a:lnTo>
                    <a:cubicBezTo>
                      <a:pt x="297332" y="544198"/>
                      <a:pt x="279697" y="546108"/>
                      <a:pt x="261635" y="546108"/>
                    </a:cubicBezTo>
                    <a:cubicBezTo>
                      <a:pt x="117138" y="546108"/>
                      <a:pt x="0" y="423858"/>
                      <a:pt x="0" y="273054"/>
                    </a:cubicBezTo>
                    <a:cubicBezTo>
                      <a:pt x="0" y="122250"/>
                      <a:pt x="117138" y="0"/>
                      <a:pt x="261635" y="0"/>
                    </a:cubicBez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2" name="片側の 2 つの角を丸めた四角形 11"/>
              <p:cNvSpPr/>
              <p:nvPr/>
            </p:nvSpPr>
            <p:spPr>
              <a:xfrm rot="10800000">
                <a:off x="6439886" y="5319902"/>
                <a:ext cx="139982" cy="24436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3" name="円/楕円 544"/>
              <p:cNvSpPr/>
              <p:nvPr/>
            </p:nvSpPr>
            <p:spPr>
              <a:xfrm rot="20700000">
                <a:off x="6150075" y="5036229"/>
                <a:ext cx="174935" cy="214313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4" name="円/楕円 545"/>
              <p:cNvSpPr/>
              <p:nvPr/>
            </p:nvSpPr>
            <p:spPr>
              <a:xfrm rot="900000" flipH="1">
                <a:off x="6694743" y="5036230"/>
                <a:ext cx="174935" cy="214313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5" name="円/楕円 546"/>
              <p:cNvSpPr/>
              <p:nvPr/>
            </p:nvSpPr>
            <p:spPr>
              <a:xfrm>
                <a:off x="6233569" y="4795543"/>
                <a:ext cx="552614" cy="633231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6" name="月 15"/>
              <p:cNvSpPr/>
              <p:nvPr/>
            </p:nvSpPr>
            <p:spPr>
              <a:xfrm>
                <a:off x="6215740" y="4864617"/>
                <a:ext cx="80658" cy="572828"/>
              </a:xfrm>
              <a:prstGeom prst="moon">
                <a:avLst>
                  <a:gd name="adj" fmla="val 57905"/>
                </a:avLst>
              </a:pr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7" name="月 16"/>
              <p:cNvSpPr/>
              <p:nvPr/>
            </p:nvSpPr>
            <p:spPr>
              <a:xfrm flipH="1">
                <a:off x="6724504" y="4864617"/>
                <a:ext cx="80658" cy="572828"/>
              </a:xfrm>
              <a:prstGeom prst="moon">
                <a:avLst>
                  <a:gd name="adj" fmla="val 57905"/>
                </a:avLst>
              </a:pr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8" name="月 17"/>
              <p:cNvSpPr/>
              <p:nvPr/>
            </p:nvSpPr>
            <p:spPr>
              <a:xfrm rot="1800000">
                <a:off x="6224597" y="4735908"/>
                <a:ext cx="128812" cy="409509"/>
              </a:xfrm>
              <a:prstGeom prst="moon">
                <a:avLst>
                  <a:gd name="adj" fmla="val 51501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9" name="月 18"/>
              <p:cNvSpPr/>
              <p:nvPr/>
            </p:nvSpPr>
            <p:spPr>
              <a:xfrm rot="19800000" flipH="1">
                <a:off x="6668840" y="4735908"/>
                <a:ext cx="128812" cy="409509"/>
              </a:xfrm>
              <a:prstGeom prst="moon">
                <a:avLst>
                  <a:gd name="adj" fmla="val 51501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0" name="月 19"/>
              <p:cNvSpPr/>
              <p:nvPr/>
            </p:nvSpPr>
            <p:spPr>
              <a:xfrm rot="1800000">
                <a:off x="6301626" y="4739653"/>
                <a:ext cx="102413" cy="343879"/>
              </a:xfrm>
              <a:prstGeom prst="moon">
                <a:avLst>
                  <a:gd name="adj" fmla="val 68666"/>
                </a:avLst>
              </a:pr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1" name="月 20"/>
              <p:cNvSpPr/>
              <p:nvPr/>
            </p:nvSpPr>
            <p:spPr>
              <a:xfrm rot="19800000" flipH="1">
                <a:off x="6613858" y="4739651"/>
                <a:ext cx="102413" cy="343879"/>
              </a:xfrm>
              <a:prstGeom prst="moon">
                <a:avLst>
                  <a:gd name="adj" fmla="val 68666"/>
                </a:avLst>
              </a:pr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2" name="月 21"/>
              <p:cNvSpPr/>
              <p:nvPr/>
            </p:nvSpPr>
            <p:spPr>
              <a:xfrm rot="1800000">
                <a:off x="6368834" y="4748661"/>
                <a:ext cx="85804" cy="255580"/>
              </a:xfrm>
              <a:prstGeom prst="moon">
                <a:avLst>
                  <a:gd name="adj" fmla="val 68666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3" name="月 22"/>
              <p:cNvSpPr/>
              <p:nvPr/>
            </p:nvSpPr>
            <p:spPr>
              <a:xfrm rot="19800000" flipH="1">
                <a:off x="6565996" y="4748663"/>
                <a:ext cx="85804" cy="255580"/>
              </a:xfrm>
              <a:prstGeom prst="moon">
                <a:avLst>
                  <a:gd name="adj" fmla="val 68666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4" name="月 23"/>
              <p:cNvSpPr/>
              <p:nvPr/>
            </p:nvSpPr>
            <p:spPr>
              <a:xfrm rot="5400000" flipH="1">
                <a:off x="6360270" y="4879418"/>
                <a:ext cx="45719" cy="204442"/>
              </a:xfrm>
              <a:prstGeom prst="moon">
                <a:avLst/>
              </a:prstGeom>
              <a:solidFill>
                <a:srgbClr val="CC66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5" name="円/楕円 609"/>
              <p:cNvSpPr/>
              <p:nvPr/>
            </p:nvSpPr>
            <p:spPr>
              <a:xfrm>
                <a:off x="6308072" y="5036444"/>
                <a:ext cx="150117" cy="127019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6" name="月 25"/>
              <p:cNvSpPr/>
              <p:nvPr/>
            </p:nvSpPr>
            <p:spPr>
              <a:xfrm rot="5400000">
                <a:off x="6357750" y="4981004"/>
                <a:ext cx="50761" cy="146551"/>
              </a:xfrm>
              <a:prstGeom prst="moon">
                <a:avLst/>
              </a:prstGeom>
              <a:solidFill>
                <a:srgbClr val="00B0F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7" name="円/楕円 612"/>
              <p:cNvSpPr/>
              <p:nvPr/>
            </p:nvSpPr>
            <p:spPr>
              <a:xfrm>
                <a:off x="6338059" y="5054279"/>
                <a:ext cx="90142" cy="8565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8" name="円/楕円 616"/>
              <p:cNvSpPr/>
              <p:nvPr/>
            </p:nvSpPr>
            <p:spPr>
              <a:xfrm>
                <a:off x="6359074" y="5073511"/>
                <a:ext cx="48112" cy="45719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9" name="月 28"/>
              <p:cNvSpPr/>
              <p:nvPr/>
            </p:nvSpPr>
            <p:spPr>
              <a:xfrm rot="5400000" flipH="1">
                <a:off x="6634114" y="4879418"/>
                <a:ext cx="45719" cy="204442"/>
              </a:xfrm>
              <a:prstGeom prst="moon">
                <a:avLst/>
              </a:prstGeom>
              <a:solidFill>
                <a:srgbClr val="CC66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0" name="円/楕円 29"/>
              <p:cNvSpPr/>
              <p:nvPr/>
            </p:nvSpPr>
            <p:spPr>
              <a:xfrm>
                <a:off x="6581916" y="5036444"/>
                <a:ext cx="150117" cy="127019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1" name="月 30"/>
              <p:cNvSpPr/>
              <p:nvPr/>
            </p:nvSpPr>
            <p:spPr>
              <a:xfrm rot="5400000">
                <a:off x="6631594" y="4981004"/>
                <a:ext cx="50761" cy="146551"/>
              </a:xfrm>
              <a:prstGeom prst="moon">
                <a:avLst/>
              </a:prstGeom>
              <a:solidFill>
                <a:srgbClr val="00B0F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2" name="円/楕円 631"/>
              <p:cNvSpPr/>
              <p:nvPr/>
            </p:nvSpPr>
            <p:spPr>
              <a:xfrm>
                <a:off x="6611903" y="5054279"/>
                <a:ext cx="90142" cy="8565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3" name="円/楕円 641"/>
              <p:cNvSpPr/>
              <p:nvPr/>
            </p:nvSpPr>
            <p:spPr>
              <a:xfrm>
                <a:off x="6632918" y="5073511"/>
                <a:ext cx="48112" cy="45719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4" name="円/楕円 632"/>
              <p:cNvSpPr/>
              <p:nvPr/>
            </p:nvSpPr>
            <p:spPr>
              <a:xfrm>
                <a:off x="6467592" y="5230743"/>
                <a:ext cx="84568" cy="27721"/>
              </a:xfrm>
              <a:custGeom>
                <a:avLst/>
                <a:gdLst>
                  <a:gd name="connsiteX0" fmla="*/ 0 w 84568"/>
                  <a:gd name="connsiteY0" fmla="*/ 22860 h 45719"/>
                  <a:gd name="connsiteX1" fmla="*/ 42284 w 84568"/>
                  <a:gd name="connsiteY1" fmla="*/ 0 h 45719"/>
                  <a:gd name="connsiteX2" fmla="*/ 84568 w 84568"/>
                  <a:gd name="connsiteY2" fmla="*/ 22860 h 45719"/>
                  <a:gd name="connsiteX3" fmla="*/ 42284 w 84568"/>
                  <a:gd name="connsiteY3" fmla="*/ 45720 h 45719"/>
                  <a:gd name="connsiteX4" fmla="*/ 0 w 84568"/>
                  <a:gd name="connsiteY4" fmla="*/ 22860 h 45719"/>
                  <a:gd name="connsiteX0" fmla="*/ 0 w 84568"/>
                  <a:gd name="connsiteY0" fmla="*/ 22860 h 45720"/>
                  <a:gd name="connsiteX1" fmla="*/ 42284 w 84568"/>
                  <a:gd name="connsiteY1" fmla="*/ 0 h 45720"/>
                  <a:gd name="connsiteX2" fmla="*/ 84568 w 84568"/>
                  <a:gd name="connsiteY2" fmla="*/ 22860 h 45720"/>
                  <a:gd name="connsiteX3" fmla="*/ 42284 w 84568"/>
                  <a:gd name="connsiteY3" fmla="*/ 45720 h 45720"/>
                  <a:gd name="connsiteX4" fmla="*/ 0 w 84568"/>
                  <a:gd name="connsiteY4" fmla="*/ 22860 h 45720"/>
                  <a:gd name="connsiteX0" fmla="*/ 0 w 84568"/>
                  <a:gd name="connsiteY0" fmla="*/ 22860 h 45720"/>
                  <a:gd name="connsiteX1" fmla="*/ 42284 w 84568"/>
                  <a:gd name="connsiteY1" fmla="*/ 0 h 45720"/>
                  <a:gd name="connsiteX2" fmla="*/ 84568 w 84568"/>
                  <a:gd name="connsiteY2" fmla="*/ 22860 h 45720"/>
                  <a:gd name="connsiteX3" fmla="*/ 42284 w 84568"/>
                  <a:gd name="connsiteY3" fmla="*/ 45720 h 45720"/>
                  <a:gd name="connsiteX4" fmla="*/ 0 w 84568"/>
                  <a:gd name="connsiteY4" fmla="*/ 22860 h 45720"/>
                  <a:gd name="connsiteX0" fmla="*/ 0 w 84568"/>
                  <a:gd name="connsiteY0" fmla="*/ 4861 h 27721"/>
                  <a:gd name="connsiteX1" fmla="*/ 42284 w 84568"/>
                  <a:gd name="connsiteY1" fmla="*/ 8195 h 27721"/>
                  <a:gd name="connsiteX2" fmla="*/ 84568 w 84568"/>
                  <a:gd name="connsiteY2" fmla="*/ 4861 h 27721"/>
                  <a:gd name="connsiteX3" fmla="*/ 42284 w 84568"/>
                  <a:gd name="connsiteY3" fmla="*/ 27721 h 27721"/>
                  <a:gd name="connsiteX4" fmla="*/ 0 w 84568"/>
                  <a:gd name="connsiteY4" fmla="*/ 4861 h 277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4568" h="27721">
                    <a:moveTo>
                      <a:pt x="0" y="4861"/>
                    </a:moveTo>
                    <a:cubicBezTo>
                      <a:pt x="0" y="-7764"/>
                      <a:pt x="18931" y="8195"/>
                      <a:pt x="42284" y="8195"/>
                    </a:cubicBezTo>
                    <a:cubicBezTo>
                      <a:pt x="65637" y="8195"/>
                      <a:pt x="84568" y="-7764"/>
                      <a:pt x="84568" y="4861"/>
                    </a:cubicBezTo>
                    <a:cubicBezTo>
                      <a:pt x="84568" y="17486"/>
                      <a:pt x="65637" y="27721"/>
                      <a:pt x="42284" y="27721"/>
                    </a:cubicBezTo>
                    <a:cubicBezTo>
                      <a:pt x="18931" y="27721"/>
                      <a:pt x="0" y="17486"/>
                      <a:pt x="0" y="4861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5" name="片側の 2 つの角を丸めた四角形 34"/>
              <p:cNvSpPr/>
              <p:nvPr/>
            </p:nvSpPr>
            <p:spPr>
              <a:xfrm>
                <a:off x="6230227" y="5473933"/>
                <a:ext cx="562934" cy="502092"/>
              </a:xfrm>
              <a:prstGeom prst="round2SameRect">
                <a:avLst>
                  <a:gd name="adj1" fmla="val 41975"/>
                  <a:gd name="adj2" fmla="val 0"/>
                </a:avLst>
              </a:prstGeom>
              <a:solidFill>
                <a:srgbClr val="FFCCCC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6" name="フリーフォーム 35"/>
              <p:cNvSpPr/>
              <p:nvPr/>
            </p:nvSpPr>
            <p:spPr>
              <a:xfrm>
                <a:off x="6209261" y="5490174"/>
                <a:ext cx="604867" cy="526203"/>
              </a:xfrm>
              <a:custGeom>
                <a:avLst/>
                <a:gdLst>
                  <a:gd name="connsiteX0" fmla="*/ 141626 w 604867"/>
                  <a:gd name="connsiteY0" fmla="*/ 0 h 526203"/>
                  <a:gd name="connsiteX1" fmla="*/ 302434 w 604867"/>
                  <a:gd name="connsiteY1" fmla="*/ 456550 h 526203"/>
                  <a:gd name="connsiteX2" fmla="*/ 463242 w 604867"/>
                  <a:gd name="connsiteY2" fmla="*/ 1 h 526203"/>
                  <a:gd name="connsiteX3" fmla="*/ 476513 w 604867"/>
                  <a:gd name="connsiteY3" fmla="*/ 4120 h 526203"/>
                  <a:gd name="connsiteX4" fmla="*/ 604867 w 604867"/>
                  <a:gd name="connsiteY4" fmla="*/ 197761 h 526203"/>
                  <a:gd name="connsiteX5" fmla="*/ 604867 w 604867"/>
                  <a:gd name="connsiteY5" fmla="*/ 526203 h 526203"/>
                  <a:gd name="connsiteX6" fmla="*/ 0 w 604867"/>
                  <a:gd name="connsiteY6" fmla="*/ 526203 h 526203"/>
                  <a:gd name="connsiteX7" fmla="*/ 0 w 604867"/>
                  <a:gd name="connsiteY7" fmla="*/ 197761 h 526203"/>
                  <a:gd name="connsiteX8" fmla="*/ 128354 w 604867"/>
                  <a:gd name="connsiteY8" fmla="*/ 4120 h 5262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04867" h="526203">
                    <a:moveTo>
                      <a:pt x="141626" y="0"/>
                    </a:moveTo>
                    <a:lnTo>
                      <a:pt x="302434" y="456550"/>
                    </a:lnTo>
                    <a:lnTo>
                      <a:pt x="463242" y="1"/>
                    </a:lnTo>
                    <a:lnTo>
                      <a:pt x="476513" y="4120"/>
                    </a:lnTo>
                    <a:cubicBezTo>
                      <a:pt x="551942" y="36024"/>
                      <a:pt x="604867" y="110712"/>
                      <a:pt x="604867" y="197761"/>
                    </a:cubicBezTo>
                    <a:lnTo>
                      <a:pt x="604867" y="526203"/>
                    </a:lnTo>
                    <a:lnTo>
                      <a:pt x="0" y="526203"/>
                    </a:lnTo>
                    <a:lnTo>
                      <a:pt x="0" y="197761"/>
                    </a:lnTo>
                    <a:cubicBezTo>
                      <a:pt x="0" y="110712"/>
                      <a:pt x="52926" y="36024"/>
                      <a:pt x="128354" y="4120"/>
                    </a:cubicBezTo>
                    <a:close/>
                  </a:path>
                </a:pathLst>
              </a:custGeom>
              <a:solidFill>
                <a:srgbClr val="FF33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7" name="直角三角形 36"/>
              <p:cNvSpPr/>
              <p:nvPr/>
            </p:nvSpPr>
            <p:spPr>
              <a:xfrm rot="5400000">
                <a:off x="6346055" y="5481430"/>
                <a:ext cx="166542" cy="149231"/>
              </a:xfrm>
              <a:prstGeom prst="rtTriangle">
                <a:avLst/>
              </a:prstGeom>
              <a:solidFill>
                <a:srgbClr val="FFCCCC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8" name="直角三角形 37"/>
              <p:cNvSpPr/>
              <p:nvPr/>
            </p:nvSpPr>
            <p:spPr>
              <a:xfrm rot="16200000" flipH="1">
                <a:off x="6510792" y="5481430"/>
                <a:ext cx="166542" cy="149231"/>
              </a:xfrm>
              <a:prstGeom prst="rtTriangle">
                <a:avLst/>
              </a:prstGeom>
              <a:solidFill>
                <a:srgbClr val="FFCCCC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9" name="円/楕円 4"/>
              <p:cNvSpPr/>
              <p:nvPr/>
            </p:nvSpPr>
            <p:spPr>
              <a:xfrm>
                <a:off x="6435771" y="5313020"/>
                <a:ext cx="148210" cy="45719"/>
              </a:xfrm>
              <a:custGeom>
                <a:avLst/>
                <a:gdLst/>
                <a:ahLst/>
                <a:cxnLst/>
                <a:rect l="l" t="t" r="r" b="b"/>
                <a:pathLst>
                  <a:path w="194934" h="36810">
                    <a:moveTo>
                      <a:pt x="0" y="0"/>
                    </a:moveTo>
                    <a:cubicBezTo>
                      <a:pt x="27202" y="6486"/>
                      <a:pt x="60957" y="9752"/>
                      <a:pt x="97467" y="9752"/>
                    </a:cubicBezTo>
                    <a:cubicBezTo>
                      <a:pt x="133977" y="9752"/>
                      <a:pt x="167732" y="6486"/>
                      <a:pt x="194934" y="0"/>
                    </a:cubicBezTo>
                    <a:cubicBezTo>
                      <a:pt x="186588" y="21408"/>
                      <a:pt x="146006" y="36810"/>
                      <a:pt x="97467" y="36810"/>
                    </a:cubicBezTo>
                    <a:cubicBezTo>
                      <a:pt x="48928" y="36810"/>
                      <a:pt x="8346" y="21408"/>
                      <a:pt x="0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4" name="グループ化 3"/>
            <p:cNvGrpSpPr/>
            <p:nvPr/>
          </p:nvGrpSpPr>
          <p:grpSpPr>
            <a:xfrm>
              <a:off x="6024735" y="4205838"/>
              <a:ext cx="564185" cy="476519"/>
              <a:chOff x="2848440" y="451195"/>
              <a:chExt cx="564185" cy="476519"/>
            </a:xfrm>
          </p:grpSpPr>
          <p:sp>
            <p:nvSpPr>
              <p:cNvPr id="5" name="フリーフォーム 4"/>
              <p:cNvSpPr/>
              <p:nvPr/>
            </p:nvSpPr>
            <p:spPr>
              <a:xfrm rot="15172654">
                <a:off x="3216725" y="441639"/>
                <a:ext cx="186344" cy="205456"/>
              </a:xfrm>
              <a:custGeom>
                <a:avLst/>
                <a:gdLst/>
                <a:ahLst/>
                <a:cxnLst/>
                <a:rect l="l" t="t" r="r" b="b"/>
                <a:pathLst>
                  <a:path w="356190" h="392721">
                    <a:moveTo>
                      <a:pt x="350691" y="230074"/>
                    </a:moveTo>
                    <a:cubicBezTo>
                      <a:pt x="347705" y="235959"/>
                      <a:pt x="343515" y="241355"/>
                      <a:pt x="338155" y="245879"/>
                    </a:cubicBezTo>
                    <a:cubicBezTo>
                      <a:pt x="316715" y="263976"/>
                      <a:pt x="284665" y="261265"/>
                      <a:pt x="266569" y="239825"/>
                    </a:cubicBezTo>
                    <a:lnTo>
                      <a:pt x="196033" y="156256"/>
                    </a:lnTo>
                    <a:lnTo>
                      <a:pt x="175061" y="164960"/>
                    </a:lnTo>
                    <a:lnTo>
                      <a:pt x="196882" y="286467"/>
                    </a:lnTo>
                    <a:lnTo>
                      <a:pt x="235586" y="286467"/>
                    </a:lnTo>
                    <a:cubicBezTo>
                      <a:pt x="264927" y="286467"/>
                      <a:pt x="288713" y="310253"/>
                      <a:pt x="288713" y="339594"/>
                    </a:cubicBezTo>
                    <a:lnTo>
                      <a:pt x="288712" y="339594"/>
                    </a:lnTo>
                    <a:cubicBezTo>
                      <a:pt x="288712" y="368935"/>
                      <a:pt x="264926" y="392721"/>
                      <a:pt x="235585" y="392721"/>
                    </a:cubicBezTo>
                    <a:lnTo>
                      <a:pt x="167647" y="392720"/>
                    </a:lnTo>
                    <a:cubicBezTo>
                      <a:pt x="160312" y="392720"/>
                      <a:pt x="153324" y="391233"/>
                      <a:pt x="146968" y="388545"/>
                    </a:cubicBezTo>
                    <a:lnTo>
                      <a:pt x="145241" y="387381"/>
                    </a:lnTo>
                    <a:lnTo>
                      <a:pt x="124022" y="384849"/>
                    </a:lnTo>
                    <a:cubicBezTo>
                      <a:pt x="113956" y="380396"/>
                      <a:pt x="105280" y="373088"/>
                      <a:pt x="99198" y="363761"/>
                    </a:cubicBezTo>
                    <a:lnTo>
                      <a:pt x="98212" y="361270"/>
                    </a:lnTo>
                    <a:lnTo>
                      <a:pt x="93849" y="366650"/>
                    </a:lnTo>
                    <a:cubicBezTo>
                      <a:pt x="82637" y="376042"/>
                      <a:pt x="67842" y="381156"/>
                      <a:pt x="52121" y="379766"/>
                    </a:cubicBezTo>
                    <a:cubicBezTo>
                      <a:pt x="20681" y="376987"/>
                      <a:pt x="-2554" y="349247"/>
                      <a:pt x="225" y="317806"/>
                    </a:cubicBezTo>
                    <a:lnTo>
                      <a:pt x="20103" y="92911"/>
                    </a:lnTo>
                    <a:cubicBezTo>
                      <a:pt x="22188" y="69331"/>
                      <a:pt x="38313" y="50366"/>
                      <a:pt x="59509" y="43530"/>
                    </a:cubicBezTo>
                    <a:lnTo>
                      <a:pt x="71374" y="42206"/>
                    </a:lnTo>
                    <a:lnTo>
                      <a:pt x="74764" y="30563"/>
                    </a:lnTo>
                    <a:cubicBezTo>
                      <a:pt x="81677" y="17422"/>
                      <a:pt x="93513" y="7426"/>
                      <a:pt x="107625" y="2811"/>
                    </a:cubicBezTo>
                    <a:cubicBezTo>
                      <a:pt x="114682" y="503"/>
                      <a:pt x="122306" y="-459"/>
                      <a:pt x="130169" y="205"/>
                    </a:cubicBezTo>
                    <a:lnTo>
                      <a:pt x="150297" y="65235"/>
                    </a:lnTo>
                    <a:lnTo>
                      <a:pt x="190666" y="48479"/>
                    </a:lnTo>
                    <a:cubicBezTo>
                      <a:pt x="205829" y="42186"/>
                      <a:pt x="222298" y="43783"/>
                      <a:pt x="234404" y="53301"/>
                    </a:cubicBezTo>
                    <a:cubicBezTo>
                      <a:pt x="241673" y="55823"/>
                      <a:pt x="248154" y="60489"/>
                      <a:pt x="253443" y="66755"/>
                    </a:cubicBezTo>
                    <a:lnTo>
                      <a:pt x="344209" y="174293"/>
                    </a:lnTo>
                    <a:cubicBezTo>
                      <a:pt x="357781" y="190372"/>
                      <a:pt x="359650" y="212421"/>
                      <a:pt x="350691" y="230074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6" name="グループ化 5"/>
              <p:cNvGrpSpPr/>
              <p:nvPr/>
            </p:nvGrpSpPr>
            <p:grpSpPr>
              <a:xfrm rot="3067025">
                <a:off x="2995382" y="544094"/>
                <a:ext cx="236678" cy="530562"/>
                <a:chOff x="3683483" y="2052592"/>
                <a:chExt cx="452402" cy="1014149"/>
              </a:xfrm>
            </p:grpSpPr>
            <p:sp>
              <p:nvSpPr>
                <p:cNvPr id="7" name="台形 6"/>
                <p:cNvSpPr/>
                <p:nvPr/>
              </p:nvSpPr>
              <p:spPr>
                <a:xfrm rot="20759838">
                  <a:off x="3683483" y="2052592"/>
                  <a:ext cx="314324" cy="158511"/>
                </a:xfrm>
                <a:prstGeom prst="trapezoid">
                  <a:avLst>
                    <a:gd name="adj" fmla="val 13602"/>
                  </a:avLst>
                </a:prstGeom>
                <a:solidFill>
                  <a:srgbClr val="FF33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" name="片側の 2 つの角を丸めた四角形 7"/>
                <p:cNvSpPr/>
                <p:nvPr/>
              </p:nvSpPr>
              <p:spPr>
                <a:xfrm rot="9943817">
                  <a:off x="3794782" y="2178212"/>
                  <a:ext cx="341103" cy="888529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33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</p:grpSp>
      <p:grpSp>
        <p:nvGrpSpPr>
          <p:cNvPr id="40" name="グループ化 39"/>
          <p:cNvGrpSpPr/>
          <p:nvPr/>
        </p:nvGrpSpPr>
        <p:grpSpPr>
          <a:xfrm>
            <a:off x="2567735" y="2855112"/>
            <a:ext cx="969666" cy="1503261"/>
            <a:chOff x="6992103" y="3697033"/>
            <a:chExt cx="850032" cy="1317794"/>
          </a:xfrm>
        </p:grpSpPr>
        <p:grpSp>
          <p:nvGrpSpPr>
            <p:cNvPr id="41" name="グループ化 40"/>
            <p:cNvGrpSpPr/>
            <p:nvPr/>
          </p:nvGrpSpPr>
          <p:grpSpPr>
            <a:xfrm>
              <a:off x="7122532" y="3697033"/>
              <a:ext cx="719603" cy="1317794"/>
              <a:chOff x="7122532" y="4698583"/>
              <a:chExt cx="719603" cy="1317794"/>
            </a:xfrm>
          </p:grpSpPr>
          <p:sp>
            <p:nvSpPr>
              <p:cNvPr id="47" name="フローチャート: 論理積ゲート 213"/>
              <p:cNvSpPr/>
              <p:nvPr/>
            </p:nvSpPr>
            <p:spPr>
              <a:xfrm rot="16200000">
                <a:off x="7139222" y="4698583"/>
                <a:ext cx="690174" cy="690174"/>
              </a:xfrm>
              <a:prstGeom prst="flowChartDelay">
                <a:avLst/>
              </a:prstGeom>
              <a:solidFill>
                <a:srgbClr val="ED7D31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8" name="片側の 2 つの角を丸めた四角形 47"/>
              <p:cNvSpPr/>
              <p:nvPr/>
            </p:nvSpPr>
            <p:spPr>
              <a:xfrm rot="10800000">
                <a:off x="7412342" y="5319902"/>
                <a:ext cx="139982" cy="24436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9" name="円/楕円 689"/>
              <p:cNvSpPr/>
              <p:nvPr/>
            </p:nvSpPr>
            <p:spPr>
              <a:xfrm rot="20700000">
                <a:off x="7122532" y="5036229"/>
                <a:ext cx="174935" cy="214313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0" name="円/楕円 690"/>
              <p:cNvSpPr/>
              <p:nvPr/>
            </p:nvSpPr>
            <p:spPr>
              <a:xfrm rot="900000" flipH="1">
                <a:off x="7667200" y="5036230"/>
                <a:ext cx="174935" cy="214313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1" name="円/楕円 691"/>
              <p:cNvSpPr/>
              <p:nvPr/>
            </p:nvSpPr>
            <p:spPr>
              <a:xfrm>
                <a:off x="7192811" y="4782662"/>
                <a:ext cx="579044" cy="651868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2" name="月 51"/>
              <p:cNvSpPr/>
              <p:nvPr/>
            </p:nvSpPr>
            <p:spPr>
              <a:xfrm rot="5400000" flipH="1">
                <a:off x="7305018" y="4897800"/>
                <a:ext cx="45719" cy="165125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3" name="月 52"/>
              <p:cNvSpPr/>
              <p:nvPr/>
            </p:nvSpPr>
            <p:spPr>
              <a:xfrm rot="5400000" flipH="1">
                <a:off x="7595531" y="4897800"/>
                <a:ext cx="45719" cy="165125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4" name="円/楕円 702"/>
              <p:cNvSpPr/>
              <p:nvPr/>
            </p:nvSpPr>
            <p:spPr>
              <a:xfrm>
                <a:off x="7301731" y="5017242"/>
                <a:ext cx="69057" cy="10198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5" name="円/楕円 703"/>
              <p:cNvSpPr/>
              <p:nvPr/>
            </p:nvSpPr>
            <p:spPr>
              <a:xfrm>
                <a:off x="7582718" y="5017242"/>
                <a:ext cx="69057" cy="10198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6" name="円/楕円 632"/>
              <p:cNvSpPr/>
              <p:nvPr/>
            </p:nvSpPr>
            <p:spPr>
              <a:xfrm>
                <a:off x="7437959" y="5219407"/>
                <a:ext cx="84568" cy="27721"/>
              </a:xfrm>
              <a:custGeom>
                <a:avLst/>
                <a:gdLst>
                  <a:gd name="connsiteX0" fmla="*/ 0 w 84568"/>
                  <a:gd name="connsiteY0" fmla="*/ 22860 h 45719"/>
                  <a:gd name="connsiteX1" fmla="*/ 42284 w 84568"/>
                  <a:gd name="connsiteY1" fmla="*/ 0 h 45719"/>
                  <a:gd name="connsiteX2" fmla="*/ 84568 w 84568"/>
                  <a:gd name="connsiteY2" fmla="*/ 22860 h 45719"/>
                  <a:gd name="connsiteX3" fmla="*/ 42284 w 84568"/>
                  <a:gd name="connsiteY3" fmla="*/ 45720 h 45719"/>
                  <a:gd name="connsiteX4" fmla="*/ 0 w 84568"/>
                  <a:gd name="connsiteY4" fmla="*/ 22860 h 45719"/>
                  <a:gd name="connsiteX0" fmla="*/ 0 w 84568"/>
                  <a:gd name="connsiteY0" fmla="*/ 22860 h 45720"/>
                  <a:gd name="connsiteX1" fmla="*/ 42284 w 84568"/>
                  <a:gd name="connsiteY1" fmla="*/ 0 h 45720"/>
                  <a:gd name="connsiteX2" fmla="*/ 84568 w 84568"/>
                  <a:gd name="connsiteY2" fmla="*/ 22860 h 45720"/>
                  <a:gd name="connsiteX3" fmla="*/ 42284 w 84568"/>
                  <a:gd name="connsiteY3" fmla="*/ 45720 h 45720"/>
                  <a:gd name="connsiteX4" fmla="*/ 0 w 84568"/>
                  <a:gd name="connsiteY4" fmla="*/ 22860 h 45720"/>
                  <a:gd name="connsiteX0" fmla="*/ 0 w 84568"/>
                  <a:gd name="connsiteY0" fmla="*/ 22860 h 45720"/>
                  <a:gd name="connsiteX1" fmla="*/ 42284 w 84568"/>
                  <a:gd name="connsiteY1" fmla="*/ 0 h 45720"/>
                  <a:gd name="connsiteX2" fmla="*/ 84568 w 84568"/>
                  <a:gd name="connsiteY2" fmla="*/ 22860 h 45720"/>
                  <a:gd name="connsiteX3" fmla="*/ 42284 w 84568"/>
                  <a:gd name="connsiteY3" fmla="*/ 45720 h 45720"/>
                  <a:gd name="connsiteX4" fmla="*/ 0 w 84568"/>
                  <a:gd name="connsiteY4" fmla="*/ 22860 h 45720"/>
                  <a:gd name="connsiteX0" fmla="*/ 0 w 84568"/>
                  <a:gd name="connsiteY0" fmla="*/ 4861 h 27721"/>
                  <a:gd name="connsiteX1" fmla="*/ 42284 w 84568"/>
                  <a:gd name="connsiteY1" fmla="*/ 8195 h 27721"/>
                  <a:gd name="connsiteX2" fmla="*/ 84568 w 84568"/>
                  <a:gd name="connsiteY2" fmla="*/ 4861 h 27721"/>
                  <a:gd name="connsiteX3" fmla="*/ 42284 w 84568"/>
                  <a:gd name="connsiteY3" fmla="*/ 27721 h 27721"/>
                  <a:gd name="connsiteX4" fmla="*/ 0 w 84568"/>
                  <a:gd name="connsiteY4" fmla="*/ 4861 h 277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4568" h="27721">
                    <a:moveTo>
                      <a:pt x="0" y="4861"/>
                    </a:moveTo>
                    <a:cubicBezTo>
                      <a:pt x="0" y="-7764"/>
                      <a:pt x="18931" y="8195"/>
                      <a:pt x="42284" y="8195"/>
                    </a:cubicBezTo>
                    <a:cubicBezTo>
                      <a:pt x="65637" y="8195"/>
                      <a:pt x="84568" y="-7764"/>
                      <a:pt x="84568" y="4861"/>
                    </a:cubicBezTo>
                    <a:cubicBezTo>
                      <a:pt x="84568" y="17486"/>
                      <a:pt x="65637" y="27721"/>
                      <a:pt x="42284" y="27721"/>
                    </a:cubicBezTo>
                    <a:cubicBezTo>
                      <a:pt x="18931" y="27721"/>
                      <a:pt x="0" y="17486"/>
                      <a:pt x="0" y="4861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7" name="片側の 2 つの角を丸めた四角形 56"/>
              <p:cNvSpPr/>
              <p:nvPr/>
            </p:nvSpPr>
            <p:spPr>
              <a:xfrm>
                <a:off x="7201777" y="5473933"/>
                <a:ext cx="562934" cy="502092"/>
              </a:xfrm>
              <a:prstGeom prst="round2SameRect">
                <a:avLst>
                  <a:gd name="adj1" fmla="val 41975"/>
                  <a:gd name="adj2" fmla="val 0"/>
                </a:avLst>
              </a:prstGeom>
              <a:solidFill>
                <a:srgbClr val="FFC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8" name="フリーフォーム 57"/>
              <p:cNvSpPr/>
              <p:nvPr/>
            </p:nvSpPr>
            <p:spPr>
              <a:xfrm>
                <a:off x="7180811" y="5490174"/>
                <a:ext cx="604867" cy="526203"/>
              </a:xfrm>
              <a:custGeom>
                <a:avLst/>
                <a:gdLst>
                  <a:gd name="connsiteX0" fmla="*/ 141626 w 604867"/>
                  <a:gd name="connsiteY0" fmla="*/ 0 h 526203"/>
                  <a:gd name="connsiteX1" fmla="*/ 302434 w 604867"/>
                  <a:gd name="connsiteY1" fmla="*/ 456550 h 526203"/>
                  <a:gd name="connsiteX2" fmla="*/ 463242 w 604867"/>
                  <a:gd name="connsiteY2" fmla="*/ 1 h 526203"/>
                  <a:gd name="connsiteX3" fmla="*/ 476513 w 604867"/>
                  <a:gd name="connsiteY3" fmla="*/ 4120 h 526203"/>
                  <a:gd name="connsiteX4" fmla="*/ 604867 w 604867"/>
                  <a:gd name="connsiteY4" fmla="*/ 197761 h 526203"/>
                  <a:gd name="connsiteX5" fmla="*/ 604867 w 604867"/>
                  <a:gd name="connsiteY5" fmla="*/ 526203 h 526203"/>
                  <a:gd name="connsiteX6" fmla="*/ 0 w 604867"/>
                  <a:gd name="connsiteY6" fmla="*/ 526203 h 526203"/>
                  <a:gd name="connsiteX7" fmla="*/ 0 w 604867"/>
                  <a:gd name="connsiteY7" fmla="*/ 197761 h 526203"/>
                  <a:gd name="connsiteX8" fmla="*/ 128354 w 604867"/>
                  <a:gd name="connsiteY8" fmla="*/ 4120 h 5262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04867" h="526203">
                    <a:moveTo>
                      <a:pt x="141626" y="0"/>
                    </a:moveTo>
                    <a:lnTo>
                      <a:pt x="302434" y="456550"/>
                    </a:lnTo>
                    <a:lnTo>
                      <a:pt x="463242" y="1"/>
                    </a:lnTo>
                    <a:lnTo>
                      <a:pt x="476513" y="4120"/>
                    </a:lnTo>
                    <a:cubicBezTo>
                      <a:pt x="551942" y="36024"/>
                      <a:pt x="604867" y="110712"/>
                      <a:pt x="604867" y="197761"/>
                    </a:cubicBezTo>
                    <a:lnTo>
                      <a:pt x="604867" y="526203"/>
                    </a:lnTo>
                    <a:lnTo>
                      <a:pt x="0" y="526203"/>
                    </a:lnTo>
                    <a:lnTo>
                      <a:pt x="0" y="197761"/>
                    </a:lnTo>
                    <a:cubicBezTo>
                      <a:pt x="0" y="110712"/>
                      <a:pt x="52926" y="36024"/>
                      <a:pt x="128354" y="4120"/>
                    </a:cubicBezTo>
                    <a:close/>
                  </a:path>
                </a:pathLst>
              </a:custGeom>
              <a:solidFill>
                <a:srgbClr val="0070C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9" name="直角三角形 58"/>
              <p:cNvSpPr/>
              <p:nvPr/>
            </p:nvSpPr>
            <p:spPr>
              <a:xfrm rot="5400000">
                <a:off x="7317605" y="5481430"/>
                <a:ext cx="166542" cy="149231"/>
              </a:xfrm>
              <a:prstGeom prst="rtTriangle">
                <a:avLst/>
              </a:prstGeom>
              <a:solidFill>
                <a:srgbClr val="FFC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0" name="直角三角形 59"/>
              <p:cNvSpPr/>
              <p:nvPr/>
            </p:nvSpPr>
            <p:spPr>
              <a:xfrm rot="16200000" flipH="1">
                <a:off x="7482342" y="5481430"/>
                <a:ext cx="166542" cy="149231"/>
              </a:xfrm>
              <a:prstGeom prst="rtTriangle">
                <a:avLst/>
              </a:prstGeom>
              <a:solidFill>
                <a:srgbClr val="FFC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1" name="円/楕円 4"/>
              <p:cNvSpPr/>
              <p:nvPr/>
            </p:nvSpPr>
            <p:spPr>
              <a:xfrm>
                <a:off x="7406323" y="5313020"/>
                <a:ext cx="148210" cy="45719"/>
              </a:xfrm>
              <a:custGeom>
                <a:avLst/>
                <a:gdLst/>
                <a:ahLst/>
                <a:cxnLst/>
                <a:rect l="l" t="t" r="r" b="b"/>
                <a:pathLst>
                  <a:path w="194934" h="36810">
                    <a:moveTo>
                      <a:pt x="0" y="0"/>
                    </a:moveTo>
                    <a:cubicBezTo>
                      <a:pt x="27202" y="6486"/>
                      <a:pt x="60957" y="9752"/>
                      <a:pt x="97467" y="9752"/>
                    </a:cubicBezTo>
                    <a:cubicBezTo>
                      <a:pt x="133977" y="9752"/>
                      <a:pt x="167732" y="6486"/>
                      <a:pt x="194934" y="0"/>
                    </a:cubicBezTo>
                    <a:cubicBezTo>
                      <a:pt x="186588" y="21408"/>
                      <a:pt x="146006" y="36810"/>
                      <a:pt x="97467" y="36810"/>
                    </a:cubicBezTo>
                    <a:cubicBezTo>
                      <a:pt x="48928" y="36810"/>
                      <a:pt x="8346" y="21408"/>
                      <a:pt x="0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42" name="グループ化 41"/>
            <p:cNvGrpSpPr/>
            <p:nvPr/>
          </p:nvGrpSpPr>
          <p:grpSpPr>
            <a:xfrm>
              <a:off x="6992103" y="4205838"/>
              <a:ext cx="564185" cy="476519"/>
              <a:chOff x="2848440" y="451195"/>
              <a:chExt cx="564185" cy="476519"/>
            </a:xfrm>
          </p:grpSpPr>
          <p:sp>
            <p:nvSpPr>
              <p:cNvPr id="43" name="フリーフォーム 42"/>
              <p:cNvSpPr/>
              <p:nvPr/>
            </p:nvSpPr>
            <p:spPr>
              <a:xfrm rot="15172654">
                <a:off x="3216725" y="441639"/>
                <a:ext cx="186344" cy="205456"/>
              </a:xfrm>
              <a:custGeom>
                <a:avLst/>
                <a:gdLst/>
                <a:ahLst/>
                <a:cxnLst/>
                <a:rect l="l" t="t" r="r" b="b"/>
                <a:pathLst>
                  <a:path w="356190" h="392721">
                    <a:moveTo>
                      <a:pt x="350691" y="230074"/>
                    </a:moveTo>
                    <a:cubicBezTo>
                      <a:pt x="347705" y="235959"/>
                      <a:pt x="343515" y="241355"/>
                      <a:pt x="338155" y="245879"/>
                    </a:cubicBezTo>
                    <a:cubicBezTo>
                      <a:pt x="316715" y="263976"/>
                      <a:pt x="284665" y="261265"/>
                      <a:pt x="266569" y="239825"/>
                    </a:cubicBezTo>
                    <a:lnTo>
                      <a:pt x="196033" y="156256"/>
                    </a:lnTo>
                    <a:lnTo>
                      <a:pt x="175061" y="164960"/>
                    </a:lnTo>
                    <a:lnTo>
                      <a:pt x="196882" y="286467"/>
                    </a:lnTo>
                    <a:lnTo>
                      <a:pt x="235586" y="286467"/>
                    </a:lnTo>
                    <a:cubicBezTo>
                      <a:pt x="264927" y="286467"/>
                      <a:pt x="288713" y="310253"/>
                      <a:pt x="288713" y="339594"/>
                    </a:cubicBezTo>
                    <a:lnTo>
                      <a:pt x="288712" y="339594"/>
                    </a:lnTo>
                    <a:cubicBezTo>
                      <a:pt x="288712" y="368935"/>
                      <a:pt x="264926" y="392721"/>
                      <a:pt x="235585" y="392721"/>
                    </a:cubicBezTo>
                    <a:lnTo>
                      <a:pt x="167647" y="392720"/>
                    </a:lnTo>
                    <a:cubicBezTo>
                      <a:pt x="160312" y="392720"/>
                      <a:pt x="153324" y="391233"/>
                      <a:pt x="146968" y="388545"/>
                    </a:cubicBezTo>
                    <a:lnTo>
                      <a:pt x="145241" y="387381"/>
                    </a:lnTo>
                    <a:lnTo>
                      <a:pt x="124022" y="384849"/>
                    </a:lnTo>
                    <a:cubicBezTo>
                      <a:pt x="113956" y="380396"/>
                      <a:pt x="105280" y="373088"/>
                      <a:pt x="99198" y="363761"/>
                    </a:cubicBezTo>
                    <a:lnTo>
                      <a:pt x="98212" y="361270"/>
                    </a:lnTo>
                    <a:lnTo>
                      <a:pt x="93849" y="366650"/>
                    </a:lnTo>
                    <a:cubicBezTo>
                      <a:pt x="82637" y="376042"/>
                      <a:pt x="67842" y="381156"/>
                      <a:pt x="52121" y="379766"/>
                    </a:cubicBezTo>
                    <a:cubicBezTo>
                      <a:pt x="20681" y="376987"/>
                      <a:pt x="-2554" y="349247"/>
                      <a:pt x="225" y="317806"/>
                    </a:cubicBezTo>
                    <a:lnTo>
                      <a:pt x="20103" y="92911"/>
                    </a:lnTo>
                    <a:cubicBezTo>
                      <a:pt x="22188" y="69331"/>
                      <a:pt x="38313" y="50366"/>
                      <a:pt x="59509" y="43530"/>
                    </a:cubicBezTo>
                    <a:lnTo>
                      <a:pt x="71374" y="42206"/>
                    </a:lnTo>
                    <a:lnTo>
                      <a:pt x="74764" y="30563"/>
                    </a:lnTo>
                    <a:cubicBezTo>
                      <a:pt x="81677" y="17422"/>
                      <a:pt x="93513" y="7426"/>
                      <a:pt x="107625" y="2811"/>
                    </a:cubicBezTo>
                    <a:cubicBezTo>
                      <a:pt x="114682" y="503"/>
                      <a:pt x="122306" y="-459"/>
                      <a:pt x="130169" y="205"/>
                    </a:cubicBezTo>
                    <a:lnTo>
                      <a:pt x="150297" y="65235"/>
                    </a:lnTo>
                    <a:lnTo>
                      <a:pt x="190666" y="48479"/>
                    </a:lnTo>
                    <a:cubicBezTo>
                      <a:pt x="205829" y="42186"/>
                      <a:pt x="222298" y="43783"/>
                      <a:pt x="234404" y="53301"/>
                    </a:cubicBezTo>
                    <a:cubicBezTo>
                      <a:pt x="241673" y="55823"/>
                      <a:pt x="248154" y="60489"/>
                      <a:pt x="253443" y="66755"/>
                    </a:cubicBezTo>
                    <a:lnTo>
                      <a:pt x="344209" y="174293"/>
                    </a:lnTo>
                    <a:cubicBezTo>
                      <a:pt x="357781" y="190372"/>
                      <a:pt x="359650" y="212421"/>
                      <a:pt x="350691" y="230074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44" name="グループ化 43"/>
              <p:cNvGrpSpPr/>
              <p:nvPr/>
            </p:nvGrpSpPr>
            <p:grpSpPr>
              <a:xfrm rot="3067025">
                <a:off x="2995382" y="544094"/>
                <a:ext cx="236678" cy="530562"/>
                <a:chOff x="3683483" y="2052592"/>
                <a:chExt cx="452402" cy="1014149"/>
              </a:xfrm>
            </p:grpSpPr>
            <p:sp>
              <p:nvSpPr>
                <p:cNvPr id="45" name="台形 44"/>
                <p:cNvSpPr/>
                <p:nvPr/>
              </p:nvSpPr>
              <p:spPr>
                <a:xfrm rot="20759838">
                  <a:off x="3683483" y="2052592"/>
                  <a:ext cx="314324" cy="158511"/>
                </a:xfrm>
                <a:prstGeom prst="trapezoid">
                  <a:avLst>
                    <a:gd name="adj" fmla="val 13602"/>
                  </a:avLst>
                </a:prstGeom>
                <a:solidFill>
                  <a:srgbClr val="0070C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6" name="片側の 2 つの角を丸めた四角形 45"/>
                <p:cNvSpPr/>
                <p:nvPr/>
              </p:nvSpPr>
              <p:spPr>
                <a:xfrm rot="9943817">
                  <a:off x="3794782" y="2178212"/>
                  <a:ext cx="341103" cy="888529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0070C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</p:grpSp>
      <p:grpSp>
        <p:nvGrpSpPr>
          <p:cNvPr id="62" name="グループ化 61"/>
          <p:cNvGrpSpPr/>
          <p:nvPr/>
        </p:nvGrpSpPr>
        <p:grpSpPr>
          <a:xfrm>
            <a:off x="4446784" y="2845982"/>
            <a:ext cx="969420" cy="1512392"/>
            <a:chOff x="7960622" y="3689028"/>
            <a:chExt cx="849817" cy="1325799"/>
          </a:xfrm>
        </p:grpSpPr>
        <p:grpSp>
          <p:nvGrpSpPr>
            <p:cNvPr id="63" name="グループ化 62"/>
            <p:cNvGrpSpPr/>
            <p:nvPr/>
          </p:nvGrpSpPr>
          <p:grpSpPr>
            <a:xfrm>
              <a:off x="8078541" y="3689028"/>
              <a:ext cx="731898" cy="1325799"/>
              <a:chOff x="8078541" y="4690578"/>
              <a:chExt cx="731898" cy="1325799"/>
            </a:xfrm>
          </p:grpSpPr>
          <p:sp>
            <p:nvSpPr>
              <p:cNvPr id="69" name="フリーフォーム 68"/>
              <p:cNvSpPr/>
              <p:nvPr/>
            </p:nvSpPr>
            <p:spPr>
              <a:xfrm>
                <a:off x="8078541" y="4690578"/>
                <a:ext cx="731898" cy="986617"/>
              </a:xfrm>
              <a:custGeom>
                <a:avLst/>
                <a:gdLst>
                  <a:gd name="connsiteX0" fmla="*/ 425446 w 850891"/>
                  <a:gd name="connsiteY0" fmla="*/ 0 h 1027118"/>
                  <a:gd name="connsiteX1" fmla="*/ 726282 w 850891"/>
                  <a:gd name="connsiteY1" fmla="*/ 124610 h 1027118"/>
                  <a:gd name="connsiteX2" fmla="*/ 726281 w 850891"/>
                  <a:gd name="connsiteY2" fmla="*/ 124610 h 1027118"/>
                  <a:gd name="connsiteX3" fmla="*/ 726281 w 850891"/>
                  <a:gd name="connsiteY3" fmla="*/ 726283 h 1027118"/>
                  <a:gd name="connsiteX4" fmla="*/ 425446 w 850891"/>
                  <a:gd name="connsiteY4" fmla="*/ 1027118 h 1027118"/>
                  <a:gd name="connsiteX5" fmla="*/ 124609 w 850891"/>
                  <a:gd name="connsiteY5" fmla="*/ 726282 h 1027118"/>
                  <a:gd name="connsiteX6" fmla="*/ 124609 w 850891"/>
                  <a:gd name="connsiteY6" fmla="*/ 124610 h 1027118"/>
                  <a:gd name="connsiteX7" fmla="*/ 425446 w 850891"/>
                  <a:gd name="connsiteY7" fmla="*/ 0 h 10271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50891" h="1027118">
                    <a:moveTo>
                      <a:pt x="425446" y="0"/>
                    </a:moveTo>
                    <a:cubicBezTo>
                      <a:pt x="534327" y="0"/>
                      <a:pt x="643208" y="41537"/>
                      <a:pt x="726282" y="124610"/>
                    </a:cubicBezTo>
                    <a:lnTo>
                      <a:pt x="726281" y="124610"/>
                    </a:lnTo>
                    <a:cubicBezTo>
                      <a:pt x="892428" y="290757"/>
                      <a:pt x="892428" y="560136"/>
                      <a:pt x="726281" y="726283"/>
                    </a:cubicBezTo>
                    <a:lnTo>
                      <a:pt x="425446" y="1027118"/>
                    </a:lnTo>
                    <a:lnTo>
                      <a:pt x="124609" y="726282"/>
                    </a:lnTo>
                    <a:cubicBezTo>
                      <a:pt x="-41537" y="560135"/>
                      <a:pt x="-41537" y="290757"/>
                      <a:pt x="124609" y="124610"/>
                    </a:cubicBezTo>
                    <a:cubicBezTo>
                      <a:pt x="207683" y="41537"/>
                      <a:pt x="316565" y="0"/>
                      <a:pt x="425446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0" name="片側の 2 つの角を丸めた四角形 69"/>
              <p:cNvSpPr/>
              <p:nvPr/>
            </p:nvSpPr>
            <p:spPr>
              <a:xfrm rot="10800000">
                <a:off x="8370285" y="5319902"/>
                <a:ext cx="139982" cy="24436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1" name="円/楕円 238"/>
              <p:cNvSpPr/>
              <p:nvPr/>
            </p:nvSpPr>
            <p:spPr>
              <a:xfrm>
                <a:off x="8150754" y="4927031"/>
                <a:ext cx="579044" cy="507499"/>
              </a:xfrm>
              <a:custGeom>
                <a:avLst/>
                <a:gdLst>
                  <a:gd name="connsiteX0" fmla="*/ 0 w 579044"/>
                  <a:gd name="connsiteY0" fmla="*/ 318294 h 636588"/>
                  <a:gd name="connsiteX1" fmla="*/ 289522 w 579044"/>
                  <a:gd name="connsiteY1" fmla="*/ 0 h 636588"/>
                  <a:gd name="connsiteX2" fmla="*/ 579044 w 579044"/>
                  <a:gd name="connsiteY2" fmla="*/ 318294 h 636588"/>
                  <a:gd name="connsiteX3" fmla="*/ 289522 w 579044"/>
                  <a:gd name="connsiteY3" fmla="*/ 636588 h 636588"/>
                  <a:gd name="connsiteX4" fmla="*/ 0 w 579044"/>
                  <a:gd name="connsiteY4" fmla="*/ 318294 h 636588"/>
                  <a:gd name="connsiteX0" fmla="*/ 0 w 579044"/>
                  <a:gd name="connsiteY0" fmla="*/ 318294 h 636588"/>
                  <a:gd name="connsiteX1" fmla="*/ 289522 w 579044"/>
                  <a:gd name="connsiteY1" fmla="*/ 0 h 636588"/>
                  <a:gd name="connsiteX2" fmla="*/ 579044 w 579044"/>
                  <a:gd name="connsiteY2" fmla="*/ 318294 h 636588"/>
                  <a:gd name="connsiteX3" fmla="*/ 289522 w 579044"/>
                  <a:gd name="connsiteY3" fmla="*/ 636588 h 636588"/>
                  <a:gd name="connsiteX4" fmla="*/ 0 w 579044"/>
                  <a:gd name="connsiteY4" fmla="*/ 318294 h 636588"/>
                  <a:gd name="connsiteX0" fmla="*/ 0 w 579044"/>
                  <a:gd name="connsiteY0" fmla="*/ 318294 h 636588"/>
                  <a:gd name="connsiteX1" fmla="*/ 289522 w 579044"/>
                  <a:gd name="connsiteY1" fmla="*/ 0 h 636588"/>
                  <a:gd name="connsiteX2" fmla="*/ 579044 w 579044"/>
                  <a:gd name="connsiteY2" fmla="*/ 318294 h 636588"/>
                  <a:gd name="connsiteX3" fmla="*/ 289522 w 579044"/>
                  <a:gd name="connsiteY3" fmla="*/ 636588 h 636588"/>
                  <a:gd name="connsiteX4" fmla="*/ 0 w 579044"/>
                  <a:gd name="connsiteY4" fmla="*/ 318294 h 636588"/>
                  <a:gd name="connsiteX0" fmla="*/ 289522 w 579044"/>
                  <a:gd name="connsiteY0" fmla="*/ 0 h 636588"/>
                  <a:gd name="connsiteX1" fmla="*/ 579044 w 579044"/>
                  <a:gd name="connsiteY1" fmla="*/ 318294 h 636588"/>
                  <a:gd name="connsiteX2" fmla="*/ 289522 w 579044"/>
                  <a:gd name="connsiteY2" fmla="*/ 636588 h 636588"/>
                  <a:gd name="connsiteX3" fmla="*/ 0 w 579044"/>
                  <a:gd name="connsiteY3" fmla="*/ 318294 h 636588"/>
                  <a:gd name="connsiteX4" fmla="*/ 380962 w 579044"/>
                  <a:gd name="connsiteY4" fmla="*/ 91440 h 636588"/>
                  <a:gd name="connsiteX0" fmla="*/ 289522 w 579044"/>
                  <a:gd name="connsiteY0" fmla="*/ 0 h 636588"/>
                  <a:gd name="connsiteX1" fmla="*/ 579044 w 579044"/>
                  <a:gd name="connsiteY1" fmla="*/ 318294 h 636588"/>
                  <a:gd name="connsiteX2" fmla="*/ 289522 w 579044"/>
                  <a:gd name="connsiteY2" fmla="*/ 636588 h 636588"/>
                  <a:gd name="connsiteX3" fmla="*/ 0 w 579044"/>
                  <a:gd name="connsiteY3" fmla="*/ 318294 h 636588"/>
                  <a:gd name="connsiteX4" fmla="*/ 342862 w 579044"/>
                  <a:gd name="connsiteY4" fmla="*/ 170815 h 636588"/>
                  <a:gd name="connsiteX0" fmla="*/ 349847 w 579044"/>
                  <a:gd name="connsiteY0" fmla="*/ 39186 h 507499"/>
                  <a:gd name="connsiteX1" fmla="*/ 579044 w 579044"/>
                  <a:gd name="connsiteY1" fmla="*/ 189205 h 507499"/>
                  <a:gd name="connsiteX2" fmla="*/ 289522 w 579044"/>
                  <a:gd name="connsiteY2" fmla="*/ 507499 h 507499"/>
                  <a:gd name="connsiteX3" fmla="*/ 0 w 579044"/>
                  <a:gd name="connsiteY3" fmla="*/ 189205 h 507499"/>
                  <a:gd name="connsiteX4" fmla="*/ 342862 w 579044"/>
                  <a:gd name="connsiteY4" fmla="*/ 41726 h 507499"/>
                  <a:gd name="connsiteX0" fmla="*/ 349847 w 579044"/>
                  <a:gd name="connsiteY0" fmla="*/ 39186 h 507499"/>
                  <a:gd name="connsiteX1" fmla="*/ 579044 w 579044"/>
                  <a:gd name="connsiteY1" fmla="*/ 189205 h 507499"/>
                  <a:gd name="connsiteX2" fmla="*/ 289522 w 579044"/>
                  <a:gd name="connsiteY2" fmla="*/ 507499 h 507499"/>
                  <a:gd name="connsiteX3" fmla="*/ 0 w 579044"/>
                  <a:gd name="connsiteY3" fmla="*/ 189205 h 507499"/>
                  <a:gd name="connsiteX4" fmla="*/ 342862 w 579044"/>
                  <a:gd name="connsiteY4" fmla="*/ 41726 h 5074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79044" h="507499">
                    <a:moveTo>
                      <a:pt x="349847" y="39186"/>
                    </a:moveTo>
                    <a:cubicBezTo>
                      <a:pt x="497046" y="-33839"/>
                      <a:pt x="579044" y="13416"/>
                      <a:pt x="579044" y="189205"/>
                    </a:cubicBezTo>
                    <a:cubicBezTo>
                      <a:pt x="579044" y="364994"/>
                      <a:pt x="449421" y="507499"/>
                      <a:pt x="289522" y="507499"/>
                    </a:cubicBezTo>
                    <a:cubicBezTo>
                      <a:pt x="129623" y="507499"/>
                      <a:pt x="0" y="364994"/>
                      <a:pt x="0" y="189205"/>
                    </a:cubicBezTo>
                    <a:cubicBezTo>
                      <a:pt x="0" y="13416"/>
                      <a:pt x="91523" y="-49714"/>
                      <a:pt x="342862" y="41726"/>
                    </a:cubicBezTo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2" name="フリーフォーム 71"/>
              <p:cNvSpPr/>
              <p:nvPr/>
            </p:nvSpPr>
            <p:spPr>
              <a:xfrm>
                <a:off x="8155267" y="4874987"/>
                <a:ext cx="574531" cy="154607"/>
              </a:xfrm>
              <a:custGeom>
                <a:avLst/>
                <a:gdLst>
                  <a:gd name="connsiteX0" fmla="*/ 287487 w 574531"/>
                  <a:gd name="connsiteY0" fmla="*/ 0 h 142237"/>
                  <a:gd name="connsiteX1" fmla="*/ 541357 w 574531"/>
                  <a:gd name="connsiteY1" fmla="*/ 37116 h 142237"/>
                  <a:gd name="connsiteX2" fmla="*/ 565729 w 574531"/>
                  <a:gd name="connsiteY2" fmla="*/ 49875 h 142237"/>
                  <a:gd name="connsiteX3" fmla="*/ 574531 w 574531"/>
                  <a:gd name="connsiteY3" fmla="*/ 142237 h 142237"/>
                  <a:gd name="connsiteX4" fmla="*/ 507831 w 574531"/>
                  <a:gd name="connsiteY4" fmla="*/ 105999 h 142237"/>
                  <a:gd name="connsiteX5" fmla="*/ 499725 w 574531"/>
                  <a:gd name="connsiteY5" fmla="*/ 90229 h 142237"/>
                  <a:gd name="connsiteX6" fmla="*/ 504681 w 574531"/>
                  <a:gd name="connsiteY6" fmla="*/ 142237 h 142237"/>
                  <a:gd name="connsiteX7" fmla="*/ 437981 w 574531"/>
                  <a:gd name="connsiteY7" fmla="*/ 105999 h 142237"/>
                  <a:gd name="connsiteX8" fmla="*/ 429875 w 574531"/>
                  <a:gd name="connsiteY8" fmla="*/ 90229 h 142237"/>
                  <a:gd name="connsiteX9" fmla="*/ 434831 w 574531"/>
                  <a:gd name="connsiteY9" fmla="*/ 142237 h 142237"/>
                  <a:gd name="connsiteX10" fmla="*/ 368131 w 574531"/>
                  <a:gd name="connsiteY10" fmla="*/ 105999 h 142237"/>
                  <a:gd name="connsiteX11" fmla="*/ 360025 w 574531"/>
                  <a:gd name="connsiteY11" fmla="*/ 90229 h 142237"/>
                  <a:gd name="connsiteX12" fmla="*/ 364981 w 574531"/>
                  <a:gd name="connsiteY12" fmla="*/ 142237 h 142237"/>
                  <a:gd name="connsiteX13" fmla="*/ 298281 w 574531"/>
                  <a:gd name="connsiteY13" fmla="*/ 105999 h 142237"/>
                  <a:gd name="connsiteX14" fmla="*/ 294073 w 574531"/>
                  <a:gd name="connsiteY14" fmla="*/ 97812 h 142237"/>
                  <a:gd name="connsiteX15" fmla="*/ 298306 w 574531"/>
                  <a:gd name="connsiteY15" fmla="*/ 142237 h 142237"/>
                  <a:gd name="connsiteX16" fmla="*/ 231606 w 574531"/>
                  <a:gd name="connsiteY16" fmla="*/ 105999 h 142237"/>
                  <a:gd name="connsiteX17" fmla="*/ 223500 w 574531"/>
                  <a:gd name="connsiteY17" fmla="*/ 90229 h 142237"/>
                  <a:gd name="connsiteX18" fmla="*/ 228456 w 574531"/>
                  <a:gd name="connsiteY18" fmla="*/ 142237 h 142237"/>
                  <a:gd name="connsiteX19" fmla="*/ 161756 w 574531"/>
                  <a:gd name="connsiteY19" fmla="*/ 105999 h 142237"/>
                  <a:gd name="connsiteX20" fmla="*/ 153650 w 574531"/>
                  <a:gd name="connsiteY20" fmla="*/ 90229 h 142237"/>
                  <a:gd name="connsiteX21" fmla="*/ 158606 w 574531"/>
                  <a:gd name="connsiteY21" fmla="*/ 142237 h 142237"/>
                  <a:gd name="connsiteX22" fmla="*/ 91906 w 574531"/>
                  <a:gd name="connsiteY22" fmla="*/ 105999 h 142237"/>
                  <a:gd name="connsiteX23" fmla="*/ 83800 w 574531"/>
                  <a:gd name="connsiteY23" fmla="*/ 90229 h 142237"/>
                  <a:gd name="connsiteX24" fmla="*/ 88756 w 574531"/>
                  <a:gd name="connsiteY24" fmla="*/ 142237 h 142237"/>
                  <a:gd name="connsiteX25" fmla="*/ 1841 w 574531"/>
                  <a:gd name="connsiteY25" fmla="*/ 66672 h 142237"/>
                  <a:gd name="connsiteX26" fmla="*/ 0 w 574531"/>
                  <a:gd name="connsiteY26" fmla="*/ 54715 h 142237"/>
                  <a:gd name="connsiteX27" fmla="*/ 33617 w 574531"/>
                  <a:gd name="connsiteY27" fmla="*/ 37116 h 142237"/>
                  <a:gd name="connsiteX28" fmla="*/ 287487 w 574531"/>
                  <a:gd name="connsiteY28" fmla="*/ 0 h 142237"/>
                  <a:gd name="connsiteX0" fmla="*/ 287487 w 574531"/>
                  <a:gd name="connsiteY0" fmla="*/ 0 h 142237"/>
                  <a:gd name="connsiteX1" fmla="*/ 541357 w 574531"/>
                  <a:gd name="connsiteY1" fmla="*/ 37116 h 142237"/>
                  <a:gd name="connsiteX2" fmla="*/ 565729 w 574531"/>
                  <a:gd name="connsiteY2" fmla="*/ 49875 h 142237"/>
                  <a:gd name="connsiteX3" fmla="*/ 574531 w 574531"/>
                  <a:gd name="connsiteY3" fmla="*/ 142237 h 142237"/>
                  <a:gd name="connsiteX4" fmla="*/ 507831 w 574531"/>
                  <a:gd name="connsiteY4" fmla="*/ 105999 h 142237"/>
                  <a:gd name="connsiteX5" fmla="*/ 499725 w 574531"/>
                  <a:gd name="connsiteY5" fmla="*/ 90229 h 142237"/>
                  <a:gd name="connsiteX6" fmla="*/ 504681 w 574531"/>
                  <a:gd name="connsiteY6" fmla="*/ 142237 h 142237"/>
                  <a:gd name="connsiteX7" fmla="*/ 437981 w 574531"/>
                  <a:gd name="connsiteY7" fmla="*/ 105999 h 142237"/>
                  <a:gd name="connsiteX8" fmla="*/ 429875 w 574531"/>
                  <a:gd name="connsiteY8" fmla="*/ 90229 h 142237"/>
                  <a:gd name="connsiteX9" fmla="*/ 434831 w 574531"/>
                  <a:gd name="connsiteY9" fmla="*/ 142237 h 142237"/>
                  <a:gd name="connsiteX10" fmla="*/ 368131 w 574531"/>
                  <a:gd name="connsiteY10" fmla="*/ 105999 h 142237"/>
                  <a:gd name="connsiteX11" fmla="*/ 360025 w 574531"/>
                  <a:gd name="connsiteY11" fmla="*/ 90229 h 142237"/>
                  <a:gd name="connsiteX12" fmla="*/ 364981 w 574531"/>
                  <a:gd name="connsiteY12" fmla="*/ 142237 h 142237"/>
                  <a:gd name="connsiteX13" fmla="*/ 298281 w 574531"/>
                  <a:gd name="connsiteY13" fmla="*/ 105999 h 142237"/>
                  <a:gd name="connsiteX14" fmla="*/ 294073 w 574531"/>
                  <a:gd name="connsiteY14" fmla="*/ 97812 h 142237"/>
                  <a:gd name="connsiteX15" fmla="*/ 298306 w 574531"/>
                  <a:gd name="connsiteY15" fmla="*/ 142237 h 142237"/>
                  <a:gd name="connsiteX16" fmla="*/ 231606 w 574531"/>
                  <a:gd name="connsiteY16" fmla="*/ 105999 h 142237"/>
                  <a:gd name="connsiteX17" fmla="*/ 223500 w 574531"/>
                  <a:gd name="connsiteY17" fmla="*/ 90229 h 142237"/>
                  <a:gd name="connsiteX18" fmla="*/ 228456 w 574531"/>
                  <a:gd name="connsiteY18" fmla="*/ 142237 h 142237"/>
                  <a:gd name="connsiteX19" fmla="*/ 161756 w 574531"/>
                  <a:gd name="connsiteY19" fmla="*/ 105999 h 142237"/>
                  <a:gd name="connsiteX20" fmla="*/ 153650 w 574531"/>
                  <a:gd name="connsiteY20" fmla="*/ 90229 h 142237"/>
                  <a:gd name="connsiteX21" fmla="*/ 158606 w 574531"/>
                  <a:gd name="connsiteY21" fmla="*/ 142237 h 142237"/>
                  <a:gd name="connsiteX22" fmla="*/ 91906 w 574531"/>
                  <a:gd name="connsiteY22" fmla="*/ 105999 h 142237"/>
                  <a:gd name="connsiteX23" fmla="*/ 83800 w 574531"/>
                  <a:gd name="connsiteY23" fmla="*/ 90229 h 142237"/>
                  <a:gd name="connsiteX24" fmla="*/ 88756 w 574531"/>
                  <a:gd name="connsiteY24" fmla="*/ 142237 h 142237"/>
                  <a:gd name="connsiteX25" fmla="*/ 1841 w 574531"/>
                  <a:gd name="connsiteY25" fmla="*/ 66672 h 142237"/>
                  <a:gd name="connsiteX26" fmla="*/ 0 w 574531"/>
                  <a:gd name="connsiteY26" fmla="*/ 54715 h 142237"/>
                  <a:gd name="connsiteX27" fmla="*/ 33617 w 574531"/>
                  <a:gd name="connsiteY27" fmla="*/ 37116 h 142237"/>
                  <a:gd name="connsiteX28" fmla="*/ 378927 w 574531"/>
                  <a:gd name="connsiteY28" fmla="*/ 54626 h 142237"/>
                  <a:gd name="connsiteX0" fmla="*/ 287487 w 574531"/>
                  <a:gd name="connsiteY0" fmla="*/ 0 h 142237"/>
                  <a:gd name="connsiteX1" fmla="*/ 541357 w 574531"/>
                  <a:gd name="connsiteY1" fmla="*/ 37116 h 142237"/>
                  <a:gd name="connsiteX2" fmla="*/ 565729 w 574531"/>
                  <a:gd name="connsiteY2" fmla="*/ 49875 h 142237"/>
                  <a:gd name="connsiteX3" fmla="*/ 574531 w 574531"/>
                  <a:gd name="connsiteY3" fmla="*/ 142237 h 142237"/>
                  <a:gd name="connsiteX4" fmla="*/ 507831 w 574531"/>
                  <a:gd name="connsiteY4" fmla="*/ 105999 h 142237"/>
                  <a:gd name="connsiteX5" fmla="*/ 499725 w 574531"/>
                  <a:gd name="connsiteY5" fmla="*/ 90229 h 142237"/>
                  <a:gd name="connsiteX6" fmla="*/ 504681 w 574531"/>
                  <a:gd name="connsiteY6" fmla="*/ 142237 h 142237"/>
                  <a:gd name="connsiteX7" fmla="*/ 437981 w 574531"/>
                  <a:gd name="connsiteY7" fmla="*/ 105999 h 142237"/>
                  <a:gd name="connsiteX8" fmla="*/ 429875 w 574531"/>
                  <a:gd name="connsiteY8" fmla="*/ 90229 h 142237"/>
                  <a:gd name="connsiteX9" fmla="*/ 434831 w 574531"/>
                  <a:gd name="connsiteY9" fmla="*/ 142237 h 142237"/>
                  <a:gd name="connsiteX10" fmla="*/ 368131 w 574531"/>
                  <a:gd name="connsiteY10" fmla="*/ 105999 h 142237"/>
                  <a:gd name="connsiteX11" fmla="*/ 360025 w 574531"/>
                  <a:gd name="connsiteY11" fmla="*/ 90229 h 142237"/>
                  <a:gd name="connsiteX12" fmla="*/ 364981 w 574531"/>
                  <a:gd name="connsiteY12" fmla="*/ 142237 h 142237"/>
                  <a:gd name="connsiteX13" fmla="*/ 298281 w 574531"/>
                  <a:gd name="connsiteY13" fmla="*/ 105999 h 142237"/>
                  <a:gd name="connsiteX14" fmla="*/ 294073 w 574531"/>
                  <a:gd name="connsiteY14" fmla="*/ 97812 h 142237"/>
                  <a:gd name="connsiteX15" fmla="*/ 298306 w 574531"/>
                  <a:gd name="connsiteY15" fmla="*/ 142237 h 142237"/>
                  <a:gd name="connsiteX16" fmla="*/ 231606 w 574531"/>
                  <a:gd name="connsiteY16" fmla="*/ 105999 h 142237"/>
                  <a:gd name="connsiteX17" fmla="*/ 223500 w 574531"/>
                  <a:gd name="connsiteY17" fmla="*/ 90229 h 142237"/>
                  <a:gd name="connsiteX18" fmla="*/ 228456 w 574531"/>
                  <a:gd name="connsiteY18" fmla="*/ 142237 h 142237"/>
                  <a:gd name="connsiteX19" fmla="*/ 161756 w 574531"/>
                  <a:gd name="connsiteY19" fmla="*/ 105999 h 142237"/>
                  <a:gd name="connsiteX20" fmla="*/ 153650 w 574531"/>
                  <a:gd name="connsiteY20" fmla="*/ 90229 h 142237"/>
                  <a:gd name="connsiteX21" fmla="*/ 158606 w 574531"/>
                  <a:gd name="connsiteY21" fmla="*/ 142237 h 142237"/>
                  <a:gd name="connsiteX22" fmla="*/ 91906 w 574531"/>
                  <a:gd name="connsiteY22" fmla="*/ 105999 h 142237"/>
                  <a:gd name="connsiteX23" fmla="*/ 83800 w 574531"/>
                  <a:gd name="connsiteY23" fmla="*/ 90229 h 142237"/>
                  <a:gd name="connsiteX24" fmla="*/ 88756 w 574531"/>
                  <a:gd name="connsiteY24" fmla="*/ 142237 h 142237"/>
                  <a:gd name="connsiteX25" fmla="*/ 1841 w 574531"/>
                  <a:gd name="connsiteY25" fmla="*/ 66672 h 142237"/>
                  <a:gd name="connsiteX26" fmla="*/ 0 w 574531"/>
                  <a:gd name="connsiteY26" fmla="*/ 54715 h 142237"/>
                  <a:gd name="connsiteX27" fmla="*/ 33617 w 574531"/>
                  <a:gd name="connsiteY27" fmla="*/ 37116 h 142237"/>
                  <a:gd name="connsiteX0" fmla="*/ 287487 w 574531"/>
                  <a:gd name="connsiteY0" fmla="*/ 0 h 142237"/>
                  <a:gd name="connsiteX1" fmla="*/ 541357 w 574531"/>
                  <a:gd name="connsiteY1" fmla="*/ 37116 h 142237"/>
                  <a:gd name="connsiteX2" fmla="*/ 565729 w 574531"/>
                  <a:gd name="connsiteY2" fmla="*/ 49875 h 142237"/>
                  <a:gd name="connsiteX3" fmla="*/ 574531 w 574531"/>
                  <a:gd name="connsiteY3" fmla="*/ 142237 h 142237"/>
                  <a:gd name="connsiteX4" fmla="*/ 507831 w 574531"/>
                  <a:gd name="connsiteY4" fmla="*/ 105999 h 142237"/>
                  <a:gd name="connsiteX5" fmla="*/ 499725 w 574531"/>
                  <a:gd name="connsiteY5" fmla="*/ 90229 h 142237"/>
                  <a:gd name="connsiteX6" fmla="*/ 504681 w 574531"/>
                  <a:gd name="connsiteY6" fmla="*/ 142237 h 142237"/>
                  <a:gd name="connsiteX7" fmla="*/ 437981 w 574531"/>
                  <a:gd name="connsiteY7" fmla="*/ 105999 h 142237"/>
                  <a:gd name="connsiteX8" fmla="*/ 429875 w 574531"/>
                  <a:gd name="connsiteY8" fmla="*/ 90229 h 142237"/>
                  <a:gd name="connsiteX9" fmla="*/ 434831 w 574531"/>
                  <a:gd name="connsiteY9" fmla="*/ 142237 h 142237"/>
                  <a:gd name="connsiteX10" fmla="*/ 368131 w 574531"/>
                  <a:gd name="connsiteY10" fmla="*/ 105999 h 142237"/>
                  <a:gd name="connsiteX11" fmla="*/ 360025 w 574531"/>
                  <a:gd name="connsiteY11" fmla="*/ 90229 h 142237"/>
                  <a:gd name="connsiteX12" fmla="*/ 364981 w 574531"/>
                  <a:gd name="connsiteY12" fmla="*/ 142237 h 142237"/>
                  <a:gd name="connsiteX13" fmla="*/ 298281 w 574531"/>
                  <a:gd name="connsiteY13" fmla="*/ 105999 h 142237"/>
                  <a:gd name="connsiteX14" fmla="*/ 294073 w 574531"/>
                  <a:gd name="connsiteY14" fmla="*/ 97812 h 142237"/>
                  <a:gd name="connsiteX15" fmla="*/ 298306 w 574531"/>
                  <a:gd name="connsiteY15" fmla="*/ 142237 h 142237"/>
                  <a:gd name="connsiteX16" fmla="*/ 231606 w 574531"/>
                  <a:gd name="connsiteY16" fmla="*/ 105999 h 142237"/>
                  <a:gd name="connsiteX17" fmla="*/ 223500 w 574531"/>
                  <a:gd name="connsiteY17" fmla="*/ 90229 h 142237"/>
                  <a:gd name="connsiteX18" fmla="*/ 228456 w 574531"/>
                  <a:gd name="connsiteY18" fmla="*/ 142237 h 142237"/>
                  <a:gd name="connsiteX19" fmla="*/ 161756 w 574531"/>
                  <a:gd name="connsiteY19" fmla="*/ 105999 h 142237"/>
                  <a:gd name="connsiteX20" fmla="*/ 153650 w 574531"/>
                  <a:gd name="connsiteY20" fmla="*/ 90229 h 142237"/>
                  <a:gd name="connsiteX21" fmla="*/ 158606 w 574531"/>
                  <a:gd name="connsiteY21" fmla="*/ 142237 h 142237"/>
                  <a:gd name="connsiteX22" fmla="*/ 91906 w 574531"/>
                  <a:gd name="connsiteY22" fmla="*/ 105999 h 142237"/>
                  <a:gd name="connsiteX23" fmla="*/ 83800 w 574531"/>
                  <a:gd name="connsiteY23" fmla="*/ 90229 h 142237"/>
                  <a:gd name="connsiteX24" fmla="*/ 88756 w 574531"/>
                  <a:gd name="connsiteY24" fmla="*/ 142237 h 142237"/>
                  <a:gd name="connsiteX25" fmla="*/ 1841 w 574531"/>
                  <a:gd name="connsiteY25" fmla="*/ 66672 h 142237"/>
                  <a:gd name="connsiteX26" fmla="*/ 0 w 574531"/>
                  <a:gd name="connsiteY26" fmla="*/ 54715 h 142237"/>
                  <a:gd name="connsiteX0" fmla="*/ 541357 w 574531"/>
                  <a:gd name="connsiteY0" fmla="*/ 0 h 105121"/>
                  <a:gd name="connsiteX1" fmla="*/ 565729 w 574531"/>
                  <a:gd name="connsiteY1" fmla="*/ 12759 h 105121"/>
                  <a:gd name="connsiteX2" fmla="*/ 574531 w 574531"/>
                  <a:gd name="connsiteY2" fmla="*/ 105121 h 105121"/>
                  <a:gd name="connsiteX3" fmla="*/ 507831 w 574531"/>
                  <a:gd name="connsiteY3" fmla="*/ 68883 h 105121"/>
                  <a:gd name="connsiteX4" fmla="*/ 499725 w 574531"/>
                  <a:gd name="connsiteY4" fmla="*/ 53113 h 105121"/>
                  <a:gd name="connsiteX5" fmla="*/ 504681 w 574531"/>
                  <a:gd name="connsiteY5" fmla="*/ 105121 h 105121"/>
                  <a:gd name="connsiteX6" fmla="*/ 437981 w 574531"/>
                  <a:gd name="connsiteY6" fmla="*/ 68883 h 105121"/>
                  <a:gd name="connsiteX7" fmla="*/ 429875 w 574531"/>
                  <a:gd name="connsiteY7" fmla="*/ 53113 h 105121"/>
                  <a:gd name="connsiteX8" fmla="*/ 434831 w 574531"/>
                  <a:gd name="connsiteY8" fmla="*/ 105121 h 105121"/>
                  <a:gd name="connsiteX9" fmla="*/ 368131 w 574531"/>
                  <a:gd name="connsiteY9" fmla="*/ 68883 h 105121"/>
                  <a:gd name="connsiteX10" fmla="*/ 360025 w 574531"/>
                  <a:gd name="connsiteY10" fmla="*/ 53113 h 105121"/>
                  <a:gd name="connsiteX11" fmla="*/ 364981 w 574531"/>
                  <a:gd name="connsiteY11" fmla="*/ 105121 h 105121"/>
                  <a:gd name="connsiteX12" fmla="*/ 298281 w 574531"/>
                  <a:gd name="connsiteY12" fmla="*/ 68883 h 105121"/>
                  <a:gd name="connsiteX13" fmla="*/ 294073 w 574531"/>
                  <a:gd name="connsiteY13" fmla="*/ 60696 h 105121"/>
                  <a:gd name="connsiteX14" fmla="*/ 298306 w 574531"/>
                  <a:gd name="connsiteY14" fmla="*/ 105121 h 105121"/>
                  <a:gd name="connsiteX15" fmla="*/ 231606 w 574531"/>
                  <a:gd name="connsiteY15" fmla="*/ 68883 h 105121"/>
                  <a:gd name="connsiteX16" fmla="*/ 223500 w 574531"/>
                  <a:gd name="connsiteY16" fmla="*/ 53113 h 105121"/>
                  <a:gd name="connsiteX17" fmla="*/ 228456 w 574531"/>
                  <a:gd name="connsiteY17" fmla="*/ 105121 h 105121"/>
                  <a:gd name="connsiteX18" fmla="*/ 161756 w 574531"/>
                  <a:gd name="connsiteY18" fmla="*/ 68883 h 105121"/>
                  <a:gd name="connsiteX19" fmla="*/ 153650 w 574531"/>
                  <a:gd name="connsiteY19" fmla="*/ 53113 h 105121"/>
                  <a:gd name="connsiteX20" fmla="*/ 158606 w 574531"/>
                  <a:gd name="connsiteY20" fmla="*/ 105121 h 105121"/>
                  <a:gd name="connsiteX21" fmla="*/ 91906 w 574531"/>
                  <a:gd name="connsiteY21" fmla="*/ 68883 h 105121"/>
                  <a:gd name="connsiteX22" fmla="*/ 83800 w 574531"/>
                  <a:gd name="connsiteY22" fmla="*/ 53113 h 105121"/>
                  <a:gd name="connsiteX23" fmla="*/ 88756 w 574531"/>
                  <a:gd name="connsiteY23" fmla="*/ 105121 h 105121"/>
                  <a:gd name="connsiteX24" fmla="*/ 1841 w 574531"/>
                  <a:gd name="connsiteY24" fmla="*/ 29556 h 105121"/>
                  <a:gd name="connsiteX25" fmla="*/ 0 w 574531"/>
                  <a:gd name="connsiteY25" fmla="*/ 17599 h 105121"/>
                  <a:gd name="connsiteX0" fmla="*/ 565729 w 574531"/>
                  <a:gd name="connsiteY0" fmla="*/ 0 h 92362"/>
                  <a:gd name="connsiteX1" fmla="*/ 574531 w 574531"/>
                  <a:gd name="connsiteY1" fmla="*/ 92362 h 92362"/>
                  <a:gd name="connsiteX2" fmla="*/ 507831 w 574531"/>
                  <a:gd name="connsiteY2" fmla="*/ 56124 h 92362"/>
                  <a:gd name="connsiteX3" fmla="*/ 499725 w 574531"/>
                  <a:gd name="connsiteY3" fmla="*/ 40354 h 92362"/>
                  <a:gd name="connsiteX4" fmla="*/ 504681 w 574531"/>
                  <a:gd name="connsiteY4" fmla="*/ 92362 h 92362"/>
                  <a:gd name="connsiteX5" fmla="*/ 437981 w 574531"/>
                  <a:gd name="connsiteY5" fmla="*/ 56124 h 92362"/>
                  <a:gd name="connsiteX6" fmla="*/ 429875 w 574531"/>
                  <a:gd name="connsiteY6" fmla="*/ 40354 h 92362"/>
                  <a:gd name="connsiteX7" fmla="*/ 434831 w 574531"/>
                  <a:gd name="connsiteY7" fmla="*/ 92362 h 92362"/>
                  <a:gd name="connsiteX8" fmla="*/ 368131 w 574531"/>
                  <a:gd name="connsiteY8" fmla="*/ 56124 h 92362"/>
                  <a:gd name="connsiteX9" fmla="*/ 360025 w 574531"/>
                  <a:gd name="connsiteY9" fmla="*/ 40354 h 92362"/>
                  <a:gd name="connsiteX10" fmla="*/ 364981 w 574531"/>
                  <a:gd name="connsiteY10" fmla="*/ 92362 h 92362"/>
                  <a:gd name="connsiteX11" fmla="*/ 298281 w 574531"/>
                  <a:gd name="connsiteY11" fmla="*/ 56124 h 92362"/>
                  <a:gd name="connsiteX12" fmla="*/ 294073 w 574531"/>
                  <a:gd name="connsiteY12" fmla="*/ 47937 h 92362"/>
                  <a:gd name="connsiteX13" fmla="*/ 298306 w 574531"/>
                  <a:gd name="connsiteY13" fmla="*/ 92362 h 92362"/>
                  <a:gd name="connsiteX14" fmla="*/ 231606 w 574531"/>
                  <a:gd name="connsiteY14" fmla="*/ 56124 h 92362"/>
                  <a:gd name="connsiteX15" fmla="*/ 223500 w 574531"/>
                  <a:gd name="connsiteY15" fmla="*/ 40354 h 92362"/>
                  <a:gd name="connsiteX16" fmla="*/ 228456 w 574531"/>
                  <a:gd name="connsiteY16" fmla="*/ 92362 h 92362"/>
                  <a:gd name="connsiteX17" fmla="*/ 161756 w 574531"/>
                  <a:gd name="connsiteY17" fmla="*/ 56124 h 92362"/>
                  <a:gd name="connsiteX18" fmla="*/ 153650 w 574531"/>
                  <a:gd name="connsiteY18" fmla="*/ 40354 h 92362"/>
                  <a:gd name="connsiteX19" fmla="*/ 158606 w 574531"/>
                  <a:gd name="connsiteY19" fmla="*/ 92362 h 92362"/>
                  <a:gd name="connsiteX20" fmla="*/ 91906 w 574531"/>
                  <a:gd name="connsiteY20" fmla="*/ 56124 h 92362"/>
                  <a:gd name="connsiteX21" fmla="*/ 83800 w 574531"/>
                  <a:gd name="connsiteY21" fmla="*/ 40354 h 92362"/>
                  <a:gd name="connsiteX22" fmla="*/ 88756 w 574531"/>
                  <a:gd name="connsiteY22" fmla="*/ 92362 h 92362"/>
                  <a:gd name="connsiteX23" fmla="*/ 1841 w 574531"/>
                  <a:gd name="connsiteY23" fmla="*/ 16797 h 92362"/>
                  <a:gd name="connsiteX24" fmla="*/ 0 w 574531"/>
                  <a:gd name="connsiteY24" fmla="*/ 4840 h 923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574531" h="92362">
                    <a:moveTo>
                      <a:pt x="565729" y="0"/>
                    </a:moveTo>
                    <a:lnTo>
                      <a:pt x="574531" y="92362"/>
                    </a:lnTo>
                    <a:cubicBezTo>
                      <a:pt x="548483" y="92362"/>
                      <a:pt x="524901" y="78514"/>
                      <a:pt x="507831" y="56124"/>
                    </a:cubicBezTo>
                    <a:lnTo>
                      <a:pt x="499725" y="40354"/>
                    </a:lnTo>
                    <a:lnTo>
                      <a:pt x="504681" y="92362"/>
                    </a:lnTo>
                    <a:cubicBezTo>
                      <a:pt x="478633" y="92362"/>
                      <a:pt x="455051" y="78514"/>
                      <a:pt x="437981" y="56124"/>
                    </a:cubicBezTo>
                    <a:lnTo>
                      <a:pt x="429875" y="40354"/>
                    </a:lnTo>
                    <a:lnTo>
                      <a:pt x="434831" y="92362"/>
                    </a:lnTo>
                    <a:cubicBezTo>
                      <a:pt x="408783" y="92362"/>
                      <a:pt x="385201" y="78514"/>
                      <a:pt x="368131" y="56124"/>
                    </a:cubicBezTo>
                    <a:lnTo>
                      <a:pt x="360025" y="40354"/>
                    </a:lnTo>
                    <a:lnTo>
                      <a:pt x="364981" y="92362"/>
                    </a:lnTo>
                    <a:cubicBezTo>
                      <a:pt x="338933" y="92362"/>
                      <a:pt x="315351" y="78514"/>
                      <a:pt x="298281" y="56124"/>
                    </a:cubicBezTo>
                    <a:lnTo>
                      <a:pt x="294073" y="47937"/>
                    </a:lnTo>
                    <a:lnTo>
                      <a:pt x="298306" y="92362"/>
                    </a:lnTo>
                    <a:cubicBezTo>
                      <a:pt x="272258" y="92362"/>
                      <a:pt x="248676" y="78514"/>
                      <a:pt x="231606" y="56124"/>
                    </a:cubicBezTo>
                    <a:lnTo>
                      <a:pt x="223500" y="40354"/>
                    </a:lnTo>
                    <a:lnTo>
                      <a:pt x="228456" y="92362"/>
                    </a:lnTo>
                    <a:cubicBezTo>
                      <a:pt x="202408" y="92362"/>
                      <a:pt x="178826" y="78514"/>
                      <a:pt x="161756" y="56124"/>
                    </a:cubicBezTo>
                    <a:lnTo>
                      <a:pt x="153650" y="40354"/>
                    </a:lnTo>
                    <a:lnTo>
                      <a:pt x="158606" y="92362"/>
                    </a:lnTo>
                    <a:cubicBezTo>
                      <a:pt x="132558" y="92362"/>
                      <a:pt x="108976" y="78514"/>
                      <a:pt x="91906" y="56124"/>
                    </a:cubicBezTo>
                    <a:lnTo>
                      <a:pt x="83800" y="40354"/>
                    </a:lnTo>
                    <a:lnTo>
                      <a:pt x="88756" y="92362"/>
                    </a:lnTo>
                    <a:cubicBezTo>
                      <a:pt x="49684" y="92362"/>
                      <a:pt x="16161" y="61204"/>
                      <a:pt x="1841" y="16797"/>
                    </a:cubicBezTo>
                    <a:lnTo>
                      <a:pt x="0" y="4840"/>
                    </a:lnTo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3" name="角丸四角形 72"/>
              <p:cNvSpPr/>
              <p:nvPr/>
            </p:nvSpPr>
            <p:spPr>
              <a:xfrm>
                <a:off x="8220739" y="5017242"/>
                <a:ext cx="119061" cy="144988"/>
              </a:xfrm>
              <a:prstGeom prst="roundRect">
                <a:avLst>
                  <a:gd name="adj" fmla="val 50000"/>
                </a:avLst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4" name="円/楕円 727"/>
              <p:cNvSpPr/>
              <p:nvPr/>
            </p:nvSpPr>
            <p:spPr>
              <a:xfrm>
                <a:off x="8242715" y="5051959"/>
                <a:ext cx="75108" cy="75108"/>
              </a:xfrm>
              <a:prstGeom prst="ellipse">
                <a:avLst/>
              </a:prstGeom>
              <a:solidFill>
                <a:srgbClr val="E7E6E6">
                  <a:lumMod val="9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5" name="角丸四角形 74"/>
              <p:cNvSpPr/>
              <p:nvPr/>
            </p:nvSpPr>
            <p:spPr>
              <a:xfrm>
                <a:off x="8558877" y="5017242"/>
                <a:ext cx="119061" cy="144988"/>
              </a:xfrm>
              <a:prstGeom prst="roundRect">
                <a:avLst>
                  <a:gd name="adj" fmla="val 50000"/>
                </a:avLst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6" name="円/楕円 729"/>
              <p:cNvSpPr/>
              <p:nvPr/>
            </p:nvSpPr>
            <p:spPr>
              <a:xfrm>
                <a:off x="8580853" y="5051959"/>
                <a:ext cx="75108" cy="75108"/>
              </a:xfrm>
              <a:prstGeom prst="ellipse">
                <a:avLst/>
              </a:prstGeom>
              <a:solidFill>
                <a:srgbClr val="E7E6E6">
                  <a:lumMod val="9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7" name="月 76"/>
              <p:cNvSpPr/>
              <p:nvPr/>
            </p:nvSpPr>
            <p:spPr>
              <a:xfrm rot="16200000">
                <a:off x="8430434" y="5212622"/>
                <a:ext cx="25398" cy="75418"/>
              </a:xfrm>
              <a:prstGeom prst="moon">
                <a:avLst>
                  <a:gd name="adj" fmla="val 87500"/>
                </a:avLst>
              </a:pr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8" name="片側の 2 つの角を丸めた四角形 77"/>
              <p:cNvSpPr/>
              <p:nvPr/>
            </p:nvSpPr>
            <p:spPr>
              <a:xfrm>
                <a:off x="8160627" y="5473933"/>
                <a:ext cx="562934" cy="502092"/>
              </a:xfrm>
              <a:prstGeom prst="round2SameRect">
                <a:avLst>
                  <a:gd name="adj1" fmla="val 41975"/>
                  <a:gd name="adj2" fmla="val 0"/>
                </a:avLst>
              </a:prstGeom>
              <a:solidFill>
                <a:sysClr val="window" lastClr="FFFFFF">
                  <a:lumMod val="9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9" name="フリーフォーム 78"/>
              <p:cNvSpPr/>
              <p:nvPr/>
            </p:nvSpPr>
            <p:spPr>
              <a:xfrm>
                <a:off x="8139661" y="5490174"/>
                <a:ext cx="604867" cy="526203"/>
              </a:xfrm>
              <a:custGeom>
                <a:avLst/>
                <a:gdLst>
                  <a:gd name="connsiteX0" fmla="*/ 141626 w 604867"/>
                  <a:gd name="connsiteY0" fmla="*/ 0 h 526203"/>
                  <a:gd name="connsiteX1" fmla="*/ 302434 w 604867"/>
                  <a:gd name="connsiteY1" fmla="*/ 456550 h 526203"/>
                  <a:gd name="connsiteX2" fmla="*/ 463242 w 604867"/>
                  <a:gd name="connsiteY2" fmla="*/ 1 h 526203"/>
                  <a:gd name="connsiteX3" fmla="*/ 476513 w 604867"/>
                  <a:gd name="connsiteY3" fmla="*/ 4120 h 526203"/>
                  <a:gd name="connsiteX4" fmla="*/ 604867 w 604867"/>
                  <a:gd name="connsiteY4" fmla="*/ 197761 h 526203"/>
                  <a:gd name="connsiteX5" fmla="*/ 604867 w 604867"/>
                  <a:gd name="connsiteY5" fmla="*/ 526203 h 526203"/>
                  <a:gd name="connsiteX6" fmla="*/ 0 w 604867"/>
                  <a:gd name="connsiteY6" fmla="*/ 526203 h 526203"/>
                  <a:gd name="connsiteX7" fmla="*/ 0 w 604867"/>
                  <a:gd name="connsiteY7" fmla="*/ 197761 h 526203"/>
                  <a:gd name="connsiteX8" fmla="*/ 128354 w 604867"/>
                  <a:gd name="connsiteY8" fmla="*/ 4120 h 5262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04867" h="526203">
                    <a:moveTo>
                      <a:pt x="141626" y="0"/>
                    </a:moveTo>
                    <a:lnTo>
                      <a:pt x="302434" y="456550"/>
                    </a:lnTo>
                    <a:lnTo>
                      <a:pt x="463242" y="1"/>
                    </a:lnTo>
                    <a:lnTo>
                      <a:pt x="476513" y="4120"/>
                    </a:lnTo>
                    <a:cubicBezTo>
                      <a:pt x="551942" y="36024"/>
                      <a:pt x="604867" y="110712"/>
                      <a:pt x="604867" y="197761"/>
                    </a:cubicBezTo>
                    <a:lnTo>
                      <a:pt x="604867" y="526203"/>
                    </a:lnTo>
                    <a:lnTo>
                      <a:pt x="0" y="526203"/>
                    </a:lnTo>
                    <a:lnTo>
                      <a:pt x="0" y="197761"/>
                    </a:lnTo>
                    <a:cubicBezTo>
                      <a:pt x="0" y="110712"/>
                      <a:pt x="52926" y="36024"/>
                      <a:pt x="128354" y="4120"/>
                    </a:cubicBezTo>
                    <a:close/>
                  </a:path>
                </a:pathLst>
              </a:custGeom>
              <a:solidFill>
                <a:sysClr val="windowText" lastClr="000000">
                  <a:lumMod val="65000"/>
                  <a:lumOff val="3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0" name="直角三角形 79"/>
              <p:cNvSpPr/>
              <p:nvPr/>
            </p:nvSpPr>
            <p:spPr>
              <a:xfrm rot="5400000">
                <a:off x="8276455" y="5481430"/>
                <a:ext cx="166542" cy="149231"/>
              </a:xfrm>
              <a:prstGeom prst="rtTriangle">
                <a:avLst/>
              </a:prstGeom>
              <a:solidFill>
                <a:sysClr val="window" lastClr="FFFFFF">
                  <a:lumMod val="9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1" name="直角三角形 80"/>
              <p:cNvSpPr/>
              <p:nvPr/>
            </p:nvSpPr>
            <p:spPr>
              <a:xfrm rot="16200000" flipH="1">
                <a:off x="8441192" y="5481430"/>
                <a:ext cx="166542" cy="149231"/>
              </a:xfrm>
              <a:prstGeom prst="rtTriangle">
                <a:avLst/>
              </a:prstGeom>
              <a:solidFill>
                <a:sysClr val="window" lastClr="FFFFFF">
                  <a:lumMod val="9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2" name="円/楕円 4"/>
              <p:cNvSpPr/>
              <p:nvPr/>
            </p:nvSpPr>
            <p:spPr>
              <a:xfrm>
                <a:off x="8360237" y="5313020"/>
                <a:ext cx="148210" cy="45719"/>
              </a:xfrm>
              <a:custGeom>
                <a:avLst/>
                <a:gdLst/>
                <a:ahLst/>
                <a:cxnLst/>
                <a:rect l="l" t="t" r="r" b="b"/>
                <a:pathLst>
                  <a:path w="194934" h="36810">
                    <a:moveTo>
                      <a:pt x="0" y="0"/>
                    </a:moveTo>
                    <a:cubicBezTo>
                      <a:pt x="27202" y="6486"/>
                      <a:pt x="60957" y="9752"/>
                      <a:pt x="97467" y="9752"/>
                    </a:cubicBezTo>
                    <a:cubicBezTo>
                      <a:pt x="133977" y="9752"/>
                      <a:pt x="167732" y="6486"/>
                      <a:pt x="194934" y="0"/>
                    </a:cubicBezTo>
                    <a:cubicBezTo>
                      <a:pt x="186588" y="21408"/>
                      <a:pt x="146006" y="36810"/>
                      <a:pt x="97467" y="36810"/>
                    </a:cubicBezTo>
                    <a:cubicBezTo>
                      <a:pt x="48928" y="36810"/>
                      <a:pt x="8346" y="21408"/>
                      <a:pt x="0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64" name="グループ化 63"/>
            <p:cNvGrpSpPr/>
            <p:nvPr/>
          </p:nvGrpSpPr>
          <p:grpSpPr>
            <a:xfrm>
              <a:off x="7960622" y="4229193"/>
              <a:ext cx="564185" cy="476519"/>
              <a:chOff x="2848440" y="451195"/>
              <a:chExt cx="564185" cy="476519"/>
            </a:xfrm>
          </p:grpSpPr>
          <p:sp>
            <p:nvSpPr>
              <p:cNvPr id="65" name="フリーフォーム 64"/>
              <p:cNvSpPr/>
              <p:nvPr/>
            </p:nvSpPr>
            <p:spPr>
              <a:xfrm rot="15172654">
                <a:off x="3216725" y="441639"/>
                <a:ext cx="186344" cy="205456"/>
              </a:xfrm>
              <a:custGeom>
                <a:avLst/>
                <a:gdLst/>
                <a:ahLst/>
                <a:cxnLst/>
                <a:rect l="l" t="t" r="r" b="b"/>
                <a:pathLst>
                  <a:path w="356190" h="392721">
                    <a:moveTo>
                      <a:pt x="350691" y="230074"/>
                    </a:moveTo>
                    <a:cubicBezTo>
                      <a:pt x="347705" y="235959"/>
                      <a:pt x="343515" y="241355"/>
                      <a:pt x="338155" y="245879"/>
                    </a:cubicBezTo>
                    <a:cubicBezTo>
                      <a:pt x="316715" y="263976"/>
                      <a:pt x="284665" y="261265"/>
                      <a:pt x="266569" y="239825"/>
                    </a:cubicBezTo>
                    <a:lnTo>
                      <a:pt x="196033" y="156256"/>
                    </a:lnTo>
                    <a:lnTo>
                      <a:pt x="175061" y="164960"/>
                    </a:lnTo>
                    <a:lnTo>
                      <a:pt x="196882" y="286467"/>
                    </a:lnTo>
                    <a:lnTo>
                      <a:pt x="235586" y="286467"/>
                    </a:lnTo>
                    <a:cubicBezTo>
                      <a:pt x="264927" y="286467"/>
                      <a:pt x="288713" y="310253"/>
                      <a:pt x="288713" y="339594"/>
                    </a:cubicBezTo>
                    <a:lnTo>
                      <a:pt x="288712" y="339594"/>
                    </a:lnTo>
                    <a:cubicBezTo>
                      <a:pt x="288712" y="368935"/>
                      <a:pt x="264926" y="392721"/>
                      <a:pt x="235585" y="392721"/>
                    </a:cubicBezTo>
                    <a:lnTo>
                      <a:pt x="167647" y="392720"/>
                    </a:lnTo>
                    <a:cubicBezTo>
                      <a:pt x="160312" y="392720"/>
                      <a:pt x="153324" y="391233"/>
                      <a:pt x="146968" y="388545"/>
                    </a:cubicBezTo>
                    <a:lnTo>
                      <a:pt x="145241" y="387381"/>
                    </a:lnTo>
                    <a:lnTo>
                      <a:pt x="124022" y="384849"/>
                    </a:lnTo>
                    <a:cubicBezTo>
                      <a:pt x="113956" y="380396"/>
                      <a:pt x="105280" y="373088"/>
                      <a:pt x="99198" y="363761"/>
                    </a:cubicBezTo>
                    <a:lnTo>
                      <a:pt x="98212" y="361270"/>
                    </a:lnTo>
                    <a:lnTo>
                      <a:pt x="93849" y="366650"/>
                    </a:lnTo>
                    <a:cubicBezTo>
                      <a:pt x="82637" y="376042"/>
                      <a:pt x="67842" y="381156"/>
                      <a:pt x="52121" y="379766"/>
                    </a:cubicBezTo>
                    <a:cubicBezTo>
                      <a:pt x="20681" y="376987"/>
                      <a:pt x="-2554" y="349247"/>
                      <a:pt x="225" y="317806"/>
                    </a:cubicBezTo>
                    <a:lnTo>
                      <a:pt x="20103" y="92911"/>
                    </a:lnTo>
                    <a:cubicBezTo>
                      <a:pt x="22188" y="69331"/>
                      <a:pt x="38313" y="50366"/>
                      <a:pt x="59509" y="43530"/>
                    </a:cubicBezTo>
                    <a:lnTo>
                      <a:pt x="71374" y="42206"/>
                    </a:lnTo>
                    <a:lnTo>
                      <a:pt x="74764" y="30563"/>
                    </a:lnTo>
                    <a:cubicBezTo>
                      <a:pt x="81677" y="17422"/>
                      <a:pt x="93513" y="7426"/>
                      <a:pt x="107625" y="2811"/>
                    </a:cubicBezTo>
                    <a:cubicBezTo>
                      <a:pt x="114682" y="503"/>
                      <a:pt x="122306" y="-459"/>
                      <a:pt x="130169" y="205"/>
                    </a:cubicBezTo>
                    <a:lnTo>
                      <a:pt x="150297" y="65235"/>
                    </a:lnTo>
                    <a:lnTo>
                      <a:pt x="190666" y="48479"/>
                    </a:lnTo>
                    <a:cubicBezTo>
                      <a:pt x="205829" y="42186"/>
                      <a:pt x="222298" y="43783"/>
                      <a:pt x="234404" y="53301"/>
                    </a:cubicBezTo>
                    <a:cubicBezTo>
                      <a:pt x="241673" y="55823"/>
                      <a:pt x="248154" y="60489"/>
                      <a:pt x="253443" y="66755"/>
                    </a:cubicBezTo>
                    <a:lnTo>
                      <a:pt x="344209" y="174293"/>
                    </a:lnTo>
                    <a:cubicBezTo>
                      <a:pt x="357781" y="190372"/>
                      <a:pt x="359650" y="212421"/>
                      <a:pt x="350691" y="230074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66" name="グループ化 65"/>
              <p:cNvGrpSpPr/>
              <p:nvPr/>
            </p:nvGrpSpPr>
            <p:grpSpPr>
              <a:xfrm rot="3067025">
                <a:off x="2995382" y="544094"/>
                <a:ext cx="236678" cy="530562"/>
                <a:chOff x="3683483" y="2052592"/>
                <a:chExt cx="452402" cy="1014149"/>
              </a:xfrm>
            </p:grpSpPr>
            <p:sp>
              <p:nvSpPr>
                <p:cNvPr id="67" name="台形 66"/>
                <p:cNvSpPr/>
                <p:nvPr/>
              </p:nvSpPr>
              <p:spPr>
                <a:xfrm rot="20759838">
                  <a:off x="3683483" y="2052592"/>
                  <a:ext cx="314324" cy="158511"/>
                </a:xfrm>
                <a:prstGeom prst="trapezoid">
                  <a:avLst>
                    <a:gd name="adj" fmla="val 13602"/>
                  </a:avLst>
                </a:prstGeom>
                <a:solidFill>
                  <a:sysClr val="windowText" lastClr="000000">
                    <a:lumMod val="65000"/>
                    <a:lumOff val="3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8" name="片側の 2 つの角を丸めた四角形 67"/>
                <p:cNvSpPr/>
                <p:nvPr/>
              </p:nvSpPr>
              <p:spPr>
                <a:xfrm rot="9943817">
                  <a:off x="3794782" y="2178212"/>
                  <a:ext cx="341103" cy="888529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ysClr val="windowText" lastClr="000000">
                    <a:lumMod val="65000"/>
                    <a:lumOff val="3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</p:grpSp>
      <p:grpSp>
        <p:nvGrpSpPr>
          <p:cNvPr id="83" name="グループ化 82"/>
          <p:cNvGrpSpPr/>
          <p:nvPr/>
        </p:nvGrpSpPr>
        <p:grpSpPr>
          <a:xfrm>
            <a:off x="8207178" y="2845982"/>
            <a:ext cx="1010118" cy="1512392"/>
            <a:chOff x="9874039" y="3689028"/>
            <a:chExt cx="885494" cy="1325799"/>
          </a:xfrm>
        </p:grpSpPr>
        <p:grpSp>
          <p:nvGrpSpPr>
            <p:cNvPr id="84" name="グループ化 83"/>
            <p:cNvGrpSpPr/>
            <p:nvPr/>
          </p:nvGrpSpPr>
          <p:grpSpPr>
            <a:xfrm>
              <a:off x="9982134" y="3689028"/>
              <a:ext cx="777399" cy="1325799"/>
              <a:chOff x="9982134" y="4690578"/>
              <a:chExt cx="777399" cy="1325799"/>
            </a:xfrm>
          </p:grpSpPr>
          <p:sp>
            <p:nvSpPr>
              <p:cNvPr id="90" name="フリーフォーム 89"/>
              <p:cNvSpPr/>
              <p:nvPr/>
            </p:nvSpPr>
            <p:spPr>
              <a:xfrm>
                <a:off x="9982134" y="4690578"/>
                <a:ext cx="777399" cy="859131"/>
              </a:xfrm>
              <a:custGeom>
                <a:avLst/>
                <a:gdLst>
                  <a:gd name="connsiteX0" fmla="*/ 388699 w 777399"/>
                  <a:gd name="connsiteY0" fmla="*/ 0 h 902898"/>
                  <a:gd name="connsiteX1" fmla="*/ 647465 w 777399"/>
                  <a:gd name="connsiteY1" fmla="*/ 109540 h 902898"/>
                  <a:gd name="connsiteX2" fmla="*/ 647464 w 777399"/>
                  <a:gd name="connsiteY2" fmla="*/ 109540 h 902898"/>
                  <a:gd name="connsiteX3" fmla="*/ 694357 w 777399"/>
                  <a:gd name="connsiteY3" fmla="*/ 579777 h 902898"/>
                  <a:gd name="connsiteX4" fmla="*/ 669750 w 777399"/>
                  <a:gd name="connsiteY4" fmla="*/ 610564 h 902898"/>
                  <a:gd name="connsiteX5" fmla="*/ 676187 w 777399"/>
                  <a:gd name="connsiteY5" fmla="*/ 612251 h 902898"/>
                  <a:gd name="connsiteX6" fmla="*/ 774010 w 777399"/>
                  <a:gd name="connsiteY6" fmla="*/ 609731 h 902898"/>
                  <a:gd name="connsiteX7" fmla="*/ 672789 w 777399"/>
                  <a:gd name="connsiteY7" fmla="*/ 676818 h 902898"/>
                  <a:gd name="connsiteX8" fmla="*/ 614847 w 777399"/>
                  <a:gd name="connsiteY8" fmla="*/ 676103 h 902898"/>
                  <a:gd name="connsiteX9" fmla="*/ 630982 w 777399"/>
                  <a:gd name="connsiteY9" fmla="*/ 688395 h 902898"/>
                  <a:gd name="connsiteX10" fmla="*/ 777399 w 777399"/>
                  <a:gd name="connsiteY10" fmla="*/ 731780 h 902898"/>
                  <a:gd name="connsiteX11" fmla="*/ 656169 w 777399"/>
                  <a:gd name="connsiteY11" fmla="*/ 769582 h 902898"/>
                  <a:gd name="connsiteX12" fmla="*/ 597307 w 777399"/>
                  <a:gd name="connsiteY12" fmla="*/ 754882 h 902898"/>
                  <a:gd name="connsiteX13" fmla="*/ 629659 w 777399"/>
                  <a:gd name="connsiteY13" fmla="*/ 777146 h 902898"/>
                  <a:gd name="connsiteX14" fmla="*/ 727066 w 777399"/>
                  <a:gd name="connsiteY14" fmla="*/ 811041 h 902898"/>
                  <a:gd name="connsiteX15" fmla="*/ 532253 w 777399"/>
                  <a:gd name="connsiteY15" fmla="*/ 804200 h 902898"/>
                  <a:gd name="connsiteX16" fmla="*/ 506636 w 777399"/>
                  <a:gd name="connsiteY16" fmla="*/ 782369 h 902898"/>
                  <a:gd name="connsiteX17" fmla="*/ 388699 w 777399"/>
                  <a:gd name="connsiteY17" fmla="*/ 902898 h 902898"/>
                  <a:gd name="connsiteX18" fmla="*/ 270763 w 777399"/>
                  <a:gd name="connsiteY18" fmla="*/ 782371 h 902898"/>
                  <a:gd name="connsiteX19" fmla="*/ 245145 w 777399"/>
                  <a:gd name="connsiteY19" fmla="*/ 804202 h 902898"/>
                  <a:gd name="connsiteX20" fmla="*/ 50333 w 777399"/>
                  <a:gd name="connsiteY20" fmla="*/ 811043 h 902898"/>
                  <a:gd name="connsiteX21" fmla="*/ 147740 w 777399"/>
                  <a:gd name="connsiteY21" fmla="*/ 777148 h 902898"/>
                  <a:gd name="connsiteX22" fmla="*/ 180091 w 777399"/>
                  <a:gd name="connsiteY22" fmla="*/ 754884 h 902898"/>
                  <a:gd name="connsiteX23" fmla="*/ 121229 w 777399"/>
                  <a:gd name="connsiteY23" fmla="*/ 769584 h 902898"/>
                  <a:gd name="connsiteX24" fmla="*/ 0 w 777399"/>
                  <a:gd name="connsiteY24" fmla="*/ 731782 h 902898"/>
                  <a:gd name="connsiteX25" fmla="*/ 146417 w 777399"/>
                  <a:gd name="connsiteY25" fmla="*/ 688397 h 902898"/>
                  <a:gd name="connsiteX26" fmla="*/ 162551 w 777399"/>
                  <a:gd name="connsiteY26" fmla="*/ 676105 h 902898"/>
                  <a:gd name="connsiteX27" fmla="*/ 104609 w 777399"/>
                  <a:gd name="connsiteY27" fmla="*/ 676820 h 902898"/>
                  <a:gd name="connsiteX28" fmla="*/ 3389 w 777399"/>
                  <a:gd name="connsiteY28" fmla="*/ 609733 h 902898"/>
                  <a:gd name="connsiteX29" fmla="*/ 101212 w 777399"/>
                  <a:gd name="connsiteY29" fmla="*/ 612253 h 902898"/>
                  <a:gd name="connsiteX30" fmla="*/ 107649 w 777399"/>
                  <a:gd name="connsiteY30" fmla="*/ 610565 h 902898"/>
                  <a:gd name="connsiteX31" fmla="*/ 83040 w 777399"/>
                  <a:gd name="connsiteY31" fmla="*/ 579776 h 902898"/>
                  <a:gd name="connsiteX32" fmla="*/ 129933 w 777399"/>
                  <a:gd name="connsiteY32" fmla="*/ 109540 h 902898"/>
                  <a:gd name="connsiteX33" fmla="*/ 388699 w 777399"/>
                  <a:gd name="connsiteY33" fmla="*/ 0 h 902898"/>
                  <a:gd name="connsiteX0" fmla="*/ 388699 w 777399"/>
                  <a:gd name="connsiteY0" fmla="*/ 0 h 834724"/>
                  <a:gd name="connsiteX1" fmla="*/ 647465 w 777399"/>
                  <a:gd name="connsiteY1" fmla="*/ 109540 h 834724"/>
                  <a:gd name="connsiteX2" fmla="*/ 647464 w 777399"/>
                  <a:gd name="connsiteY2" fmla="*/ 109540 h 834724"/>
                  <a:gd name="connsiteX3" fmla="*/ 694357 w 777399"/>
                  <a:gd name="connsiteY3" fmla="*/ 579777 h 834724"/>
                  <a:gd name="connsiteX4" fmla="*/ 669750 w 777399"/>
                  <a:gd name="connsiteY4" fmla="*/ 610564 h 834724"/>
                  <a:gd name="connsiteX5" fmla="*/ 676187 w 777399"/>
                  <a:gd name="connsiteY5" fmla="*/ 612251 h 834724"/>
                  <a:gd name="connsiteX6" fmla="*/ 774010 w 777399"/>
                  <a:gd name="connsiteY6" fmla="*/ 609731 h 834724"/>
                  <a:gd name="connsiteX7" fmla="*/ 672789 w 777399"/>
                  <a:gd name="connsiteY7" fmla="*/ 676818 h 834724"/>
                  <a:gd name="connsiteX8" fmla="*/ 614847 w 777399"/>
                  <a:gd name="connsiteY8" fmla="*/ 676103 h 834724"/>
                  <a:gd name="connsiteX9" fmla="*/ 630982 w 777399"/>
                  <a:gd name="connsiteY9" fmla="*/ 688395 h 834724"/>
                  <a:gd name="connsiteX10" fmla="*/ 777399 w 777399"/>
                  <a:gd name="connsiteY10" fmla="*/ 731780 h 834724"/>
                  <a:gd name="connsiteX11" fmla="*/ 656169 w 777399"/>
                  <a:gd name="connsiteY11" fmla="*/ 769582 h 834724"/>
                  <a:gd name="connsiteX12" fmla="*/ 597307 w 777399"/>
                  <a:gd name="connsiteY12" fmla="*/ 754882 h 834724"/>
                  <a:gd name="connsiteX13" fmla="*/ 629659 w 777399"/>
                  <a:gd name="connsiteY13" fmla="*/ 777146 h 834724"/>
                  <a:gd name="connsiteX14" fmla="*/ 727066 w 777399"/>
                  <a:gd name="connsiteY14" fmla="*/ 811041 h 834724"/>
                  <a:gd name="connsiteX15" fmla="*/ 532253 w 777399"/>
                  <a:gd name="connsiteY15" fmla="*/ 804200 h 834724"/>
                  <a:gd name="connsiteX16" fmla="*/ 506636 w 777399"/>
                  <a:gd name="connsiteY16" fmla="*/ 782369 h 834724"/>
                  <a:gd name="connsiteX17" fmla="*/ 270763 w 777399"/>
                  <a:gd name="connsiteY17" fmla="*/ 782371 h 834724"/>
                  <a:gd name="connsiteX18" fmla="*/ 245145 w 777399"/>
                  <a:gd name="connsiteY18" fmla="*/ 804202 h 834724"/>
                  <a:gd name="connsiteX19" fmla="*/ 50333 w 777399"/>
                  <a:gd name="connsiteY19" fmla="*/ 811043 h 834724"/>
                  <a:gd name="connsiteX20" fmla="*/ 147740 w 777399"/>
                  <a:gd name="connsiteY20" fmla="*/ 777148 h 834724"/>
                  <a:gd name="connsiteX21" fmla="*/ 180091 w 777399"/>
                  <a:gd name="connsiteY21" fmla="*/ 754884 h 834724"/>
                  <a:gd name="connsiteX22" fmla="*/ 121229 w 777399"/>
                  <a:gd name="connsiteY22" fmla="*/ 769584 h 834724"/>
                  <a:gd name="connsiteX23" fmla="*/ 0 w 777399"/>
                  <a:gd name="connsiteY23" fmla="*/ 731782 h 834724"/>
                  <a:gd name="connsiteX24" fmla="*/ 146417 w 777399"/>
                  <a:gd name="connsiteY24" fmla="*/ 688397 h 834724"/>
                  <a:gd name="connsiteX25" fmla="*/ 162551 w 777399"/>
                  <a:gd name="connsiteY25" fmla="*/ 676105 h 834724"/>
                  <a:gd name="connsiteX26" fmla="*/ 104609 w 777399"/>
                  <a:gd name="connsiteY26" fmla="*/ 676820 h 834724"/>
                  <a:gd name="connsiteX27" fmla="*/ 3389 w 777399"/>
                  <a:gd name="connsiteY27" fmla="*/ 609733 h 834724"/>
                  <a:gd name="connsiteX28" fmla="*/ 101212 w 777399"/>
                  <a:gd name="connsiteY28" fmla="*/ 612253 h 834724"/>
                  <a:gd name="connsiteX29" fmla="*/ 107649 w 777399"/>
                  <a:gd name="connsiteY29" fmla="*/ 610565 h 834724"/>
                  <a:gd name="connsiteX30" fmla="*/ 83040 w 777399"/>
                  <a:gd name="connsiteY30" fmla="*/ 579776 h 834724"/>
                  <a:gd name="connsiteX31" fmla="*/ 129933 w 777399"/>
                  <a:gd name="connsiteY31" fmla="*/ 109540 h 834724"/>
                  <a:gd name="connsiteX32" fmla="*/ 388699 w 777399"/>
                  <a:gd name="connsiteY32" fmla="*/ 0 h 8347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777399" h="834724">
                    <a:moveTo>
                      <a:pt x="388699" y="0"/>
                    </a:moveTo>
                    <a:cubicBezTo>
                      <a:pt x="482354" y="0"/>
                      <a:pt x="576008" y="36513"/>
                      <a:pt x="647465" y="109540"/>
                    </a:cubicBezTo>
                    <a:lnTo>
                      <a:pt x="647464" y="109540"/>
                    </a:lnTo>
                    <a:cubicBezTo>
                      <a:pt x="772512" y="237336"/>
                      <a:pt x="788143" y="434611"/>
                      <a:pt x="694357" y="579777"/>
                    </a:cubicBezTo>
                    <a:lnTo>
                      <a:pt x="669750" y="610564"/>
                    </a:lnTo>
                    <a:lnTo>
                      <a:pt x="676187" y="612251"/>
                    </a:lnTo>
                    <a:cubicBezTo>
                      <a:pt x="709368" y="617786"/>
                      <a:pt x="742723" y="617071"/>
                      <a:pt x="774010" y="609731"/>
                    </a:cubicBezTo>
                    <a:cubicBezTo>
                      <a:pt x="752783" y="646497"/>
                      <a:pt x="715656" y="669442"/>
                      <a:pt x="672789" y="676818"/>
                    </a:cubicBezTo>
                    <a:lnTo>
                      <a:pt x="614847" y="676103"/>
                    </a:lnTo>
                    <a:lnTo>
                      <a:pt x="630982" y="688395"/>
                    </a:lnTo>
                    <a:cubicBezTo>
                      <a:pt x="675383" y="716234"/>
                      <a:pt x="726756" y="731722"/>
                      <a:pt x="777399" y="731780"/>
                    </a:cubicBezTo>
                    <a:cubicBezTo>
                      <a:pt x="745459" y="760690"/>
                      <a:pt x="701469" y="773020"/>
                      <a:pt x="656169" y="769582"/>
                    </a:cubicBezTo>
                    <a:lnTo>
                      <a:pt x="597307" y="754882"/>
                    </a:lnTo>
                    <a:lnTo>
                      <a:pt x="629659" y="777146"/>
                    </a:lnTo>
                    <a:cubicBezTo>
                      <a:pt x="659834" y="794188"/>
                      <a:pt x="693001" y="805880"/>
                      <a:pt x="727066" y="811041"/>
                    </a:cubicBezTo>
                    <a:cubicBezTo>
                      <a:pt x="671108" y="845963"/>
                      <a:pt x="594094" y="841073"/>
                      <a:pt x="532253" y="804200"/>
                    </a:cubicBezTo>
                    <a:lnTo>
                      <a:pt x="506636" y="782369"/>
                    </a:lnTo>
                    <a:lnTo>
                      <a:pt x="270763" y="782371"/>
                    </a:lnTo>
                    <a:lnTo>
                      <a:pt x="245145" y="804202"/>
                    </a:lnTo>
                    <a:cubicBezTo>
                      <a:pt x="183305" y="841075"/>
                      <a:pt x="106291" y="845965"/>
                      <a:pt x="50333" y="811043"/>
                    </a:cubicBezTo>
                    <a:cubicBezTo>
                      <a:pt x="84398" y="805882"/>
                      <a:pt x="117565" y="794190"/>
                      <a:pt x="147740" y="777148"/>
                    </a:cubicBezTo>
                    <a:lnTo>
                      <a:pt x="180091" y="754884"/>
                    </a:lnTo>
                    <a:lnTo>
                      <a:pt x="121229" y="769584"/>
                    </a:lnTo>
                    <a:cubicBezTo>
                      <a:pt x="75929" y="773022"/>
                      <a:pt x="31940" y="760692"/>
                      <a:pt x="0" y="731782"/>
                    </a:cubicBezTo>
                    <a:cubicBezTo>
                      <a:pt x="50642" y="731724"/>
                      <a:pt x="102015" y="716236"/>
                      <a:pt x="146417" y="688397"/>
                    </a:cubicBezTo>
                    <a:lnTo>
                      <a:pt x="162551" y="676105"/>
                    </a:lnTo>
                    <a:lnTo>
                      <a:pt x="104609" y="676820"/>
                    </a:lnTo>
                    <a:cubicBezTo>
                      <a:pt x="61743" y="669444"/>
                      <a:pt x="24616" y="646499"/>
                      <a:pt x="3389" y="609733"/>
                    </a:cubicBezTo>
                    <a:cubicBezTo>
                      <a:pt x="34676" y="617073"/>
                      <a:pt x="68031" y="617788"/>
                      <a:pt x="101212" y="612253"/>
                    </a:cubicBezTo>
                    <a:lnTo>
                      <a:pt x="107649" y="610565"/>
                    </a:lnTo>
                    <a:lnTo>
                      <a:pt x="83040" y="579776"/>
                    </a:lnTo>
                    <a:cubicBezTo>
                      <a:pt x="-10745" y="434610"/>
                      <a:pt x="4886" y="237336"/>
                      <a:pt x="129933" y="109540"/>
                    </a:cubicBezTo>
                    <a:cubicBezTo>
                      <a:pt x="201389" y="36513"/>
                      <a:pt x="295045" y="0"/>
                      <a:pt x="388699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1" name="片側の 2 つの角を丸めた四角形 90"/>
              <p:cNvSpPr/>
              <p:nvPr/>
            </p:nvSpPr>
            <p:spPr>
              <a:xfrm rot="10800000">
                <a:off x="10296150" y="5319902"/>
                <a:ext cx="139982" cy="24436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2" name="円/楕円 238"/>
              <p:cNvSpPr/>
              <p:nvPr/>
            </p:nvSpPr>
            <p:spPr>
              <a:xfrm>
                <a:off x="10076619" y="4927031"/>
                <a:ext cx="579044" cy="507499"/>
              </a:xfrm>
              <a:custGeom>
                <a:avLst/>
                <a:gdLst>
                  <a:gd name="connsiteX0" fmla="*/ 0 w 579044"/>
                  <a:gd name="connsiteY0" fmla="*/ 318294 h 636588"/>
                  <a:gd name="connsiteX1" fmla="*/ 289522 w 579044"/>
                  <a:gd name="connsiteY1" fmla="*/ 0 h 636588"/>
                  <a:gd name="connsiteX2" fmla="*/ 579044 w 579044"/>
                  <a:gd name="connsiteY2" fmla="*/ 318294 h 636588"/>
                  <a:gd name="connsiteX3" fmla="*/ 289522 w 579044"/>
                  <a:gd name="connsiteY3" fmla="*/ 636588 h 636588"/>
                  <a:gd name="connsiteX4" fmla="*/ 0 w 579044"/>
                  <a:gd name="connsiteY4" fmla="*/ 318294 h 636588"/>
                  <a:gd name="connsiteX0" fmla="*/ 0 w 579044"/>
                  <a:gd name="connsiteY0" fmla="*/ 318294 h 636588"/>
                  <a:gd name="connsiteX1" fmla="*/ 289522 w 579044"/>
                  <a:gd name="connsiteY1" fmla="*/ 0 h 636588"/>
                  <a:gd name="connsiteX2" fmla="*/ 579044 w 579044"/>
                  <a:gd name="connsiteY2" fmla="*/ 318294 h 636588"/>
                  <a:gd name="connsiteX3" fmla="*/ 289522 w 579044"/>
                  <a:gd name="connsiteY3" fmla="*/ 636588 h 636588"/>
                  <a:gd name="connsiteX4" fmla="*/ 0 w 579044"/>
                  <a:gd name="connsiteY4" fmla="*/ 318294 h 636588"/>
                  <a:gd name="connsiteX0" fmla="*/ 0 w 579044"/>
                  <a:gd name="connsiteY0" fmla="*/ 318294 h 636588"/>
                  <a:gd name="connsiteX1" fmla="*/ 289522 w 579044"/>
                  <a:gd name="connsiteY1" fmla="*/ 0 h 636588"/>
                  <a:gd name="connsiteX2" fmla="*/ 579044 w 579044"/>
                  <a:gd name="connsiteY2" fmla="*/ 318294 h 636588"/>
                  <a:gd name="connsiteX3" fmla="*/ 289522 w 579044"/>
                  <a:gd name="connsiteY3" fmla="*/ 636588 h 636588"/>
                  <a:gd name="connsiteX4" fmla="*/ 0 w 579044"/>
                  <a:gd name="connsiteY4" fmla="*/ 318294 h 636588"/>
                  <a:gd name="connsiteX0" fmla="*/ 289522 w 579044"/>
                  <a:gd name="connsiteY0" fmla="*/ 0 h 636588"/>
                  <a:gd name="connsiteX1" fmla="*/ 579044 w 579044"/>
                  <a:gd name="connsiteY1" fmla="*/ 318294 h 636588"/>
                  <a:gd name="connsiteX2" fmla="*/ 289522 w 579044"/>
                  <a:gd name="connsiteY2" fmla="*/ 636588 h 636588"/>
                  <a:gd name="connsiteX3" fmla="*/ 0 w 579044"/>
                  <a:gd name="connsiteY3" fmla="*/ 318294 h 636588"/>
                  <a:gd name="connsiteX4" fmla="*/ 380962 w 579044"/>
                  <a:gd name="connsiteY4" fmla="*/ 91440 h 636588"/>
                  <a:gd name="connsiteX0" fmla="*/ 289522 w 579044"/>
                  <a:gd name="connsiteY0" fmla="*/ 0 h 636588"/>
                  <a:gd name="connsiteX1" fmla="*/ 579044 w 579044"/>
                  <a:gd name="connsiteY1" fmla="*/ 318294 h 636588"/>
                  <a:gd name="connsiteX2" fmla="*/ 289522 w 579044"/>
                  <a:gd name="connsiteY2" fmla="*/ 636588 h 636588"/>
                  <a:gd name="connsiteX3" fmla="*/ 0 w 579044"/>
                  <a:gd name="connsiteY3" fmla="*/ 318294 h 636588"/>
                  <a:gd name="connsiteX4" fmla="*/ 342862 w 579044"/>
                  <a:gd name="connsiteY4" fmla="*/ 170815 h 636588"/>
                  <a:gd name="connsiteX0" fmla="*/ 349847 w 579044"/>
                  <a:gd name="connsiteY0" fmla="*/ 39186 h 507499"/>
                  <a:gd name="connsiteX1" fmla="*/ 579044 w 579044"/>
                  <a:gd name="connsiteY1" fmla="*/ 189205 h 507499"/>
                  <a:gd name="connsiteX2" fmla="*/ 289522 w 579044"/>
                  <a:gd name="connsiteY2" fmla="*/ 507499 h 507499"/>
                  <a:gd name="connsiteX3" fmla="*/ 0 w 579044"/>
                  <a:gd name="connsiteY3" fmla="*/ 189205 h 507499"/>
                  <a:gd name="connsiteX4" fmla="*/ 342862 w 579044"/>
                  <a:gd name="connsiteY4" fmla="*/ 41726 h 507499"/>
                  <a:gd name="connsiteX0" fmla="*/ 349847 w 579044"/>
                  <a:gd name="connsiteY0" fmla="*/ 39186 h 507499"/>
                  <a:gd name="connsiteX1" fmla="*/ 579044 w 579044"/>
                  <a:gd name="connsiteY1" fmla="*/ 189205 h 507499"/>
                  <a:gd name="connsiteX2" fmla="*/ 289522 w 579044"/>
                  <a:gd name="connsiteY2" fmla="*/ 507499 h 507499"/>
                  <a:gd name="connsiteX3" fmla="*/ 0 w 579044"/>
                  <a:gd name="connsiteY3" fmla="*/ 189205 h 507499"/>
                  <a:gd name="connsiteX4" fmla="*/ 342862 w 579044"/>
                  <a:gd name="connsiteY4" fmla="*/ 41726 h 507499"/>
                  <a:gd name="connsiteX0" fmla="*/ 349847 w 579044"/>
                  <a:gd name="connsiteY0" fmla="*/ 39186 h 507499"/>
                  <a:gd name="connsiteX1" fmla="*/ 579044 w 579044"/>
                  <a:gd name="connsiteY1" fmla="*/ 189205 h 507499"/>
                  <a:gd name="connsiteX2" fmla="*/ 289522 w 579044"/>
                  <a:gd name="connsiteY2" fmla="*/ 507499 h 507499"/>
                  <a:gd name="connsiteX3" fmla="*/ 0 w 579044"/>
                  <a:gd name="connsiteY3" fmla="*/ 189205 h 507499"/>
                  <a:gd name="connsiteX4" fmla="*/ 342862 w 579044"/>
                  <a:gd name="connsiteY4" fmla="*/ 41726 h 507499"/>
                  <a:gd name="connsiteX5" fmla="*/ 349847 w 579044"/>
                  <a:gd name="connsiteY5" fmla="*/ 39186 h 5074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79044" h="507499">
                    <a:moveTo>
                      <a:pt x="349847" y="39186"/>
                    </a:moveTo>
                    <a:cubicBezTo>
                      <a:pt x="497046" y="-33839"/>
                      <a:pt x="579044" y="13416"/>
                      <a:pt x="579044" y="189205"/>
                    </a:cubicBezTo>
                    <a:cubicBezTo>
                      <a:pt x="579044" y="364994"/>
                      <a:pt x="449421" y="507499"/>
                      <a:pt x="289522" y="507499"/>
                    </a:cubicBezTo>
                    <a:cubicBezTo>
                      <a:pt x="129623" y="507499"/>
                      <a:pt x="0" y="364994"/>
                      <a:pt x="0" y="189205"/>
                    </a:cubicBezTo>
                    <a:cubicBezTo>
                      <a:pt x="0" y="13416"/>
                      <a:pt x="91523" y="-49714"/>
                      <a:pt x="342862" y="41726"/>
                    </a:cubicBezTo>
                    <a:lnTo>
                      <a:pt x="349847" y="39186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3" name="月 92"/>
              <p:cNvSpPr/>
              <p:nvPr/>
            </p:nvSpPr>
            <p:spPr>
              <a:xfrm rot="16200000">
                <a:off x="10353442" y="5212622"/>
                <a:ext cx="25398" cy="75418"/>
              </a:xfrm>
              <a:prstGeom prst="moon">
                <a:avLst>
                  <a:gd name="adj" fmla="val 87500"/>
                </a:avLst>
              </a:pr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4" name="片側の 2 つの角を丸めた四角形 93"/>
              <p:cNvSpPr/>
              <p:nvPr/>
            </p:nvSpPr>
            <p:spPr>
              <a:xfrm>
                <a:off x="10086492" y="5473933"/>
                <a:ext cx="562934" cy="502092"/>
              </a:xfrm>
              <a:prstGeom prst="round2SameRect">
                <a:avLst>
                  <a:gd name="adj1" fmla="val 41975"/>
                  <a:gd name="adj2" fmla="val 0"/>
                </a:avLst>
              </a:prstGeom>
              <a:solidFill>
                <a:srgbClr val="9999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5" name="フリーフォーム 94"/>
              <p:cNvSpPr/>
              <p:nvPr/>
            </p:nvSpPr>
            <p:spPr>
              <a:xfrm>
                <a:off x="10065526" y="5490174"/>
                <a:ext cx="604867" cy="526203"/>
              </a:xfrm>
              <a:custGeom>
                <a:avLst/>
                <a:gdLst>
                  <a:gd name="connsiteX0" fmla="*/ 141626 w 604867"/>
                  <a:gd name="connsiteY0" fmla="*/ 0 h 526203"/>
                  <a:gd name="connsiteX1" fmla="*/ 302434 w 604867"/>
                  <a:gd name="connsiteY1" fmla="*/ 456550 h 526203"/>
                  <a:gd name="connsiteX2" fmla="*/ 463242 w 604867"/>
                  <a:gd name="connsiteY2" fmla="*/ 1 h 526203"/>
                  <a:gd name="connsiteX3" fmla="*/ 476513 w 604867"/>
                  <a:gd name="connsiteY3" fmla="*/ 4120 h 526203"/>
                  <a:gd name="connsiteX4" fmla="*/ 604867 w 604867"/>
                  <a:gd name="connsiteY4" fmla="*/ 197761 h 526203"/>
                  <a:gd name="connsiteX5" fmla="*/ 604867 w 604867"/>
                  <a:gd name="connsiteY5" fmla="*/ 526203 h 526203"/>
                  <a:gd name="connsiteX6" fmla="*/ 0 w 604867"/>
                  <a:gd name="connsiteY6" fmla="*/ 526203 h 526203"/>
                  <a:gd name="connsiteX7" fmla="*/ 0 w 604867"/>
                  <a:gd name="connsiteY7" fmla="*/ 197761 h 526203"/>
                  <a:gd name="connsiteX8" fmla="*/ 128354 w 604867"/>
                  <a:gd name="connsiteY8" fmla="*/ 4120 h 5262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04867" h="526203">
                    <a:moveTo>
                      <a:pt x="141626" y="0"/>
                    </a:moveTo>
                    <a:lnTo>
                      <a:pt x="302434" y="456550"/>
                    </a:lnTo>
                    <a:lnTo>
                      <a:pt x="463242" y="1"/>
                    </a:lnTo>
                    <a:lnTo>
                      <a:pt x="476513" y="4120"/>
                    </a:lnTo>
                    <a:cubicBezTo>
                      <a:pt x="551942" y="36024"/>
                      <a:pt x="604867" y="110712"/>
                      <a:pt x="604867" y="197761"/>
                    </a:cubicBezTo>
                    <a:lnTo>
                      <a:pt x="604867" y="526203"/>
                    </a:lnTo>
                    <a:lnTo>
                      <a:pt x="0" y="526203"/>
                    </a:lnTo>
                    <a:lnTo>
                      <a:pt x="0" y="197761"/>
                    </a:lnTo>
                    <a:cubicBezTo>
                      <a:pt x="0" y="110712"/>
                      <a:pt x="52926" y="36024"/>
                      <a:pt x="128354" y="4120"/>
                    </a:cubicBezTo>
                    <a:close/>
                  </a:path>
                </a:pathLst>
              </a:custGeom>
              <a:solidFill>
                <a:srgbClr val="7030A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6" name="直角三角形 95"/>
              <p:cNvSpPr/>
              <p:nvPr/>
            </p:nvSpPr>
            <p:spPr>
              <a:xfrm rot="5400000">
                <a:off x="10202320" y="5481430"/>
                <a:ext cx="166542" cy="149231"/>
              </a:xfrm>
              <a:prstGeom prst="rtTriangle">
                <a:avLst/>
              </a:prstGeom>
              <a:solidFill>
                <a:srgbClr val="9999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7" name="直角三角形 96"/>
              <p:cNvSpPr/>
              <p:nvPr/>
            </p:nvSpPr>
            <p:spPr>
              <a:xfrm rot="16200000" flipH="1">
                <a:off x="10367057" y="5481430"/>
                <a:ext cx="166542" cy="149231"/>
              </a:xfrm>
              <a:prstGeom prst="rtTriangle">
                <a:avLst/>
              </a:prstGeom>
              <a:solidFill>
                <a:srgbClr val="9999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8" name="ドーナツ 97"/>
              <p:cNvSpPr/>
              <p:nvPr/>
            </p:nvSpPr>
            <p:spPr>
              <a:xfrm>
                <a:off x="10102395" y="5006106"/>
                <a:ext cx="250048" cy="250048"/>
              </a:xfrm>
              <a:prstGeom prst="donut">
                <a:avLst>
                  <a:gd name="adj" fmla="val 7646"/>
                </a:avLst>
              </a:pr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9" name="円/楕円 98"/>
              <p:cNvSpPr/>
              <p:nvPr/>
            </p:nvSpPr>
            <p:spPr>
              <a:xfrm>
                <a:off x="10204559" y="5083773"/>
                <a:ext cx="45719" cy="97007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0" name="ドーナツ 99"/>
              <p:cNvSpPr/>
              <p:nvPr/>
            </p:nvSpPr>
            <p:spPr>
              <a:xfrm>
                <a:off x="10378620" y="5006106"/>
                <a:ext cx="250048" cy="250048"/>
              </a:xfrm>
              <a:prstGeom prst="donut">
                <a:avLst>
                  <a:gd name="adj" fmla="val 7646"/>
                </a:avLst>
              </a:pr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1" name="円/楕円 100"/>
              <p:cNvSpPr/>
              <p:nvPr/>
            </p:nvSpPr>
            <p:spPr>
              <a:xfrm>
                <a:off x="10480784" y="5083773"/>
                <a:ext cx="45719" cy="97007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02" name="グループ化 101"/>
              <p:cNvGrpSpPr/>
              <p:nvPr/>
            </p:nvGrpSpPr>
            <p:grpSpPr>
              <a:xfrm>
                <a:off x="10111015" y="4845558"/>
                <a:ext cx="254173" cy="182572"/>
                <a:chOff x="8185150" y="3036368"/>
                <a:chExt cx="293635" cy="222935"/>
              </a:xfrm>
            </p:grpSpPr>
            <p:sp>
              <p:nvSpPr>
                <p:cNvPr id="113" name="月 112"/>
                <p:cNvSpPr/>
                <p:nvPr/>
              </p:nvSpPr>
              <p:spPr>
                <a:xfrm>
                  <a:off x="8235950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4" name="月 113"/>
                <p:cNvSpPr/>
                <p:nvPr/>
              </p:nvSpPr>
              <p:spPr>
                <a:xfrm>
                  <a:off x="8185150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5" name="月 114"/>
                <p:cNvSpPr/>
                <p:nvPr/>
              </p:nvSpPr>
              <p:spPr>
                <a:xfrm>
                  <a:off x="8331200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6" name="月 115"/>
                <p:cNvSpPr/>
                <p:nvPr/>
              </p:nvSpPr>
              <p:spPr>
                <a:xfrm>
                  <a:off x="8280400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7" name="月 116"/>
                <p:cNvSpPr/>
                <p:nvPr/>
              </p:nvSpPr>
              <p:spPr>
                <a:xfrm>
                  <a:off x="8429625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8" name="月 117"/>
                <p:cNvSpPr/>
                <p:nvPr/>
              </p:nvSpPr>
              <p:spPr>
                <a:xfrm>
                  <a:off x="8378825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103" name="グループ化 102"/>
              <p:cNvGrpSpPr/>
              <p:nvPr/>
            </p:nvGrpSpPr>
            <p:grpSpPr>
              <a:xfrm>
                <a:off x="10369356" y="4845558"/>
                <a:ext cx="254173" cy="182572"/>
                <a:chOff x="8185150" y="3036368"/>
                <a:chExt cx="293635" cy="222935"/>
              </a:xfrm>
            </p:grpSpPr>
            <p:sp>
              <p:nvSpPr>
                <p:cNvPr id="107" name="月 106"/>
                <p:cNvSpPr/>
                <p:nvPr/>
              </p:nvSpPr>
              <p:spPr>
                <a:xfrm>
                  <a:off x="8235950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8" name="月 107"/>
                <p:cNvSpPr/>
                <p:nvPr/>
              </p:nvSpPr>
              <p:spPr>
                <a:xfrm>
                  <a:off x="8185150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9" name="月 108"/>
                <p:cNvSpPr/>
                <p:nvPr/>
              </p:nvSpPr>
              <p:spPr>
                <a:xfrm>
                  <a:off x="8331200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0" name="月 109"/>
                <p:cNvSpPr/>
                <p:nvPr/>
              </p:nvSpPr>
              <p:spPr>
                <a:xfrm>
                  <a:off x="8280400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1" name="月 110"/>
                <p:cNvSpPr/>
                <p:nvPr/>
              </p:nvSpPr>
              <p:spPr>
                <a:xfrm>
                  <a:off x="8429625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2" name="月 111"/>
                <p:cNvSpPr/>
                <p:nvPr/>
              </p:nvSpPr>
              <p:spPr>
                <a:xfrm>
                  <a:off x="8378825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04" name="月 103"/>
              <p:cNvSpPr/>
              <p:nvPr/>
            </p:nvSpPr>
            <p:spPr>
              <a:xfrm rot="5400000" flipH="1">
                <a:off x="10196004" y="4976276"/>
                <a:ext cx="45719" cy="182762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5" name="月 104"/>
              <p:cNvSpPr/>
              <p:nvPr/>
            </p:nvSpPr>
            <p:spPr>
              <a:xfrm rot="5400000" flipH="1">
                <a:off x="10486517" y="4976276"/>
                <a:ext cx="45719" cy="182762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6" name="円/楕円 4"/>
              <p:cNvSpPr/>
              <p:nvPr/>
            </p:nvSpPr>
            <p:spPr>
              <a:xfrm>
                <a:off x="10292036" y="5313020"/>
                <a:ext cx="148210" cy="45719"/>
              </a:xfrm>
              <a:custGeom>
                <a:avLst/>
                <a:gdLst/>
                <a:ahLst/>
                <a:cxnLst/>
                <a:rect l="l" t="t" r="r" b="b"/>
                <a:pathLst>
                  <a:path w="194934" h="36810">
                    <a:moveTo>
                      <a:pt x="0" y="0"/>
                    </a:moveTo>
                    <a:cubicBezTo>
                      <a:pt x="27202" y="6486"/>
                      <a:pt x="60957" y="9752"/>
                      <a:pt x="97467" y="9752"/>
                    </a:cubicBezTo>
                    <a:cubicBezTo>
                      <a:pt x="133977" y="9752"/>
                      <a:pt x="167732" y="6486"/>
                      <a:pt x="194934" y="0"/>
                    </a:cubicBezTo>
                    <a:cubicBezTo>
                      <a:pt x="186588" y="21408"/>
                      <a:pt x="146006" y="36810"/>
                      <a:pt x="97467" y="36810"/>
                    </a:cubicBezTo>
                    <a:cubicBezTo>
                      <a:pt x="48928" y="36810"/>
                      <a:pt x="8346" y="21408"/>
                      <a:pt x="0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85" name="グループ化 84"/>
            <p:cNvGrpSpPr/>
            <p:nvPr/>
          </p:nvGrpSpPr>
          <p:grpSpPr>
            <a:xfrm>
              <a:off x="9874039" y="4229193"/>
              <a:ext cx="564185" cy="476519"/>
              <a:chOff x="2848440" y="451195"/>
              <a:chExt cx="564185" cy="476519"/>
            </a:xfrm>
          </p:grpSpPr>
          <p:sp>
            <p:nvSpPr>
              <p:cNvPr id="86" name="フリーフォーム 85"/>
              <p:cNvSpPr/>
              <p:nvPr/>
            </p:nvSpPr>
            <p:spPr>
              <a:xfrm rot="15172654">
                <a:off x="3216725" y="441639"/>
                <a:ext cx="186344" cy="205456"/>
              </a:xfrm>
              <a:custGeom>
                <a:avLst/>
                <a:gdLst/>
                <a:ahLst/>
                <a:cxnLst/>
                <a:rect l="l" t="t" r="r" b="b"/>
                <a:pathLst>
                  <a:path w="356190" h="392721">
                    <a:moveTo>
                      <a:pt x="350691" y="230074"/>
                    </a:moveTo>
                    <a:cubicBezTo>
                      <a:pt x="347705" y="235959"/>
                      <a:pt x="343515" y="241355"/>
                      <a:pt x="338155" y="245879"/>
                    </a:cubicBezTo>
                    <a:cubicBezTo>
                      <a:pt x="316715" y="263976"/>
                      <a:pt x="284665" y="261265"/>
                      <a:pt x="266569" y="239825"/>
                    </a:cubicBezTo>
                    <a:lnTo>
                      <a:pt x="196033" y="156256"/>
                    </a:lnTo>
                    <a:lnTo>
                      <a:pt x="175061" y="164960"/>
                    </a:lnTo>
                    <a:lnTo>
                      <a:pt x="196882" y="286467"/>
                    </a:lnTo>
                    <a:lnTo>
                      <a:pt x="235586" y="286467"/>
                    </a:lnTo>
                    <a:cubicBezTo>
                      <a:pt x="264927" y="286467"/>
                      <a:pt x="288713" y="310253"/>
                      <a:pt x="288713" y="339594"/>
                    </a:cubicBezTo>
                    <a:lnTo>
                      <a:pt x="288712" y="339594"/>
                    </a:lnTo>
                    <a:cubicBezTo>
                      <a:pt x="288712" y="368935"/>
                      <a:pt x="264926" y="392721"/>
                      <a:pt x="235585" y="392721"/>
                    </a:cubicBezTo>
                    <a:lnTo>
                      <a:pt x="167647" y="392720"/>
                    </a:lnTo>
                    <a:cubicBezTo>
                      <a:pt x="160312" y="392720"/>
                      <a:pt x="153324" y="391233"/>
                      <a:pt x="146968" y="388545"/>
                    </a:cubicBezTo>
                    <a:lnTo>
                      <a:pt x="145241" y="387381"/>
                    </a:lnTo>
                    <a:lnTo>
                      <a:pt x="124022" y="384849"/>
                    </a:lnTo>
                    <a:cubicBezTo>
                      <a:pt x="113956" y="380396"/>
                      <a:pt x="105280" y="373088"/>
                      <a:pt x="99198" y="363761"/>
                    </a:cubicBezTo>
                    <a:lnTo>
                      <a:pt x="98212" y="361270"/>
                    </a:lnTo>
                    <a:lnTo>
                      <a:pt x="93849" y="366650"/>
                    </a:lnTo>
                    <a:cubicBezTo>
                      <a:pt x="82637" y="376042"/>
                      <a:pt x="67842" y="381156"/>
                      <a:pt x="52121" y="379766"/>
                    </a:cubicBezTo>
                    <a:cubicBezTo>
                      <a:pt x="20681" y="376987"/>
                      <a:pt x="-2554" y="349247"/>
                      <a:pt x="225" y="317806"/>
                    </a:cubicBezTo>
                    <a:lnTo>
                      <a:pt x="20103" y="92911"/>
                    </a:lnTo>
                    <a:cubicBezTo>
                      <a:pt x="22188" y="69331"/>
                      <a:pt x="38313" y="50366"/>
                      <a:pt x="59509" y="43530"/>
                    </a:cubicBezTo>
                    <a:lnTo>
                      <a:pt x="71374" y="42206"/>
                    </a:lnTo>
                    <a:lnTo>
                      <a:pt x="74764" y="30563"/>
                    </a:lnTo>
                    <a:cubicBezTo>
                      <a:pt x="81677" y="17422"/>
                      <a:pt x="93513" y="7426"/>
                      <a:pt x="107625" y="2811"/>
                    </a:cubicBezTo>
                    <a:cubicBezTo>
                      <a:pt x="114682" y="503"/>
                      <a:pt x="122306" y="-459"/>
                      <a:pt x="130169" y="205"/>
                    </a:cubicBezTo>
                    <a:lnTo>
                      <a:pt x="150297" y="65235"/>
                    </a:lnTo>
                    <a:lnTo>
                      <a:pt x="190666" y="48479"/>
                    </a:lnTo>
                    <a:cubicBezTo>
                      <a:pt x="205829" y="42186"/>
                      <a:pt x="222298" y="43783"/>
                      <a:pt x="234404" y="53301"/>
                    </a:cubicBezTo>
                    <a:cubicBezTo>
                      <a:pt x="241673" y="55823"/>
                      <a:pt x="248154" y="60489"/>
                      <a:pt x="253443" y="66755"/>
                    </a:cubicBezTo>
                    <a:lnTo>
                      <a:pt x="344209" y="174293"/>
                    </a:lnTo>
                    <a:cubicBezTo>
                      <a:pt x="357781" y="190372"/>
                      <a:pt x="359650" y="212421"/>
                      <a:pt x="350691" y="230074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87" name="グループ化 86"/>
              <p:cNvGrpSpPr/>
              <p:nvPr/>
            </p:nvGrpSpPr>
            <p:grpSpPr>
              <a:xfrm rot="3067025">
                <a:off x="2995382" y="544094"/>
                <a:ext cx="236678" cy="530562"/>
                <a:chOff x="3683483" y="2052592"/>
                <a:chExt cx="452402" cy="1014149"/>
              </a:xfrm>
            </p:grpSpPr>
            <p:sp>
              <p:nvSpPr>
                <p:cNvPr id="88" name="台形 87"/>
                <p:cNvSpPr/>
                <p:nvPr/>
              </p:nvSpPr>
              <p:spPr>
                <a:xfrm rot="20759838">
                  <a:off x="3683483" y="2052592"/>
                  <a:ext cx="314324" cy="158511"/>
                </a:xfrm>
                <a:prstGeom prst="trapezoid">
                  <a:avLst>
                    <a:gd name="adj" fmla="val 13602"/>
                  </a:avLst>
                </a:prstGeom>
                <a:solidFill>
                  <a:srgbClr val="7030A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9" name="片側の 2 つの角を丸めた四角形 88"/>
                <p:cNvSpPr/>
                <p:nvPr/>
              </p:nvSpPr>
              <p:spPr>
                <a:xfrm rot="9943817">
                  <a:off x="3794782" y="2178212"/>
                  <a:ext cx="341103" cy="888529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7030A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</p:grpSp>
      <p:grpSp>
        <p:nvGrpSpPr>
          <p:cNvPr id="119" name="グループ化 118"/>
          <p:cNvGrpSpPr/>
          <p:nvPr/>
        </p:nvGrpSpPr>
        <p:grpSpPr>
          <a:xfrm>
            <a:off x="6320654" y="2860224"/>
            <a:ext cx="974831" cy="1498149"/>
            <a:chOff x="8913440" y="3701514"/>
            <a:chExt cx="854560" cy="1313313"/>
          </a:xfrm>
        </p:grpSpPr>
        <p:grpSp>
          <p:nvGrpSpPr>
            <p:cNvPr id="120" name="グループ化 119"/>
            <p:cNvGrpSpPr/>
            <p:nvPr/>
          </p:nvGrpSpPr>
          <p:grpSpPr>
            <a:xfrm>
              <a:off x="9048397" y="3701514"/>
              <a:ext cx="719603" cy="1313313"/>
              <a:chOff x="9048397" y="4703064"/>
              <a:chExt cx="719603" cy="1313313"/>
            </a:xfrm>
          </p:grpSpPr>
          <p:sp>
            <p:nvSpPr>
              <p:cNvPr id="128" name="円/楕円 127"/>
              <p:cNvSpPr/>
              <p:nvPr/>
            </p:nvSpPr>
            <p:spPr>
              <a:xfrm>
                <a:off x="9109079" y="4840520"/>
                <a:ext cx="596330" cy="628719"/>
              </a:xfrm>
              <a:prstGeom prst="ellipse">
                <a:avLst/>
              </a:prstGeom>
              <a:solidFill>
                <a:srgbClr val="6633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9" name="円/楕円 689"/>
              <p:cNvSpPr/>
              <p:nvPr/>
            </p:nvSpPr>
            <p:spPr>
              <a:xfrm rot="20700000">
                <a:off x="9048397" y="5036229"/>
                <a:ext cx="174935" cy="214313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30" name="円/楕円 690"/>
              <p:cNvSpPr/>
              <p:nvPr/>
            </p:nvSpPr>
            <p:spPr>
              <a:xfrm rot="900000" flipH="1">
                <a:off x="9593065" y="5036230"/>
                <a:ext cx="174935" cy="214313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31" name="円/楕円 130"/>
              <p:cNvSpPr/>
              <p:nvPr/>
            </p:nvSpPr>
            <p:spPr>
              <a:xfrm>
                <a:off x="9077441" y="4703064"/>
                <a:ext cx="659606" cy="656783"/>
              </a:xfrm>
              <a:prstGeom prst="ellipse">
                <a:avLst/>
              </a:prstGeom>
              <a:solidFill>
                <a:srgbClr val="6633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32" name="月 131"/>
              <p:cNvSpPr/>
              <p:nvPr/>
            </p:nvSpPr>
            <p:spPr>
              <a:xfrm rot="900000" flipH="1">
                <a:off x="9091998" y="5030320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33" name="月 132"/>
              <p:cNvSpPr/>
              <p:nvPr/>
            </p:nvSpPr>
            <p:spPr>
              <a:xfrm rot="709480" flipH="1">
                <a:off x="9128894" y="5040206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6633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34" name="月 133"/>
              <p:cNvSpPr/>
              <p:nvPr/>
            </p:nvSpPr>
            <p:spPr>
              <a:xfrm rot="462998" flipH="1">
                <a:off x="9163304" y="5049425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35" name="月 134"/>
              <p:cNvSpPr/>
              <p:nvPr/>
            </p:nvSpPr>
            <p:spPr>
              <a:xfrm rot="500641" flipH="1">
                <a:off x="9203096" y="5075965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6633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36" name="月 135"/>
              <p:cNvSpPr/>
              <p:nvPr/>
            </p:nvSpPr>
            <p:spPr>
              <a:xfrm rot="310121" flipH="1">
                <a:off x="9240889" y="5081509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37" name="月 136"/>
              <p:cNvSpPr/>
              <p:nvPr/>
            </p:nvSpPr>
            <p:spPr>
              <a:xfrm rot="63639" flipH="1">
                <a:off x="9276136" y="5086677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6633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38" name="月 137"/>
              <p:cNvSpPr/>
              <p:nvPr/>
            </p:nvSpPr>
            <p:spPr>
              <a:xfrm rot="20700000">
                <a:off x="9597577" y="5030320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39" name="月 138"/>
              <p:cNvSpPr/>
              <p:nvPr/>
            </p:nvSpPr>
            <p:spPr>
              <a:xfrm rot="20890520">
                <a:off x="9560681" y="5040206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6633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40" name="月 139"/>
              <p:cNvSpPr/>
              <p:nvPr/>
            </p:nvSpPr>
            <p:spPr>
              <a:xfrm rot="21137002">
                <a:off x="9526271" y="5049425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41" name="月 140"/>
              <p:cNvSpPr/>
              <p:nvPr/>
            </p:nvSpPr>
            <p:spPr>
              <a:xfrm rot="21099359">
                <a:off x="9486479" y="5075965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6633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42" name="月 141"/>
              <p:cNvSpPr/>
              <p:nvPr/>
            </p:nvSpPr>
            <p:spPr>
              <a:xfrm rot="21289879">
                <a:off x="9448686" y="5081509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43" name="月 142"/>
              <p:cNvSpPr/>
              <p:nvPr/>
            </p:nvSpPr>
            <p:spPr>
              <a:xfrm rot="21536361">
                <a:off x="9413439" y="5086677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6633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44" name="片側の 2 つの角を丸めた四角形 143"/>
              <p:cNvSpPr/>
              <p:nvPr/>
            </p:nvSpPr>
            <p:spPr>
              <a:xfrm rot="10800000">
                <a:off x="9338207" y="5319902"/>
                <a:ext cx="139982" cy="24436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45" name="円/楕円 691"/>
              <p:cNvSpPr/>
              <p:nvPr/>
            </p:nvSpPr>
            <p:spPr>
              <a:xfrm>
                <a:off x="9118676" y="4782662"/>
                <a:ext cx="579044" cy="651868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46" name="円/楕円 632"/>
              <p:cNvSpPr/>
              <p:nvPr/>
            </p:nvSpPr>
            <p:spPr>
              <a:xfrm>
                <a:off x="9363824" y="5235149"/>
                <a:ext cx="84568" cy="27721"/>
              </a:xfrm>
              <a:custGeom>
                <a:avLst/>
                <a:gdLst>
                  <a:gd name="connsiteX0" fmla="*/ 0 w 84568"/>
                  <a:gd name="connsiteY0" fmla="*/ 22860 h 45719"/>
                  <a:gd name="connsiteX1" fmla="*/ 42284 w 84568"/>
                  <a:gd name="connsiteY1" fmla="*/ 0 h 45719"/>
                  <a:gd name="connsiteX2" fmla="*/ 84568 w 84568"/>
                  <a:gd name="connsiteY2" fmla="*/ 22860 h 45719"/>
                  <a:gd name="connsiteX3" fmla="*/ 42284 w 84568"/>
                  <a:gd name="connsiteY3" fmla="*/ 45720 h 45719"/>
                  <a:gd name="connsiteX4" fmla="*/ 0 w 84568"/>
                  <a:gd name="connsiteY4" fmla="*/ 22860 h 45719"/>
                  <a:gd name="connsiteX0" fmla="*/ 0 w 84568"/>
                  <a:gd name="connsiteY0" fmla="*/ 22860 h 45720"/>
                  <a:gd name="connsiteX1" fmla="*/ 42284 w 84568"/>
                  <a:gd name="connsiteY1" fmla="*/ 0 h 45720"/>
                  <a:gd name="connsiteX2" fmla="*/ 84568 w 84568"/>
                  <a:gd name="connsiteY2" fmla="*/ 22860 h 45720"/>
                  <a:gd name="connsiteX3" fmla="*/ 42284 w 84568"/>
                  <a:gd name="connsiteY3" fmla="*/ 45720 h 45720"/>
                  <a:gd name="connsiteX4" fmla="*/ 0 w 84568"/>
                  <a:gd name="connsiteY4" fmla="*/ 22860 h 45720"/>
                  <a:gd name="connsiteX0" fmla="*/ 0 w 84568"/>
                  <a:gd name="connsiteY0" fmla="*/ 22860 h 45720"/>
                  <a:gd name="connsiteX1" fmla="*/ 42284 w 84568"/>
                  <a:gd name="connsiteY1" fmla="*/ 0 h 45720"/>
                  <a:gd name="connsiteX2" fmla="*/ 84568 w 84568"/>
                  <a:gd name="connsiteY2" fmla="*/ 22860 h 45720"/>
                  <a:gd name="connsiteX3" fmla="*/ 42284 w 84568"/>
                  <a:gd name="connsiteY3" fmla="*/ 45720 h 45720"/>
                  <a:gd name="connsiteX4" fmla="*/ 0 w 84568"/>
                  <a:gd name="connsiteY4" fmla="*/ 22860 h 45720"/>
                  <a:gd name="connsiteX0" fmla="*/ 0 w 84568"/>
                  <a:gd name="connsiteY0" fmla="*/ 4861 h 27721"/>
                  <a:gd name="connsiteX1" fmla="*/ 42284 w 84568"/>
                  <a:gd name="connsiteY1" fmla="*/ 8195 h 27721"/>
                  <a:gd name="connsiteX2" fmla="*/ 84568 w 84568"/>
                  <a:gd name="connsiteY2" fmla="*/ 4861 h 27721"/>
                  <a:gd name="connsiteX3" fmla="*/ 42284 w 84568"/>
                  <a:gd name="connsiteY3" fmla="*/ 27721 h 27721"/>
                  <a:gd name="connsiteX4" fmla="*/ 0 w 84568"/>
                  <a:gd name="connsiteY4" fmla="*/ 4861 h 277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4568" h="27721">
                    <a:moveTo>
                      <a:pt x="0" y="4861"/>
                    </a:moveTo>
                    <a:cubicBezTo>
                      <a:pt x="0" y="-7764"/>
                      <a:pt x="18931" y="8195"/>
                      <a:pt x="42284" y="8195"/>
                    </a:cubicBezTo>
                    <a:cubicBezTo>
                      <a:pt x="65637" y="8195"/>
                      <a:pt x="84568" y="-7764"/>
                      <a:pt x="84568" y="4861"/>
                    </a:cubicBezTo>
                    <a:cubicBezTo>
                      <a:pt x="84568" y="17486"/>
                      <a:pt x="65637" y="27721"/>
                      <a:pt x="42284" y="27721"/>
                    </a:cubicBezTo>
                    <a:cubicBezTo>
                      <a:pt x="18931" y="27721"/>
                      <a:pt x="0" y="17486"/>
                      <a:pt x="0" y="4861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47" name="片側の 2 つの角を丸めた四角形 146"/>
              <p:cNvSpPr/>
              <p:nvPr/>
            </p:nvSpPr>
            <p:spPr>
              <a:xfrm>
                <a:off x="9127642" y="5473933"/>
                <a:ext cx="562934" cy="502092"/>
              </a:xfrm>
              <a:prstGeom prst="round2SameRect">
                <a:avLst>
                  <a:gd name="adj1" fmla="val 41975"/>
                  <a:gd name="adj2" fmla="val 0"/>
                </a:avLst>
              </a:prstGeom>
              <a:solidFill>
                <a:srgbClr val="FF66CC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48" name="フリーフォーム 147"/>
              <p:cNvSpPr/>
              <p:nvPr/>
            </p:nvSpPr>
            <p:spPr>
              <a:xfrm>
                <a:off x="9106676" y="5490174"/>
                <a:ext cx="604867" cy="526203"/>
              </a:xfrm>
              <a:custGeom>
                <a:avLst/>
                <a:gdLst>
                  <a:gd name="connsiteX0" fmla="*/ 141626 w 604867"/>
                  <a:gd name="connsiteY0" fmla="*/ 0 h 526203"/>
                  <a:gd name="connsiteX1" fmla="*/ 302434 w 604867"/>
                  <a:gd name="connsiteY1" fmla="*/ 456550 h 526203"/>
                  <a:gd name="connsiteX2" fmla="*/ 463242 w 604867"/>
                  <a:gd name="connsiteY2" fmla="*/ 1 h 526203"/>
                  <a:gd name="connsiteX3" fmla="*/ 476513 w 604867"/>
                  <a:gd name="connsiteY3" fmla="*/ 4120 h 526203"/>
                  <a:gd name="connsiteX4" fmla="*/ 604867 w 604867"/>
                  <a:gd name="connsiteY4" fmla="*/ 197761 h 526203"/>
                  <a:gd name="connsiteX5" fmla="*/ 604867 w 604867"/>
                  <a:gd name="connsiteY5" fmla="*/ 526203 h 526203"/>
                  <a:gd name="connsiteX6" fmla="*/ 0 w 604867"/>
                  <a:gd name="connsiteY6" fmla="*/ 526203 h 526203"/>
                  <a:gd name="connsiteX7" fmla="*/ 0 w 604867"/>
                  <a:gd name="connsiteY7" fmla="*/ 197761 h 526203"/>
                  <a:gd name="connsiteX8" fmla="*/ 128354 w 604867"/>
                  <a:gd name="connsiteY8" fmla="*/ 4120 h 5262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04867" h="526203">
                    <a:moveTo>
                      <a:pt x="141626" y="0"/>
                    </a:moveTo>
                    <a:lnTo>
                      <a:pt x="302434" y="456550"/>
                    </a:lnTo>
                    <a:lnTo>
                      <a:pt x="463242" y="1"/>
                    </a:lnTo>
                    <a:lnTo>
                      <a:pt x="476513" y="4120"/>
                    </a:lnTo>
                    <a:cubicBezTo>
                      <a:pt x="551942" y="36024"/>
                      <a:pt x="604867" y="110712"/>
                      <a:pt x="604867" y="197761"/>
                    </a:cubicBezTo>
                    <a:lnTo>
                      <a:pt x="604867" y="526203"/>
                    </a:lnTo>
                    <a:lnTo>
                      <a:pt x="0" y="526203"/>
                    </a:lnTo>
                    <a:lnTo>
                      <a:pt x="0" y="197761"/>
                    </a:lnTo>
                    <a:cubicBezTo>
                      <a:pt x="0" y="110712"/>
                      <a:pt x="52926" y="36024"/>
                      <a:pt x="128354" y="412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49" name="直角三角形 148"/>
              <p:cNvSpPr/>
              <p:nvPr/>
            </p:nvSpPr>
            <p:spPr>
              <a:xfrm rot="5400000">
                <a:off x="9243470" y="5481430"/>
                <a:ext cx="166542" cy="149231"/>
              </a:xfrm>
              <a:prstGeom prst="rtTriangle">
                <a:avLst/>
              </a:prstGeom>
              <a:solidFill>
                <a:srgbClr val="FF66CC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50" name="直角三角形 149"/>
              <p:cNvSpPr/>
              <p:nvPr/>
            </p:nvSpPr>
            <p:spPr>
              <a:xfrm rot="16200000" flipH="1">
                <a:off x="9408207" y="5481430"/>
                <a:ext cx="166542" cy="149231"/>
              </a:xfrm>
              <a:prstGeom prst="rtTriangle">
                <a:avLst/>
              </a:prstGeom>
              <a:solidFill>
                <a:srgbClr val="FF66CC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51" name="円/楕円 150"/>
              <p:cNvSpPr/>
              <p:nvPr/>
            </p:nvSpPr>
            <p:spPr>
              <a:xfrm>
                <a:off x="9188635" y="5007668"/>
                <a:ext cx="136141" cy="179470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52" name="円/楕円 151"/>
              <p:cNvSpPr/>
              <p:nvPr/>
            </p:nvSpPr>
            <p:spPr>
              <a:xfrm>
                <a:off x="9209396" y="5048048"/>
                <a:ext cx="94621" cy="97363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53" name="フリーフォーム 152"/>
              <p:cNvSpPr/>
              <p:nvPr/>
            </p:nvSpPr>
            <p:spPr>
              <a:xfrm>
                <a:off x="9193309" y="4993155"/>
                <a:ext cx="126794" cy="71160"/>
              </a:xfrm>
              <a:custGeom>
                <a:avLst/>
                <a:gdLst>
                  <a:gd name="connsiteX0" fmla="*/ 57760 w 304206"/>
                  <a:gd name="connsiteY0" fmla="*/ 0 h 178653"/>
                  <a:gd name="connsiteX1" fmla="*/ 100474 w 304206"/>
                  <a:gd name="connsiteY1" fmla="*/ 28774 h 178653"/>
                  <a:gd name="connsiteX2" fmla="*/ 103539 w 304206"/>
                  <a:gd name="connsiteY2" fmla="*/ 26543 h 178653"/>
                  <a:gd name="connsiteX3" fmla="*/ 152103 w 304206"/>
                  <a:gd name="connsiteY3" fmla="*/ 15422 h 178653"/>
                  <a:gd name="connsiteX4" fmla="*/ 302586 w 304206"/>
                  <a:gd name="connsiteY4" fmla="*/ 166496 h 178653"/>
                  <a:gd name="connsiteX5" fmla="*/ 304206 w 304206"/>
                  <a:gd name="connsiteY5" fmla="*/ 178653 h 178653"/>
                  <a:gd name="connsiteX6" fmla="*/ 287175 w 304206"/>
                  <a:gd name="connsiteY6" fmla="*/ 145942 h 178653"/>
                  <a:gd name="connsiteX7" fmla="*/ 152103 w 304206"/>
                  <a:gd name="connsiteY7" fmla="*/ 73492 h 178653"/>
                  <a:gd name="connsiteX8" fmla="*/ 17033 w 304206"/>
                  <a:gd name="connsiteY8" fmla="*/ 145942 h 178653"/>
                  <a:gd name="connsiteX9" fmla="*/ 0 w 304206"/>
                  <a:gd name="connsiteY9" fmla="*/ 178653 h 178653"/>
                  <a:gd name="connsiteX10" fmla="*/ 1621 w 304206"/>
                  <a:gd name="connsiteY10" fmla="*/ 166496 h 178653"/>
                  <a:gd name="connsiteX11" fmla="*/ 24842 w 304206"/>
                  <a:gd name="connsiteY11" fmla="*/ 108529 h 178653"/>
                  <a:gd name="connsiteX12" fmla="*/ 8216 w 304206"/>
                  <a:gd name="connsiteY12" fmla="*/ 56904 h 178653"/>
                  <a:gd name="connsiteX13" fmla="*/ 49785 w 304206"/>
                  <a:gd name="connsiteY13" fmla="*/ 72815 h 178653"/>
                  <a:gd name="connsiteX14" fmla="*/ 60792 w 304206"/>
                  <a:gd name="connsiteY14" fmla="*/ 57667 h 178653"/>
                  <a:gd name="connsiteX15" fmla="*/ 61711 w 304206"/>
                  <a:gd name="connsiteY15" fmla="*/ 56998 h 1786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304206" h="178653">
                    <a:moveTo>
                      <a:pt x="57760" y="0"/>
                    </a:moveTo>
                    <a:lnTo>
                      <a:pt x="100474" y="28774"/>
                    </a:lnTo>
                    <a:lnTo>
                      <a:pt x="103539" y="26543"/>
                    </a:lnTo>
                    <a:cubicBezTo>
                      <a:pt x="118880" y="19316"/>
                      <a:pt x="135192" y="15422"/>
                      <a:pt x="152103" y="15422"/>
                    </a:cubicBezTo>
                    <a:cubicBezTo>
                      <a:pt x="219752" y="15422"/>
                      <a:pt x="277794" y="77717"/>
                      <a:pt x="302586" y="166496"/>
                    </a:cubicBezTo>
                    <a:lnTo>
                      <a:pt x="304206" y="178653"/>
                    </a:lnTo>
                    <a:lnTo>
                      <a:pt x="287175" y="145942"/>
                    </a:lnTo>
                    <a:cubicBezTo>
                      <a:pt x="252607" y="101179"/>
                      <a:pt x="204853" y="73492"/>
                      <a:pt x="152103" y="73492"/>
                    </a:cubicBezTo>
                    <a:cubicBezTo>
                      <a:pt x="99355" y="73492"/>
                      <a:pt x="51599" y="101179"/>
                      <a:pt x="17033" y="145942"/>
                    </a:cubicBezTo>
                    <a:lnTo>
                      <a:pt x="0" y="178653"/>
                    </a:lnTo>
                    <a:lnTo>
                      <a:pt x="1621" y="166496"/>
                    </a:lnTo>
                    <a:lnTo>
                      <a:pt x="24842" y="108529"/>
                    </a:lnTo>
                    <a:lnTo>
                      <a:pt x="8216" y="56904"/>
                    </a:lnTo>
                    <a:lnTo>
                      <a:pt x="49785" y="72815"/>
                    </a:lnTo>
                    <a:lnTo>
                      <a:pt x="60792" y="57667"/>
                    </a:lnTo>
                    <a:lnTo>
                      <a:pt x="61711" y="56998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54" name="円/楕円 153"/>
              <p:cNvSpPr/>
              <p:nvPr/>
            </p:nvSpPr>
            <p:spPr>
              <a:xfrm>
                <a:off x="9225549" y="5062260"/>
                <a:ext cx="62314" cy="64118"/>
              </a:xfrm>
              <a:prstGeom prst="ellipse">
                <a:avLst/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55" name="円/楕円 154"/>
              <p:cNvSpPr/>
              <p:nvPr/>
            </p:nvSpPr>
            <p:spPr>
              <a:xfrm>
                <a:off x="9233903" y="5054791"/>
                <a:ext cx="44305" cy="45589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56" name="円/楕円 155"/>
              <p:cNvSpPr/>
              <p:nvPr/>
            </p:nvSpPr>
            <p:spPr>
              <a:xfrm flipV="1">
                <a:off x="9224248" y="5098340"/>
                <a:ext cx="28572" cy="27305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57" name="円/楕円 156"/>
              <p:cNvSpPr/>
              <p:nvPr/>
            </p:nvSpPr>
            <p:spPr>
              <a:xfrm flipH="1">
                <a:off x="9483326" y="5007668"/>
                <a:ext cx="136141" cy="179470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58" name="円/楕円 157"/>
              <p:cNvSpPr/>
              <p:nvPr/>
            </p:nvSpPr>
            <p:spPr>
              <a:xfrm flipH="1">
                <a:off x="9504086" y="5048048"/>
                <a:ext cx="94621" cy="97363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59" name="フリーフォーム 158"/>
              <p:cNvSpPr/>
              <p:nvPr/>
            </p:nvSpPr>
            <p:spPr>
              <a:xfrm flipH="1">
                <a:off x="9487999" y="4993155"/>
                <a:ext cx="126794" cy="71160"/>
              </a:xfrm>
              <a:custGeom>
                <a:avLst/>
                <a:gdLst>
                  <a:gd name="connsiteX0" fmla="*/ 57760 w 304206"/>
                  <a:gd name="connsiteY0" fmla="*/ 0 h 178653"/>
                  <a:gd name="connsiteX1" fmla="*/ 100474 w 304206"/>
                  <a:gd name="connsiteY1" fmla="*/ 28774 h 178653"/>
                  <a:gd name="connsiteX2" fmla="*/ 103539 w 304206"/>
                  <a:gd name="connsiteY2" fmla="*/ 26543 h 178653"/>
                  <a:gd name="connsiteX3" fmla="*/ 152103 w 304206"/>
                  <a:gd name="connsiteY3" fmla="*/ 15422 h 178653"/>
                  <a:gd name="connsiteX4" fmla="*/ 302586 w 304206"/>
                  <a:gd name="connsiteY4" fmla="*/ 166496 h 178653"/>
                  <a:gd name="connsiteX5" fmla="*/ 304206 w 304206"/>
                  <a:gd name="connsiteY5" fmla="*/ 178653 h 178653"/>
                  <a:gd name="connsiteX6" fmla="*/ 287175 w 304206"/>
                  <a:gd name="connsiteY6" fmla="*/ 145942 h 178653"/>
                  <a:gd name="connsiteX7" fmla="*/ 152103 w 304206"/>
                  <a:gd name="connsiteY7" fmla="*/ 73492 h 178653"/>
                  <a:gd name="connsiteX8" fmla="*/ 17033 w 304206"/>
                  <a:gd name="connsiteY8" fmla="*/ 145942 h 178653"/>
                  <a:gd name="connsiteX9" fmla="*/ 0 w 304206"/>
                  <a:gd name="connsiteY9" fmla="*/ 178653 h 178653"/>
                  <a:gd name="connsiteX10" fmla="*/ 1621 w 304206"/>
                  <a:gd name="connsiteY10" fmla="*/ 166496 h 178653"/>
                  <a:gd name="connsiteX11" fmla="*/ 24842 w 304206"/>
                  <a:gd name="connsiteY11" fmla="*/ 108529 h 178653"/>
                  <a:gd name="connsiteX12" fmla="*/ 8216 w 304206"/>
                  <a:gd name="connsiteY12" fmla="*/ 56904 h 178653"/>
                  <a:gd name="connsiteX13" fmla="*/ 49785 w 304206"/>
                  <a:gd name="connsiteY13" fmla="*/ 72815 h 178653"/>
                  <a:gd name="connsiteX14" fmla="*/ 60792 w 304206"/>
                  <a:gd name="connsiteY14" fmla="*/ 57667 h 178653"/>
                  <a:gd name="connsiteX15" fmla="*/ 61711 w 304206"/>
                  <a:gd name="connsiteY15" fmla="*/ 56998 h 1786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304206" h="178653">
                    <a:moveTo>
                      <a:pt x="57760" y="0"/>
                    </a:moveTo>
                    <a:lnTo>
                      <a:pt x="100474" y="28774"/>
                    </a:lnTo>
                    <a:lnTo>
                      <a:pt x="103539" y="26543"/>
                    </a:lnTo>
                    <a:cubicBezTo>
                      <a:pt x="118880" y="19316"/>
                      <a:pt x="135192" y="15422"/>
                      <a:pt x="152103" y="15422"/>
                    </a:cubicBezTo>
                    <a:cubicBezTo>
                      <a:pt x="219752" y="15422"/>
                      <a:pt x="277794" y="77717"/>
                      <a:pt x="302586" y="166496"/>
                    </a:cubicBezTo>
                    <a:lnTo>
                      <a:pt x="304206" y="178653"/>
                    </a:lnTo>
                    <a:lnTo>
                      <a:pt x="287175" y="145942"/>
                    </a:lnTo>
                    <a:cubicBezTo>
                      <a:pt x="252607" y="101179"/>
                      <a:pt x="204853" y="73492"/>
                      <a:pt x="152103" y="73492"/>
                    </a:cubicBezTo>
                    <a:cubicBezTo>
                      <a:pt x="99355" y="73492"/>
                      <a:pt x="51599" y="101179"/>
                      <a:pt x="17033" y="145942"/>
                    </a:cubicBezTo>
                    <a:lnTo>
                      <a:pt x="0" y="178653"/>
                    </a:lnTo>
                    <a:lnTo>
                      <a:pt x="1621" y="166496"/>
                    </a:lnTo>
                    <a:lnTo>
                      <a:pt x="24842" y="108529"/>
                    </a:lnTo>
                    <a:lnTo>
                      <a:pt x="8216" y="56904"/>
                    </a:lnTo>
                    <a:lnTo>
                      <a:pt x="49785" y="72815"/>
                    </a:lnTo>
                    <a:lnTo>
                      <a:pt x="60792" y="57667"/>
                    </a:lnTo>
                    <a:lnTo>
                      <a:pt x="61711" y="56998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60" name="円/楕円 159"/>
              <p:cNvSpPr/>
              <p:nvPr/>
            </p:nvSpPr>
            <p:spPr>
              <a:xfrm flipH="1">
                <a:off x="9520239" y="5062260"/>
                <a:ext cx="62314" cy="64118"/>
              </a:xfrm>
              <a:prstGeom prst="ellipse">
                <a:avLst/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61" name="円/楕円 160"/>
              <p:cNvSpPr/>
              <p:nvPr/>
            </p:nvSpPr>
            <p:spPr>
              <a:xfrm flipH="1">
                <a:off x="9529894" y="5054791"/>
                <a:ext cx="44305" cy="45589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62" name="円/楕円 161"/>
              <p:cNvSpPr/>
              <p:nvPr/>
            </p:nvSpPr>
            <p:spPr>
              <a:xfrm flipH="1" flipV="1">
                <a:off x="9555282" y="5098340"/>
                <a:ext cx="28572" cy="27305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63" name="円/楕円 4"/>
              <p:cNvSpPr/>
              <p:nvPr/>
            </p:nvSpPr>
            <p:spPr>
              <a:xfrm>
                <a:off x="9334093" y="5313020"/>
                <a:ext cx="148210" cy="45719"/>
              </a:xfrm>
              <a:custGeom>
                <a:avLst/>
                <a:gdLst/>
                <a:ahLst/>
                <a:cxnLst/>
                <a:rect l="l" t="t" r="r" b="b"/>
                <a:pathLst>
                  <a:path w="194934" h="36810">
                    <a:moveTo>
                      <a:pt x="0" y="0"/>
                    </a:moveTo>
                    <a:cubicBezTo>
                      <a:pt x="27202" y="6486"/>
                      <a:pt x="60957" y="9752"/>
                      <a:pt x="97467" y="9752"/>
                    </a:cubicBezTo>
                    <a:cubicBezTo>
                      <a:pt x="133977" y="9752"/>
                      <a:pt x="167732" y="6486"/>
                      <a:pt x="194934" y="0"/>
                    </a:cubicBezTo>
                    <a:cubicBezTo>
                      <a:pt x="186588" y="21408"/>
                      <a:pt x="146006" y="36810"/>
                      <a:pt x="97467" y="36810"/>
                    </a:cubicBezTo>
                    <a:cubicBezTo>
                      <a:pt x="48928" y="36810"/>
                      <a:pt x="8346" y="21408"/>
                      <a:pt x="0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21" name="グループ化 120"/>
            <p:cNvGrpSpPr/>
            <p:nvPr/>
          </p:nvGrpSpPr>
          <p:grpSpPr>
            <a:xfrm>
              <a:off x="8913440" y="4229193"/>
              <a:ext cx="564185" cy="476519"/>
              <a:chOff x="2848440" y="451195"/>
              <a:chExt cx="564185" cy="476519"/>
            </a:xfrm>
          </p:grpSpPr>
          <p:sp>
            <p:nvSpPr>
              <p:cNvPr id="124" name="フリーフォーム 123"/>
              <p:cNvSpPr/>
              <p:nvPr/>
            </p:nvSpPr>
            <p:spPr>
              <a:xfrm rot="15172654">
                <a:off x="3216725" y="441639"/>
                <a:ext cx="186344" cy="205456"/>
              </a:xfrm>
              <a:custGeom>
                <a:avLst/>
                <a:gdLst/>
                <a:ahLst/>
                <a:cxnLst/>
                <a:rect l="l" t="t" r="r" b="b"/>
                <a:pathLst>
                  <a:path w="356190" h="392721">
                    <a:moveTo>
                      <a:pt x="350691" y="230074"/>
                    </a:moveTo>
                    <a:cubicBezTo>
                      <a:pt x="347705" y="235959"/>
                      <a:pt x="343515" y="241355"/>
                      <a:pt x="338155" y="245879"/>
                    </a:cubicBezTo>
                    <a:cubicBezTo>
                      <a:pt x="316715" y="263976"/>
                      <a:pt x="284665" y="261265"/>
                      <a:pt x="266569" y="239825"/>
                    </a:cubicBezTo>
                    <a:lnTo>
                      <a:pt x="196033" y="156256"/>
                    </a:lnTo>
                    <a:lnTo>
                      <a:pt x="175061" y="164960"/>
                    </a:lnTo>
                    <a:lnTo>
                      <a:pt x="196882" y="286467"/>
                    </a:lnTo>
                    <a:lnTo>
                      <a:pt x="235586" y="286467"/>
                    </a:lnTo>
                    <a:cubicBezTo>
                      <a:pt x="264927" y="286467"/>
                      <a:pt x="288713" y="310253"/>
                      <a:pt x="288713" y="339594"/>
                    </a:cubicBezTo>
                    <a:lnTo>
                      <a:pt x="288712" y="339594"/>
                    </a:lnTo>
                    <a:cubicBezTo>
                      <a:pt x="288712" y="368935"/>
                      <a:pt x="264926" y="392721"/>
                      <a:pt x="235585" y="392721"/>
                    </a:cubicBezTo>
                    <a:lnTo>
                      <a:pt x="167647" y="392720"/>
                    </a:lnTo>
                    <a:cubicBezTo>
                      <a:pt x="160312" y="392720"/>
                      <a:pt x="153324" y="391233"/>
                      <a:pt x="146968" y="388545"/>
                    </a:cubicBezTo>
                    <a:lnTo>
                      <a:pt x="145241" y="387381"/>
                    </a:lnTo>
                    <a:lnTo>
                      <a:pt x="124022" y="384849"/>
                    </a:lnTo>
                    <a:cubicBezTo>
                      <a:pt x="113956" y="380396"/>
                      <a:pt x="105280" y="373088"/>
                      <a:pt x="99198" y="363761"/>
                    </a:cubicBezTo>
                    <a:lnTo>
                      <a:pt x="98212" y="361270"/>
                    </a:lnTo>
                    <a:lnTo>
                      <a:pt x="93849" y="366650"/>
                    </a:lnTo>
                    <a:cubicBezTo>
                      <a:pt x="82637" y="376042"/>
                      <a:pt x="67842" y="381156"/>
                      <a:pt x="52121" y="379766"/>
                    </a:cubicBezTo>
                    <a:cubicBezTo>
                      <a:pt x="20681" y="376987"/>
                      <a:pt x="-2554" y="349247"/>
                      <a:pt x="225" y="317806"/>
                    </a:cubicBezTo>
                    <a:lnTo>
                      <a:pt x="20103" y="92911"/>
                    </a:lnTo>
                    <a:cubicBezTo>
                      <a:pt x="22188" y="69331"/>
                      <a:pt x="38313" y="50366"/>
                      <a:pt x="59509" y="43530"/>
                    </a:cubicBezTo>
                    <a:lnTo>
                      <a:pt x="71374" y="42206"/>
                    </a:lnTo>
                    <a:lnTo>
                      <a:pt x="74764" y="30563"/>
                    </a:lnTo>
                    <a:cubicBezTo>
                      <a:pt x="81677" y="17422"/>
                      <a:pt x="93513" y="7426"/>
                      <a:pt x="107625" y="2811"/>
                    </a:cubicBezTo>
                    <a:cubicBezTo>
                      <a:pt x="114682" y="503"/>
                      <a:pt x="122306" y="-459"/>
                      <a:pt x="130169" y="205"/>
                    </a:cubicBezTo>
                    <a:lnTo>
                      <a:pt x="150297" y="65235"/>
                    </a:lnTo>
                    <a:lnTo>
                      <a:pt x="190666" y="48479"/>
                    </a:lnTo>
                    <a:cubicBezTo>
                      <a:pt x="205829" y="42186"/>
                      <a:pt x="222298" y="43783"/>
                      <a:pt x="234404" y="53301"/>
                    </a:cubicBezTo>
                    <a:cubicBezTo>
                      <a:pt x="241673" y="55823"/>
                      <a:pt x="248154" y="60489"/>
                      <a:pt x="253443" y="66755"/>
                    </a:cubicBezTo>
                    <a:lnTo>
                      <a:pt x="344209" y="174293"/>
                    </a:lnTo>
                    <a:cubicBezTo>
                      <a:pt x="357781" y="190372"/>
                      <a:pt x="359650" y="212421"/>
                      <a:pt x="350691" y="230074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25" name="グループ化 124"/>
              <p:cNvGrpSpPr/>
              <p:nvPr/>
            </p:nvGrpSpPr>
            <p:grpSpPr>
              <a:xfrm rot="3067025">
                <a:off x="2995382" y="544094"/>
                <a:ext cx="236678" cy="530562"/>
                <a:chOff x="3683483" y="2052592"/>
                <a:chExt cx="452402" cy="1014149"/>
              </a:xfrm>
            </p:grpSpPr>
            <p:sp>
              <p:nvSpPr>
                <p:cNvPr id="126" name="台形 125"/>
                <p:cNvSpPr/>
                <p:nvPr/>
              </p:nvSpPr>
              <p:spPr>
                <a:xfrm rot="20759838">
                  <a:off x="3683483" y="2052592"/>
                  <a:ext cx="314324" cy="158511"/>
                </a:xfrm>
                <a:prstGeom prst="trapezoid">
                  <a:avLst>
                    <a:gd name="adj" fmla="val 13602"/>
                  </a:avLst>
                </a:pr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27" name="片側の 2 つの角を丸めた四角形 126"/>
                <p:cNvSpPr/>
                <p:nvPr/>
              </p:nvSpPr>
              <p:spPr>
                <a:xfrm rot="9943817">
                  <a:off x="3794782" y="2178212"/>
                  <a:ext cx="341103" cy="888529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sp>
          <p:nvSpPr>
            <p:cNvPr id="122" name="月 316"/>
            <p:cNvSpPr/>
            <p:nvPr/>
          </p:nvSpPr>
          <p:spPr>
            <a:xfrm rot="5400000" flipH="1">
              <a:off x="9226771" y="3844423"/>
              <a:ext cx="45719" cy="177147"/>
            </a:xfrm>
            <a:custGeom>
              <a:avLst/>
              <a:gdLst>
                <a:gd name="connsiteX0" fmla="*/ 45719 w 45719"/>
                <a:gd name="connsiteY0" fmla="*/ 182762 h 182762"/>
                <a:gd name="connsiteX1" fmla="*/ 0 w 45719"/>
                <a:gd name="connsiteY1" fmla="*/ 91381 h 182762"/>
                <a:gd name="connsiteX2" fmla="*/ 45719 w 45719"/>
                <a:gd name="connsiteY2" fmla="*/ 0 h 182762"/>
                <a:gd name="connsiteX3" fmla="*/ 13270 w 45719"/>
                <a:gd name="connsiteY3" fmla="*/ 91381 h 182762"/>
                <a:gd name="connsiteX4" fmla="*/ 45719 w 45719"/>
                <a:gd name="connsiteY4" fmla="*/ 182762 h 182762"/>
                <a:gd name="connsiteX0" fmla="*/ 45719 w 46081"/>
                <a:gd name="connsiteY0" fmla="*/ 182762 h 187468"/>
                <a:gd name="connsiteX1" fmla="*/ 0 w 46081"/>
                <a:gd name="connsiteY1" fmla="*/ 91381 h 187468"/>
                <a:gd name="connsiteX2" fmla="*/ 45719 w 46081"/>
                <a:gd name="connsiteY2" fmla="*/ 0 h 187468"/>
                <a:gd name="connsiteX3" fmla="*/ 13270 w 46081"/>
                <a:gd name="connsiteY3" fmla="*/ 91381 h 187468"/>
                <a:gd name="connsiteX4" fmla="*/ 45719 w 46081"/>
                <a:gd name="connsiteY4" fmla="*/ 182762 h 187468"/>
                <a:gd name="connsiteX0" fmla="*/ 45719 w 46362"/>
                <a:gd name="connsiteY0" fmla="*/ 182762 h 183687"/>
                <a:gd name="connsiteX1" fmla="*/ 0 w 46362"/>
                <a:gd name="connsiteY1" fmla="*/ 91381 h 183687"/>
                <a:gd name="connsiteX2" fmla="*/ 45719 w 46362"/>
                <a:gd name="connsiteY2" fmla="*/ 0 h 183687"/>
                <a:gd name="connsiteX3" fmla="*/ 13270 w 46362"/>
                <a:gd name="connsiteY3" fmla="*/ 91381 h 183687"/>
                <a:gd name="connsiteX4" fmla="*/ 45719 w 46362"/>
                <a:gd name="connsiteY4" fmla="*/ 182762 h 183687"/>
                <a:gd name="connsiteX0" fmla="*/ 45719 w 46391"/>
                <a:gd name="connsiteY0" fmla="*/ 183470 h 184395"/>
                <a:gd name="connsiteX1" fmla="*/ 0 w 46391"/>
                <a:gd name="connsiteY1" fmla="*/ 92089 h 184395"/>
                <a:gd name="connsiteX2" fmla="*/ 45719 w 46391"/>
                <a:gd name="connsiteY2" fmla="*/ 708 h 184395"/>
                <a:gd name="connsiteX3" fmla="*/ 13270 w 46391"/>
                <a:gd name="connsiteY3" fmla="*/ 92089 h 184395"/>
                <a:gd name="connsiteX4" fmla="*/ 45719 w 46391"/>
                <a:gd name="connsiteY4" fmla="*/ 183470 h 184395"/>
                <a:gd name="connsiteX0" fmla="*/ 45719 w 46441"/>
                <a:gd name="connsiteY0" fmla="*/ 183470 h 184395"/>
                <a:gd name="connsiteX1" fmla="*/ 0 w 46441"/>
                <a:gd name="connsiteY1" fmla="*/ 92089 h 184395"/>
                <a:gd name="connsiteX2" fmla="*/ 45719 w 46441"/>
                <a:gd name="connsiteY2" fmla="*/ 708 h 184395"/>
                <a:gd name="connsiteX3" fmla="*/ 13270 w 46441"/>
                <a:gd name="connsiteY3" fmla="*/ 92089 h 184395"/>
                <a:gd name="connsiteX4" fmla="*/ 45719 w 46441"/>
                <a:gd name="connsiteY4" fmla="*/ 183470 h 184395"/>
                <a:gd name="connsiteX0" fmla="*/ 45719 w 46441"/>
                <a:gd name="connsiteY0" fmla="*/ 184037 h 185644"/>
                <a:gd name="connsiteX1" fmla="*/ 0 w 46441"/>
                <a:gd name="connsiteY1" fmla="*/ 92656 h 185644"/>
                <a:gd name="connsiteX2" fmla="*/ 45719 w 46441"/>
                <a:gd name="connsiteY2" fmla="*/ 1275 h 185644"/>
                <a:gd name="connsiteX3" fmla="*/ 13270 w 46441"/>
                <a:gd name="connsiteY3" fmla="*/ 92656 h 185644"/>
                <a:gd name="connsiteX4" fmla="*/ 45719 w 46441"/>
                <a:gd name="connsiteY4" fmla="*/ 184037 h 185644"/>
                <a:gd name="connsiteX0" fmla="*/ 45719 w 46399"/>
                <a:gd name="connsiteY0" fmla="*/ 184037 h 185644"/>
                <a:gd name="connsiteX1" fmla="*/ 0 w 46399"/>
                <a:gd name="connsiteY1" fmla="*/ 92656 h 185644"/>
                <a:gd name="connsiteX2" fmla="*/ 45719 w 46399"/>
                <a:gd name="connsiteY2" fmla="*/ 1275 h 185644"/>
                <a:gd name="connsiteX3" fmla="*/ 13270 w 46399"/>
                <a:gd name="connsiteY3" fmla="*/ 92656 h 185644"/>
                <a:gd name="connsiteX4" fmla="*/ 45719 w 46399"/>
                <a:gd name="connsiteY4" fmla="*/ 184037 h 185644"/>
                <a:gd name="connsiteX0" fmla="*/ 45719 w 46399"/>
                <a:gd name="connsiteY0" fmla="*/ 184037 h 184841"/>
                <a:gd name="connsiteX1" fmla="*/ 0 w 46399"/>
                <a:gd name="connsiteY1" fmla="*/ 92656 h 184841"/>
                <a:gd name="connsiteX2" fmla="*/ 45719 w 46399"/>
                <a:gd name="connsiteY2" fmla="*/ 1275 h 184841"/>
                <a:gd name="connsiteX3" fmla="*/ 13270 w 46399"/>
                <a:gd name="connsiteY3" fmla="*/ 92656 h 184841"/>
                <a:gd name="connsiteX4" fmla="*/ 45719 w 46399"/>
                <a:gd name="connsiteY4" fmla="*/ 184037 h 184841"/>
                <a:gd name="connsiteX0" fmla="*/ 45719 w 46053"/>
                <a:gd name="connsiteY0" fmla="*/ 183466 h 184270"/>
                <a:gd name="connsiteX1" fmla="*/ 0 w 46053"/>
                <a:gd name="connsiteY1" fmla="*/ 92085 h 184270"/>
                <a:gd name="connsiteX2" fmla="*/ 45719 w 46053"/>
                <a:gd name="connsiteY2" fmla="*/ 704 h 184270"/>
                <a:gd name="connsiteX3" fmla="*/ 13270 w 46053"/>
                <a:gd name="connsiteY3" fmla="*/ 92085 h 184270"/>
                <a:gd name="connsiteX4" fmla="*/ 45719 w 46053"/>
                <a:gd name="connsiteY4" fmla="*/ 183466 h 184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053" h="184270">
                  <a:moveTo>
                    <a:pt x="45719" y="183466"/>
                  </a:moveTo>
                  <a:cubicBezTo>
                    <a:pt x="41497" y="188789"/>
                    <a:pt x="0" y="168747"/>
                    <a:pt x="0" y="92085"/>
                  </a:cubicBezTo>
                  <a:cubicBezTo>
                    <a:pt x="0" y="15423"/>
                    <a:pt x="41772" y="-4190"/>
                    <a:pt x="45719" y="704"/>
                  </a:cubicBezTo>
                  <a:cubicBezTo>
                    <a:pt x="49666" y="5598"/>
                    <a:pt x="13756" y="23769"/>
                    <a:pt x="13270" y="92085"/>
                  </a:cubicBezTo>
                  <a:cubicBezTo>
                    <a:pt x="12784" y="160401"/>
                    <a:pt x="49941" y="178143"/>
                    <a:pt x="45719" y="183466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23" name="月 316"/>
            <p:cNvSpPr/>
            <p:nvPr/>
          </p:nvSpPr>
          <p:spPr>
            <a:xfrm rot="5400000" flipH="1">
              <a:off x="9533952" y="3844423"/>
              <a:ext cx="45719" cy="177147"/>
            </a:xfrm>
            <a:custGeom>
              <a:avLst/>
              <a:gdLst>
                <a:gd name="connsiteX0" fmla="*/ 45719 w 45719"/>
                <a:gd name="connsiteY0" fmla="*/ 182762 h 182762"/>
                <a:gd name="connsiteX1" fmla="*/ 0 w 45719"/>
                <a:gd name="connsiteY1" fmla="*/ 91381 h 182762"/>
                <a:gd name="connsiteX2" fmla="*/ 45719 w 45719"/>
                <a:gd name="connsiteY2" fmla="*/ 0 h 182762"/>
                <a:gd name="connsiteX3" fmla="*/ 13270 w 45719"/>
                <a:gd name="connsiteY3" fmla="*/ 91381 h 182762"/>
                <a:gd name="connsiteX4" fmla="*/ 45719 w 45719"/>
                <a:gd name="connsiteY4" fmla="*/ 182762 h 182762"/>
                <a:gd name="connsiteX0" fmla="*/ 45719 w 46081"/>
                <a:gd name="connsiteY0" fmla="*/ 182762 h 187468"/>
                <a:gd name="connsiteX1" fmla="*/ 0 w 46081"/>
                <a:gd name="connsiteY1" fmla="*/ 91381 h 187468"/>
                <a:gd name="connsiteX2" fmla="*/ 45719 w 46081"/>
                <a:gd name="connsiteY2" fmla="*/ 0 h 187468"/>
                <a:gd name="connsiteX3" fmla="*/ 13270 w 46081"/>
                <a:gd name="connsiteY3" fmla="*/ 91381 h 187468"/>
                <a:gd name="connsiteX4" fmla="*/ 45719 w 46081"/>
                <a:gd name="connsiteY4" fmla="*/ 182762 h 187468"/>
                <a:gd name="connsiteX0" fmla="*/ 45719 w 46362"/>
                <a:gd name="connsiteY0" fmla="*/ 182762 h 183687"/>
                <a:gd name="connsiteX1" fmla="*/ 0 w 46362"/>
                <a:gd name="connsiteY1" fmla="*/ 91381 h 183687"/>
                <a:gd name="connsiteX2" fmla="*/ 45719 w 46362"/>
                <a:gd name="connsiteY2" fmla="*/ 0 h 183687"/>
                <a:gd name="connsiteX3" fmla="*/ 13270 w 46362"/>
                <a:gd name="connsiteY3" fmla="*/ 91381 h 183687"/>
                <a:gd name="connsiteX4" fmla="*/ 45719 w 46362"/>
                <a:gd name="connsiteY4" fmla="*/ 182762 h 183687"/>
                <a:gd name="connsiteX0" fmla="*/ 45719 w 46391"/>
                <a:gd name="connsiteY0" fmla="*/ 183470 h 184395"/>
                <a:gd name="connsiteX1" fmla="*/ 0 w 46391"/>
                <a:gd name="connsiteY1" fmla="*/ 92089 h 184395"/>
                <a:gd name="connsiteX2" fmla="*/ 45719 w 46391"/>
                <a:gd name="connsiteY2" fmla="*/ 708 h 184395"/>
                <a:gd name="connsiteX3" fmla="*/ 13270 w 46391"/>
                <a:gd name="connsiteY3" fmla="*/ 92089 h 184395"/>
                <a:gd name="connsiteX4" fmla="*/ 45719 w 46391"/>
                <a:gd name="connsiteY4" fmla="*/ 183470 h 184395"/>
                <a:gd name="connsiteX0" fmla="*/ 45719 w 46441"/>
                <a:gd name="connsiteY0" fmla="*/ 183470 h 184395"/>
                <a:gd name="connsiteX1" fmla="*/ 0 w 46441"/>
                <a:gd name="connsiteY1" fmla="*/ 92089 h 184395"/>
                <a:gd name="connsiteX2" fmla="*/ 45719 w 46441"/>
                <a:gd name="connsiteY2" fmla="*/ 708 h 184395"/>
                <a:gd name="connsiteX3" fmla="*/ 13270 w 46441"/>
                <a:gd name="connsiteY3" fmla="*/ 92089 h 184395"/>
                <a:gd name="connsiteX4" fmla="*/ 45719 w 46441"/>
                <a:gd name="connsiteY4" fmla="*/ 183470 h 184395"/>
                <a:gd name="connsiteX0" fmla="*/ 45719 w 46441"/>
                <a:gd name="connsiteY0" fmla="*/ 184037 h 185644"/>
                <a:gd name="connsiteX1" fmla="*/ 0 w 46441"/>
                <a:gd name="connsiteY1" fmla="*/ 92656 h 185644"/>
                <a:gd name="connsiteX2" fmla="*/ 45719 w 46441"/>
                <a:gd name="connsiteY2" fmla="*/ 1275 h 185644"/>
                <a:gd name="connsiteX3" fmla="*/ 13270 w 46441"/>
                <a:gd name="connsiteY3" fmla="*/ 92656 h 185644"/>
                <a:gd name="connsiteX4" fmla="*/ 45719 w 46441"/>
                <a:gd name="connsiteY4" fmla="*/ 184037 h 185644"/>
                <a:gd name="connsiteX0" fmla="*/ 45719 w 46399"/>
                <a:gd name="connsiteY0" fmla="*/ 184037 h 185644"/>
                <a:gd name="connsiteX1" fmla="*/ 0 w 46399"/>
                <a:gd name="connsiteY1" fmla="*/ 92656 h 185644"/>
                <a:gd name="connsiteX2" fmla="*/ 45719 w 46399"/>
                <a:gd name="connsiteY2" fmla="*/ 1275 h 185644"/>
                <a:gd name="connsiteX3" fmla="*/ 13270 w 46399"/>
                <a:gd name="connsiteY3" fmla="*/ 92656 h 185644"/>
                <a:gd name="connsiteX4" fmla="*/ 45719 w 46399"/>
                <a:gd name="connsiteY4" fmla="*/ 184037 h 185644"/>
                <a:gd name="connsiteX0" fmla="*/ 45719 w 46399"/>
                <a:gd name="connsiteY0" fmla="*/ 184037 h 184841"/>
                <a:gd name="connsiteX1" fmla="*/ 0 w 46399"/>
                <a:gd name="connsiteY1" fmla="*/ 92656 h 184841"/>
                <a:gd name="connsiteX2" fmla="*/ 45719 w 46399"/>
                <a:gd name="connsiteY2" fmla="*/ 1275 h 184841"/>
                <a:gd name="connsiteX3" fmla="*/ 13270 w 46399"/>
                <a:gd name="connsiteY3" fmla="*/ 92656 h 184841"/>
                <a:gd name="connsiteX4" fmla="*/ 45719 w 46399"/>
                <a:gd name="connsiteY4" fmla="*/ 184037 h 184841"/>
                <a:gd name="connsiteX0" fmla="*/ 45719 w 46053"/>
                <a:gd name="connsiteY0" fmla="*/ 183466 h 184270"/>
                <a:gd name="connsiteX1" fmla="*/ 0 w 46053"/>
                <a:gd name="connsiteY1" fmla="*/ 92085 h 184270"/>
                <a:gd name="connsiteX2" fmla="*/ 45719 w 46053"/>
                <a:gd name="connsiteY2" fmla="*/ 704 h 184270"/>
                <a:gd name="connsiteX3" fmla="*/ 13270 w 46053"/>
                <a:gd name="connsiteY3" fmla="*/ 92085 h 184270"/>
                <a:gd name="connsiteX4" fmla="*/ 45719 w 46053"/>
                <a:gd name="connsiteY4" fmla="*/ 183466 h 184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053" h="184270">
                  <a:moveTo>
                    <a:pt x="45719" y="183466"/>
                  </a:moveTo>
                  <a:cubicBezTo>
                    <a:pt x="41497" y="188789"/>
                    <a:pt x="0" y="168747"/>
                    <a:pt x="0" y="92085"/>
                  </a:cubicBezTo>
                  <a:cubicBezTo>
                    <a:pt x="0" y="15423"/>
                    <a:pt x="41772" y="-4190"/>
                    <a:pt x="45719" y="704"/>
                  </a:cubicBezTo>
                  <a:cubicBezTo>
                    <a:pt x="49666" y="5598"/>
                    <a:pt x="13756" y="23769"/>
                    <a:pt x="13270" y="92085"/>
                  </a:cubicBezTo>
                  <a:cubicBezTo>
                    <a:pt x="12784" y="160401"/>
                    <a:pt x="49941" y="178143"/>
                    <a:pt x="45719" y="183466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164" name="グループ化 163"/>
          <p:cNvGrpSpPr/>
          <p:nvPr/>
        </p:nvGrpSpPr>
        <p:grpSpPr>
          <a:xfrm>
            <a:off x="285604" y="908720"/>
            <a:ext cx="1852061" cy="1480447"/>
            <a:chOff x="5697393" y="2032348"/>
            <a:chExt cx="1623561" cy="1297795"/>
          </a:xfrm>
        </p:grpSpPr>
        <p:grpSp>
          <p:nvGrpSpPr>
            <p:cNvPr id="165" name="グループ化 164"/>
            <p:cNvGrpSpPr/>
            <p:nvPr/>
          </p:nvGrpSpPr>
          <p:grpSpPr>
            <a:xfrm>
              <a:off x="6150075" y="2032348"/>
              <a:ext cx="719603" cy="1297795"/>
              <a:chOff x="6150075" y="4718582"/>
              <a:chExt cx="719603" cy="1297795"/>
            </a:xfrm>
          </p:grpSpPr>
          <p:sp>
            <p:nvSpPr>
              <p:cNvPr id="183" name="円/楕円 539"/>
              <p:cNvSpPr/>
              <p:nvPr/>
            </p:nvSpPr>
            <p:spPr>
              <a:xfrm>
                <a:off x="6202834" y="4899542"/>
                <a:ext cx="614082" cy="777653"/>
              </a:xfrm>
              <a:prstGeom prst="ellipse">
                <a:avLst/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84" name="円/楕円 540"/>
              <p:cNvSpPr/>
              <p:nvPr/>
            </p:nvSpPr>
            <p:spPr>
              <a:xfrm>
                <a:off x="6336754" y="4886783"/>
                <a:ext cx="346242" cy="745902"/>
              </a:xfrm>
              <a:prstGeom prst="ellipse">
                <a:avLst/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85" name="フリーフォーム 184"/>
              <p:cNvSpPr/>
              <p:nvPr/>
            </p:nvSpPr>
            <p:spPr>
              <a:xfrm>
                <a:off x="6179548" y="4718582"/>
                <a:ext cx="656620" cy="546108"/>
              </a:xfrm>
              <a:custGeom>
                <a:avLst/>
                <a:gdLst>
                  <a:gd name="connsiteX0" fmla="*/ 261635 w 656620"/>
                  <a:gd name="connsiteY0" fmla="*/ 0 h 546108"/>
                  <a:gd name="connsiteX1" fmla="*/ 314364 w 656620"/>
                  <a:gd name="connsiteY1" fmla="*/ 5548 h 546108"/>
                  <a:gd name="connsiteX2" fmla="*/ 328310 w 656620"/>
                  <a:gd name="connsiteY2" fmla="*/ 10066 h 546108"/>
                  <a:gd name="connsiteX3" fmla="*/ 342257 w 656620"/>
                  <a:gd name="connsiteY3" fmla="*/ 5548 h 546108"/>
                  <a:gd name="connsiteX4" fmla="*/ 394985 w 656620"/>
                  <a:gd name="connsiteY4" fmla="*/ 0 h 546108"/>
                  <a:gd name="connsiteX5" fmla="*/ 656620 w 656620"/>
                  <a:gd name="connsiteY5" fmla="*/ 273054 h 546108"/>
                  <a:gd name="connsiteX6" fmla="*/ 394985 w 656620"/>
                  <a:gd name="connsiteY6" fmla="*/ 546108 h 546108"/>
                  <a:gd name="connsiteX7" fmla="*/ 342257 w 656620"/>
                  <a:gd name="connsiteY7" fmla="*/ 540561 h 546108"/>
                  <a:gd name="connsiteX8" fmla="*/ 328310 w 656620"/>
                  <a:gd name="connsiteY8" fmla="*/ 536043 h 546108"/>
                  <a:gd name="connsiteX9" fmla="*/ 314364 w 656620"/>
                  <a:gd name="connsiteY9" fmla="*/ 540561 h 546108"/>
                  <a:gd name="connsiteX10" fmla="*/ 261635 w 656620"/>
                  <a:gd name="connsiteY10" fmla="*/ 546108 h 546108"/>
                  <a:gd name="connsiteX11" fmla="*/ 0 w 656620"/>
                  <a:gd name="connsiteY11" fmla="*/ 273054 h 546108"/>
                  <a:gd name="connsiteX12" fmla="*/ 261635 w 656620"/>
                  <a:gd name="connsiteY12" fmla="*/ 0 h 5461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656620" h="546108">
                    <a:moveTo>
                      <a:pt x="261635" y="0"/>
                    </a:moveTo>
                    <a:cubicBezTo>
                      <a:pt x="279697" y="0"/>
                      <a:pt x="297332" y="1910"/>
                      <a:pt x="314364" y="5548"/>
                    </a:cubicBezTo>
                    <a:lnTo>
                      <a:pt x="328310" y="10066"/>
                    </a:lnTo>
                    <a:lnTo>
                      <a:pt x="342257" y="5548"/>
                    </a:lnTo>
                    <a:cubicBezTo>
                      <a:pt x="359288" y="1910"/>
                      <a:pt x="376923" y="0"/>
                      <a:pt x="394985" y="0"/>
                    </a:cubicBezTo>
                    <a:cubicBezTo>
                      <a:pt x="539482" y="0"/>
                      <a:pt x="656620" y="122250"/>
                      <a:pt x="656620" y="273054"/>
                    </a:cubicBezTo>
                    <a:cubicBezTo>
                      <a:pt x="656620" y="423858"/>
                      <a:pt x="539482" y="546108"/>
                      <a:pt x="394985" y="546108"/>
                    </a:cubicBezTo>
                    <a:cubicBezTo>
                      <a:pt x="376923" y="546108"/>
                      <a:pt x="359288" y="544198"/>
                      <a:pt x="342257" y="540561"/>
                    </a:cubicBezTo>
                    <a:lnTo>
                      <a:pt x="328310" y="536043"/>
                    </a:lnTo>
                    <a:lnTo>
                      <a:pt x="314364" y="540561"/>
                    </a:lnTo>
                    <a:cubicBezTo>
                      <a:pt x="297332" y="544198"/>
                      <a:pt x="279697" y="546108"/>
                      <a:pt x="261635" y="546108"/>
                    </a:cubicBezTo>
                    <a:cubicBezTo>
                      <a:pt x="117138" y="546108"/>
                      <a:pt x="0" y="423858"/>
                      <a:pt x="0" y="273054"/>
                    </a:cubicBezTo>
                    <a:cubicBezTo>
                      <a:pt x="0" y="122250"/>
                      <a:pt x="117138" y="0"/>
                      <a:pt x="261635" y="0"/>
                    </a:cubicBez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86" name="片側の 2 つの角を丸めた四角形 185"/>
              <p:cNvSpPr/>
              <p:nvPr/>
            </p:nvSpPr>
            <p:spPr>
              <a:xfrm rot="10800000">
                <a:off x="6439886" y="5319902"/>
                <a:ext cx="139982" cy="24436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87" name="円/楕円 544"/>
              <p:cNvSpPr/>
              <p:nvPr/>
            </p:nvSpPr>
            <p:spPr>
              <a:xfrm rot="20700000">
                <a:off x="6150075" y="5036229"/>
                <a:ext cx="174935" cy="214313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88" name="円/楕円 545"/>
              <p:cNvSpPr/>
              <p:nvPr/>
            </p:nvSpPr>
            <p:spPr>
              <a:xfrm rot="900000" flipH="1">
                <a:off x="6694743" y="5036230"/>
                <a:ext cx="174935" cy="214313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89" name="円/楕円 546"/>
              <p:cNvSpPr/>
              <p:nvPr/>
            </p:nvSpPr>
            <p:spPr>
              <a:xfrm>
                <a:off x="6233569" y="4795543"/>
                <a:ext cx="552614" cy="633231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90" name="月 189"/>
              <p:cNvSpPr/>
              <p:nvPr/>
            </p:nvSpPr>
            <p:spPr>
              <a:xfrm>
                <a:off x="6215740" y="4864617"/>
                <a:ext cx="80658" cy="572828"/>
              </a:xfrm>
              <a:prstGeom prst="moon">
                <a:avLst>
                  <a:gd name="adj" fmla="val 57905"/>
                </a:avLst>
              </a:pr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91" name="月 190"/>
              <p:cNvSpPr/>
              <p:nvPr/>
            </p:nvSpPr>
            <p:spPr>
              <a:xfrm flipH="1">
                <a:off x="6724504" y="4864617"/>
                <a:ext cx="80658" cy="572828"/>
              </a:xfrm>
              <a:prstGeom prst="moon">
                <a:avLst>
                  <a:gd name="adj" fmla="val 57905"/>
                </a:avLst>
              </a:pr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92" name="月 191"/>
              <p:cNvSpPr/>
              <p:nvPr/>
            </p:nvSpPr>
            <p:spPr>
              <a:xfrm rot="1800000">
                <a:off x="6224597" y="4735908"/>
                <a:ext cx="128812" cy="409509"/>
              </a:xfrm>
              <a:prstGeom prst="moon">
                <a:avLst>
                  <a:gd name="adj" fmla="val 51501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93" name="月 192"/>
              <p:cNvSpPr/>
              <p:nvPr/>
            </p:nvSpPr>
            <p:spPr>
              <a:xfrm rot="19800000" flipH="1">
                <a:off x="6668840" y="4735908"/>
                <a:ext cx="128812" cy="409509"/>
              </a:xfrm>
              <a:prstGeom prst="moon">
                <a:avLst>
                  <a:gd name="adj" fmla="val 51501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94" name="月 193"/>
              <p:cNvSpPr/>
              <p:nvPr/>
            </p:nvSpPr>
            <p:spPr>
              <a:xfrm rot="1800000">
                <a:off x="6301626" y="4739653"/>
                <a:ext cx="102413" cy="343879"/>
              </a:xfrm>
              <a:prstGeom prst="moon">
                <a:avLst>
                  <a:gd name="adj" fmla="val 68666"/>
                </a:avLst>
              </a:pr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95" name="月 194"/>
              <p:cNvSpPr/>
              <p:nvPr/>
            </p:nvSpPr>
            <p:spPr>
              <a:xfrm rot="19800000" flipH="1">
                <a:off x="6613858" y="4739651"/>
                <a:ext cx="102413" cy="343879"/>
              </a:xfrm>
              <a:prstGeom prst="moon">
                <a:avLst>
                  <a:gd name="adj" fmla="val 68666"/>
                </a:avLst>
              </a:pr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96" name="月 195"/>
              <p:cNvSpPr/>
              <p:nvPr/>
            </p:nvSpPr>
            <p:spPr>
              <a:xfrm rot="1800000">
                <a:off x="6368834" y="4748661"/>
                <a:ext cx="85804" cy="255580"/>
              </a:xfrm>
              <a:prstGeom prst="moon">
                <a:avLst>
                  <a:gd name="adj" fmla="val 68666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97" name="月 196"/>
              <p:cNvSpPr/>
              <p:nvPr/>
            </p:nvSpPr>
            <p:spPr>
              <a:xfrm rot="19800000" flipH="1">
                <a:off x="6565996" y="4748663"/>
                <a:ext cx="85804" cy="255580"/>
              </a:xfrm>
              <a:prstGeom prst="moon">
                <a:avLst>
                  <a:gd name="adj" fmla="val 68666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98" name="月 197"/>
              <p:cNvSpPr/>
              <p:nvPr/>
            </p:nvSpPr>
            <p:spPr>
              <a:xfrm rot="16200000">
                <a:off x="6352922" y="4863952"/>
                <a:ext cx="60416" cy="204442"/>
              </a:xfrm>
              <a:prstGeom prst="moon">
                <a:avLst/>
              </a:prstGeom>
              <a:solidFill>
                <a:srgbClr val="CC66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99" name="円/楕円 609"/>
              <p:cNvSpPr/>
              <p:nvPr/>
            </p:nvSpPr>
            <p:spPr>
              <a:xfrm>
                <a:off x="6308072" y="5036444"/>
                <a:ext cx="150117" cy="127019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00" name="月 199"/>
              <p:cNvSpPr/>
              <p:nvPr/>
            </p:nvSpPr>
            <p:spPr>
              <a:xfrm rot="5400000">
                <a:off x="6357750" y="4981004"/>
                <a:ext cx="50761" cy="146551"/>
              </a:xfrm>
              <a:prstGeom prst="moon">
                <a:avLst/>
              </a:prstGeom>
              <a:solidFill>
                <a:srgbClr val="00B0F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01" name="円/楕円 612"/>
              <p:cNvSpPr/>
              <p:nvPr/>
            </p:nvSpPr>
            <p:spPr>
              <a:xfrm>
                <a:off x="6338059" y="5054279"/>
                <a:ext cx="90142" cy="8565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02" name="円/楕円 616"/>
              <p:cNvSpPr/>
              <p:nvPr/>
            </p:nvSpPr>
            <p:spPr>
              <a:xfrm>
                <a:off x="6359074" y="5073511"/>
                <a:ext cx="48112" cy="45719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03" name="月 202"/>
              <p:cNvSpPr/>
              <p:nvPr/>
            </p:nvSpPr>
            <p:spPr>
              <a:xfrm rot="16200000">
                <a:off x="6626766" y="4863952"/>
                <a:ext cx="60416" cy="204442"/>
              </a:xfrm>
              <a:prstGeom prst="moon">
                <a:avLst/>
              </a:prstGeom>
              <a:solidFill>
                <a:srgbClr val="CC66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04" name="円/楕円 619"/>
              <p:cNvSpPr/>
              <p:nvPr/>
            </p:nvSpPr>
            <p:spPr>
              <a:xfrm>
                <a:off x="6581916" y="5036444"/>
                <a:ext cx="150117" cy="127019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05" name="月 204"/>
              <p:cNvSpPr/>
              <p:nvPr/>
            </p:nvSpPr>
            <p:spPr>
              <a:xfrm rot="5400000">
                <a:off x="6631594" y="4981004"/>
                <a:ext cx="50761" cy="146551"/>
              </a:xfrm>
              <a:prstGeom prst="moon">
                <a:avLst/>
              </a:prstGeom>
              <a:solidFill>
                <a:srgbClr val="00B0F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06" name="円/楕円 631"/>
              <p:cNvSpPr/>
              <p:nvPr/>
            </p:nvSpPr>
            <p:spPr>
              <a:xfrm>
                <a:off x="6611903" y="5054279"/>
                <a:ext cx="90142" cy="8565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07" name="円/楕円 641"/>
              <p:cNvSpPr/>
              <p:nvPr/>
            </p:nvSpPr>
            <p:spPr>
              <a:xfrm>
                <a:off x="6632918" y="5073511"/>
                <a:ext cx="48112" cy="45719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08" name="円/楕円 632"/>
              <p:cNvSpPr/>
              <p:nvPr/>
            </p:nvSpPr>
            <p:spPr>
              <a:xfrm>
                <a:off x="6467592" y="5230743"/>
                <a:ext cx="84568" cy="27721"/>
              </a:xfrm>
              <a:custGeom>
                <a:avLst/>
                <a:gdLst>
                  <a:gd name="connsiteX0" fmla="*/ 0 w 84568"/>
                  <a:gd name="connsiteY0" fmla="*/ 22860 h 45719"/>
                  <a:gd name="connsiteX1" fmla="*/ 42284 w 84568"/>
                  <a:gd name="connsiteY1" fmla="*/ 0 h 45719"/>
                  <a:gd name="connsiteX2" fmla="*/ 84568 w 84568"/>
                  <a:gd name="connsiteY2" fmla="*/ 22860 h 45719"/>
                  <a:gd name="connsiteX3" fmla="*/ 42284 w 84568"/>
                  <a:gd name="connsiteY3" fmla="*/ 45720 h 45719"/>
                  <a:gd name="connsiteX4" fmla="*/ 0 w 84568"/>
                  <a:gd name="connsiteY4" fmla="*/ 22860 h 45719"/>
                  <a:gd name="connsiteX0" fmla="*/ 0 w 84568"/>
                  <a:gd name="connsiteY0" fmla="*/ 22860 h 45720"/>
                  <a:gd name="connsiteX1" fmla="*/ 42284 w 84568"/>
                  <a:gd name="connsiteY1" fmla="*/ 0 h 45720"/>
                  <a:gd name="connsiteX2" fmla="*/ 84568 w 84568"/>
                  <a:gd name="connsiteY2" fmla="*/ 22860 h 45720"/>
                  <a:gd name="connsiteX3" fmla="*/ 42284 w 84568"/>
                  <a:gd name="connsiteY3" fmla="*/ 45720 h 45720"/>
                  <a:gd name="connsiteX4" fmla="*/ 0 w 84568"/>
                  <a:gd name="connsiteY4" fmla="*/ 22860 h 45720"/>
                  <a:gd name="connsiteX0" fmla="*/ 0 w 84568"/>
                  <a:gd name="connsiteY0" fmla="*/ 22860 h 45720"/>
                  <a:gd name="connsiteX1" fmla="*/ 42284 w 84568"/>
                  <a:gd name="connsiteY1" fmla="*/ 0 h 45720"/>
                  <a:gd name="connsiteX2" fmla="*/ 84568 w 84568"/>
                  <a:gd name="connsiteY2" fmla="*/ 22860 h 45720"/>
                  <a:gd name="connsiteX3" fmla="*/ 42284 w 84568"/>
                  <a:gd name="connsiteY3" fmla="*/ 45720 h 45720"/>
                  <a:gd name="connsiteX4" fmla="*/ 0 w 84568"/>
                  <a:gd name="connsiteY4" fmla="*/ 22860 h 45720"/>
                  <a:gd name="connsiteX0" fmla="*/ 0 w 84568"/>
                  <a:gd name="connsiteY0" fmla="*/ 4861 h 27721"/>
                  <a:gd name="connsiteX1" fmla="*/ 42284 w 84568"/>
                  <a:gd name="connsiteY1" fmla="*/ 8195 h 27721"/>
                  <a:gd name="connsiteX2" fmla="*/ 84568 w 84568"/>
                  <a:gd name="connsiteY2" fmla="*/ 4861 h 27721"/>
                  <a:gd name="connsiteX3" fmla="*/ 42284 w 84568"/>
                  <a:gd name="connsiteY3" fmla="*/ 27721 h 27721"/>
                  <a:gd name="connsiteX4" fmla="*/ 0 w 84568"/>
                  <a:gd name="connsiteY4" fmla="*/ 4861 h 277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4568" h="27721">
                    <a:moveTo>
                      <a:pt x="0" y="4861"/>
                    </a:moveTo>
                    <a:cubicBezTo>
                      <a:pt x="0" y="-7764"/>
                      <a:pt x="18931" y="8195"/>
                      <a:pt x="42284" y="8195"/>
                    </a:cubicBezTo>
                    <a:cubicBezTo>
                      <a:pt x="65637" y="8195"/>
                      <a:pt x="84568" y="-7764"/>
                      <a:pt x="84568" y="4861"/>
                    </a:cubicBezTo>
                    <a:cubicBezTo>
                      <a:pt x="84568" y="17486"/>
                      <a:pt x="65637" y="27721"/>
                      <a:pt x="42284" y="27721"/>
                    </a:cubicBezTo>
                    <a:cubicBezTo>
                      <a:pt x="18931" y="27721"/>
                      <a:pt x="0" y="17486"/>
                      <a:pt x="0" y="4861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09" name="片側の 2 つの角を丸めた四角形 208"/>
              <p:cNvSpPr/>
              <p:nvPr/>
            </p:nvSpPr>
            <p:spPr>
              <a:xfrm>
                <a:off x="6230227" y="5473933"/>
                <a:ext cx="562934" cy="502092"/>
              </a:xfrm>
              <a:prstGeom prst="round2SameRect">
                <a:avLst>
                  <a:gd name="adj1" fmla="val 41975"/>
                  <a:gd name="adj2" fmla="val 0"/>
                </a:avLst>
              </a:prstGeom>
              <a:solidFill>
                <a:srgbClr val="FFCCCC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10" name="フリーフォーム 209"/>
              <p:cNvSpPr/>
              <p:nvPr/>
            </p:nvSpPr>
            <p:spPr>
              <a:xfrm>
                <a:off x="6209261" y="5490174"/>
                <a:ext cx="604867" cy="526203"/>
              </a:xfrm>
              <a:custGeom>
                <a:avLst/>
                <a:gdLst>
                  <a:gd name="connsiteX0" fmla="*/ 141626 w 604867"/>
                  <a:gd name="connsiteY0" fmla="*/ 0 h 526203"/>
                  <a:gd name="connsiteX1" fmla="*/ 302434 w 604867"/>
                  <a:gd name="connsiteY1" fmla="*/ 456550 h 526203"/>
                  <a:gd name="connsiteX2" fmla="*/ 463242 w 604867"/>
                  <a:gd name="connsiteY2" fmla="*/ 1 h 526203"/>
                  <a:gd name="connsiteX3" fmla="*/ 476513 w 604867"/>
                  <a:gd name="connsiteY3" fmla="*/ 4120 h 526203"/>
                  <a:gd name="connsiteX4" fmla="*/ 604867 w 604867"/>
                  <a:gd name="connsiteY4" fmla="*/ 197761 h 526203"/>
                  <a:gd name="connsiteX5" fmla="*/ 604867 w 604867"/>
                  <a:gd name="connsiteY5" fmla="*/ 526203 h 526203"/>
                  <a:gd name="connsiteX6" fmla="*/ 0 w 604867"/>
                  <a:gd name="connsiteY6" fmla="*/ 526203 h 526203"/>
                  <a:gd name="connsiteX7" fmla="*/ 0 w 604867"/>
                  <a:gd name="connsiteY7" fmla="*/ 197761 h 526203"/>
                  <a:gd name="connsiteX8" fmla="*/ 128354 w 604867"/>
                  <a:gd name="connsiteY8" fmla="*/ 4120 h 5262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04867" h="526203">
                    <a:moveTo>
                      <a:pt x="141626" y="0"/>
                    </a:moveTo>
                    <a:lnTo>
                      <a:pt x="302434" y="456550"/>
                    </a:lnTo>
                    <a:lnTo>
                      <a:pt x="463242" y="1"/>
                    </a:lnTo>
                    <a:lnTo>
                      <a:pt x="476513" y="4120"/>
                    </a:lnTo>
                    <a:cubicBezTo>
                      <a:pt x="551942" y="36024"/>
                      <a:pt x="604867" y="110712"/>
                      <a:pt x="604867" y="197761"/>
                    </a:cubicBezTo>
                    <a:lnTo>
                      <a:pt x="604867" y="526203"/>
                    </a:lnTo>
                    <a:lnTo>
                      <a:pt x="0" y="526203"/>
                    </a:lnTo>
                    <a:lnTo>
                      <a:pt x="0" y="197761"/>
                    </a:lnTo>
                    <a:cubicBezTo>
                      <a:pt x="0" y="110712"/>
                      <a:pt x="52926" y="36024"/>
                      <a:pt x="128354" y="4120"/>
                    </a:cubicBezTo>
                    <a:close/>
                  </a:path>
                </a:pathLst>
              </a:custGeom>
              <a:solidFill>
                <a:srgbClr val="FF33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11" name="直角三角形 210"/>
              <p:cNvSpPr/>
              <p:nvPr/>
            </p:nvSpPr>
            <p:spPr>
              <a:xfrm rot="5400000">
                <a:off x="6346055" y="5481430"/>
                <a:ext cx="166542" cy="149231"/>
              </a:xfrm>
              <a:prstGeom prst="rtTriangle">
                <a:avLst/>
              </a:prstGeom>
              <a:solidFill>
                <a:srgbClr val="FFCCCC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12" name="直角三角形 211"/>
              <p:cNvSpPr/>
              <p:nvPr/>
            </p:nvSpPr>
            <p:spPr>
              <a:xfrm rot="16200000" flipH="1">
                <a:off x="6510792" y="5481430"/>
                <a:ext cx="166542" cy="149231"/>
              </a:xfrm>
              <a:prstGeom prst="rtTriangle">
                <a:avLst/>
              </a:prstGeom>
              <a:solidFill>
                <a:srgbClr val="FFCCCC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13" name="円/楕円 4"/>
              <p:cNvSpPr/>
              <p:nvPr/>
            </p:nvSpPr>
            <p:spPr>
              <a:xfrm rot="10800000">
                <a:off x="6435771" y="5313020"/>
                <a:ext cx="148210" cy="45719"/>
              </a:xfrm>
              <a:custGeom>
                <a:avLst/>
                <a:gdLst/>
                <a:ahLst/>
                <a:cxnLst/>
                <a:rect l="l" t="t" r="r" b="b"/>
                <a:pathLst>
                  <a:path w="194934" h="36810">
                    <a:moveTo>
                      <a:pt x="0" y="0"/>
                    </a:moveTo>
                    <a:cubicBezTo>
                      <a:pt x="27202" y="6486"/>
                      <a:pt x="60957" y="9752"/>
                      <a:pt x="97467" y="9752"/>
                    </a:cubicBezTo>
                    <a:cubicBezTo>
                      <a:pt x="133977" y="9752"/>
                      <a:pt x="167732" y="6486"/>
                      <a:pt x="194934" y="0"/>
                    </a:cubicBezTo>
                    <a:cubicBezTo>
                      <a:pt x="186588" y="21408"/>
                      <a:pt x="146006" y="36810"/>
                      <a:pt x="97467" y="36810"/>
                    </a:cubicBezTo>
                    <a:cubicBezTo>
                      <a:pt x="48928" y="36810"/>
                      <a:pt x="8346" y="21408"/>
                      <a:pt x="0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66" name="グループ化 165"/>
            <p:cNvGrpSpPr/>
            <p:nvPr/>
          </p:nvGrpSpPr>
          <p:grpSpPr>
            <a:xfrm>
              <a:off x="5697393" y="2408085"/>
              <a:ext cx="1623561" cy="671374"/>
              <a:chOff x="5697393" y="2408085"/>
              <a:chExt cx="1623561" cy="671374"/>
            </a:xfrm>
          </p:grpSpPr>
          <p:grpSp>
            <p:nvGrpSpPr>
              <p:cNvPr id="167" name="グループ化 166"/>
              <p:cNvGrpSpPr/>
              <p:nvPr/>
            </p:nvGrpSpPr>
            <p:grpSpPr>
              <a:xfrm>
                <a:off x="5697393" y="2408085"/>
                <a:ext cx="645836" cy="671374"/>
                <a:chOff x="664686" y="1246087"/>
                <a:chExt cx="1326718" cy="1379179"/>
              </a:xfrm>
            </p:grpSpPr>
            <p:sp>
              <p:nvSpPr>
                <p:cNvPr id="176" name="角丸四角形 177"/>
                <p:cNvSpPr/>
                <p:nvPr/>
              </p:nvSpPr>
              <p:spPr>
                <a:xfrm rot="9347365" flipH="1">
                  <a:off x="1002820" y="2270014"/>
                  <a:ext cx="988584" cy="355252"/>
                </a:xfrm>
                <a:custGeom>
                  <a:avLst/>
                  <a:gdLst>
                    <a:gd name="connsiteX0" fmla="*/ 0 w 968115"/>
                    <a:gd name="connsiteY0" fmla="*/ 167734 h 335468"/>
                    <a:gd name="connsiteX1" fmla="*/ 167734 w 968115"/>
                    <a:gd name="connsiteY1" fmla="*/ 0 h 335468"/>
                    <a:gd name="connsiteX2" fmla="*/ 800381 w 968115"/>
                    <a:gd name="connsiteY2" fmla="*/ 0 h 335468"/>
                    <a:gd name="connsiteX3" fmla="*/ 968115 w 968115"/>
                    <a:gd name="connsiteY3" fmla="*/ 167734 h 335468"/>
                    <a:gd name="connsiteX4" fmla="*/ 968115 w 968115"/>
                    <a:gd name="connsiteY4" fmla="*/ 167734 h 335468"/>
                    <a:gd name="connsiteX5" fmla="*/ 800381 w 968115"/>
                    <a:gd name="connsiteY5" fmla="*/ 335468 h 335468"/>
                    <a:gd name="connsiteX6" fmla="*/ 167734 w 968115"/>
                    <a:gd name="connsiteY6" fmla="*/ 335468 h 335468"/>
                    <a:gd name="connsiteX7" fmla="*/ 0 w 968115"/>
                    <a:gd name="connsiteY7" fmla="*/ 167734 h 335468"/>
                    <a:gd name="connsiteX0" fmla="*/ 968115 w 1059555"/>
                    <a:gd name="connsiteY0" fmla="*/ 167734 h 335468"/>
                    <a:gd name="connsiteX1" fmla="*/ 800381 w 1059555"/>
                    <a:gd name="connsiteY1" fmla="*/ 335468 h 335468"/>
                    <a:gd name="connsiteX2" fmla="*/ 167734 w 1059555"/>
                    <a:gd name="connsiteY2" fmla="*/ 335468 h 335468"/>
                    <a:gd name="connsiteX3" fmla="*/ 0 w 1059555"/>
                    <a:gd name="connsiteY3" fmla="*/ 167734 h 335468"/>
                    <a:gd name="connsiteX4" fmla="*/ 167734 w 1059555"/>
                    <a:gd name="connsiteY4" fmla="*/ 0 h 335468"/>
                    <a:gd name="connsiteX5" fmla="*/ 800381 w 1059555"/>
                    <a:gd name="connsiteY5" fmla="*/ 0 h 335468"/>
                    <a:gd name="connsiteX6" fmla="*/ 968115 w 1059555"/>
                    <a:gd name="connsiteY6" fmla="*/ 167734 h 335468"/>
                    <a:gd name="connsiteX7" fmla="*/ 1059555 w 1059555"/>
                    <a:gd name="connsiteY7" fmla="*/ 259174 h 335468"/>
                    <a:gd name="connsiteX0" fmla="*/ 968115 w 1059555"/>
                    <a:gd name="connsiteY0" fmla="*/ 167734 h 335468"/>
                    <a:gd name="connsiteX1" fmla="*/ 800381 w 1059555"/>
                    <a:gd name="connsiteY1" fmla="*/ 335468 h 335468"/>
                    <a:gd name="connsiteX2" fmla="*/ 167734 w 1059555"/>
                    <a:gd name="connsiteY2" fmla="*/ 335468 h 335468"/>
                    <a:gd name="connsiteX3" fmla="*/ 0 w 1059555"/>
                    <a:gd name="connsiteY3" fmla="*/ 167734 h 335468"/>
                    <a:gd name="connsiteX4" fmla="*/ 167734 w 1059555"/>
                    <a:gd name="connsiteY4" fmla="*/ 0 h 335468"/>
                    <a:gd name="connsiteX5" fmla="*/ 800381 w 1059555"/>
                    <a:gd name="connsiteY5" fmla="*/ 0 h 335468"/>
                    <a:gd name="connsiteX6" fmla="*/ 1059555 w 1059555"/>
                    <a:gd name="connsiteY6" fmla="*/ 259174 h 335468"/>
                    <a:gd name="connsiteX0" fmla="*/ 968115 w 968115"/>
                    <a:gd name="connsiteY0" fmla="*/ 167734 h 335468"/>
                    <a:gd name="connsiteX1" fmla="*/ 800381 w 968115"/>
                    <a:gd name="connsiteY1" fmla="*/ 335468 h 335468"/>
                    <a:gd name="connsiteX2" fmla="*/ 167734 w 968115"/>
                    <a:gd name="connsiteY2" fmla="*/ 335468 h 335468"/>
                    <a:gd name="connsiteX3" fmla="*/ 0 w 968115"/>
                    <a:gd name="connsiteY3" fmla="*/ 167734 h 335468"/>
                    <a:gd name="connsiteX4" fmla="*/ 167734 w 968115"/>
                    <a:gd name="connsiteY4" fmla="*/ 0 h 335468"/>
                    <a:gd name="connsiteX5" fmla="*/ 800381 w 968115"/>
                    <a:gd name="connsiteY5" fmla="*/ 0 h 335468"/>
                    <a:gd name="connsiteX0" fmla="*/ 800381 w 800381"/>
                    <a:gd name="connsiteY0" fmla="*/ 335468 h 335468"/>
                    <a:gd name="connsiteX1" fmla="*/ 167734 w 800381"/>
                    <a:gd name="connsiteY1" fmla="*/ 335468 h 335468"/>
                    <a:gd name="connsiteX2" fmla="*/ 0 w 800381"/>
                    <a:gd name="connsiteY2" fmla="*/ 167734 h 335468"/>
                    <a:gd name="connsiteX3" fmla="*/ 167734 w 800381"/>
                    <a:gd name="connsiteY3" fmla="*/ 0 h 335468"/>
                    <a:gd name="connsiteX4" fmla="*/ 800381 w 800381"/>
                    <a:gd name="connsiteY4" fmla="*/ 0 h 335468"/>
                    <a:gd name="connsiteX0" fmla="*/ 800381 w 800381"/>
                    <a:gd name="connsiteY0" fmla="*/ 336218 h 336218"/>
                    <a:gd name="connsiteX1" fmla="*/ 167734 w 800381"/>
                    <a:gd name="connsiteY1" fmla="*/ 336218 h 336218"/>
                    <a:gd name="connsiteX2" fmla="*/ 0 w 800381"/>
                    <a:gd name="connsiteY2" fmla="*/ 168484 h 336218"/>
                    <a:gd name="connsiteX3" fmla="*/ 167734 w 800381"/>
                    <a:gd name="connsiteY3" fmla="*/ 750 h 336218"/>
                    <a:gd name="connsiteX4" fmla="*/ 625785 w 800381"/>
                    <a:gd name="connsiteY4" fmla="*/ 0 h 336218"/>
                    <a:gd name="connsiteX0" fmla="*/ 914761 w 914760"/>
                    <a:gd name="connsiteY0" fmla="*/ 299140 h 336218"/>
                    <a:gd name="connsiteX1" fmla="*/ 167734 w 914760"/>
                    <a:gd name="connsiteY1" fmla="*/ 336218 h 336218"/>
                    <a:gd name="connsiteX2" fmla="*/ 0 w 914760"/>
                    <a:gd name="connsiteY2" fmla="*/ 168484 h 336218"/>
                    <a:gd name="connsiteX3" fmla="*/ 167734 w 914760"/>
                    <a:gd name="connsiteY3" fmla="*/ 750 h 336218"/>
                    <a:gd name="connsiteX4" fmla="*/ 625785 w 914760"/>
                    <a:gd name="connsiteY4" fmla="*/ 0 h 336218"/>
                    <a:gd name="connsiteX0" fmla="*/ 914761 w 914762"/>
                    <a:gd name="connsiteY0" fmla="*/ 318175 h 355253"/>
                    <a:gd name="connsiteX1" fmla="*/ 167734 w 914762"/>
                    <a:gd name="connsiteY1" fmla="*/ 355253 h 355253"/>
                    <a:gd name="connsiteX2" fmla="*/ 0 w 914762"/>
                    <a:gd name="connsiteY2" fmla="*/ 187519 h 355253"/>
                    <a:gd name="connsiteX3" fmla="*/ 167734 w 914762"/>
                    <a:gd name="connsiteY3" fmla="*/ 19785 h 355253"/>
                    <a:gd name="connsiteX4" fmla="*/ 617668 w 914762"/>
                    <a:gd name="connsiteY4" fmla="*/ 0 h 355253"/>
                    <a:gd name="connsiteX0" fmla="*/ 937323 w 937323"/>
                    <a:gd name="connsiteY0" fmla="*/ 307478 h 355253"/>
                    <a:gd name="connsiteX1" fmla="*/ 167734 w 937323"/>
                    <a:gd name="connsiteY1" fmla="*/ 355253 h 355253"/>
                    <a:gd name="connsiteX2" fmla="*/ 0 w 937323"/>
                    <a:gd name="connsiteY2" fmla="*/ 187519 h 355253"/>
                    <a:gd name="connsiteX3" fmla="*/ 167734 w 937323"/>
                    <a:gd name="connsiteY3" fmla="*/ 19785 h 355253"/>
                    <a:gd name="connsiteX4" fmla="*/ 617668 w 937323"/>
                    <a:gd name="connsiteY4" fmla="*/ 0 h 3552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37323" h="355253">
                      <a:moveTo>
                        <a:pt x="937323" y="307478"/>
                      </a:moveTo>
                      <a:lnTo>
                        <a:pt x="167734" y="355253"/>
                      </a:lnTo>
                      <a:cubicBezTo>
                        <a:pt x="75097" y="355253"/>
                        <a:pt x="0" y="280156"/>
                        <a:pt x="0" y="187519"/>
                      </a:cubicBezTo>
                      <a:cubicBezTo>
                        <a:pt x="0" y="94882"/>
                        <a:pt x="75097" y="19785"/>
                        <a:pt x="167734" y="19785"/>
                      </a:cubicBezTo>
                      <a:lnTo>
                        <a:pt x="617668" y="0"/>
                      </a:lnTo>
                    </a:path>
                  </a:pathLst>
                </a:custGeom>
                <a:solidFill>
                  <a:srgbClr val="FF33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77" name="グループ化 176"/>
                <p:cNvGrpSpPr/>
                <p:nvPr/>
              </p:nvGrpSpPr>
              <p:grpSpPr>
                <a:xfrm rot="4045281" flipH="1">
                  <a:off x="747744" y="1163029"/>
                  <a:ext cx="1152123" cy="1318240"/>
                  <a:chOff x="3297620" y="2451645"/>
                  <a:chExt cx="1152123" cy="1318240"/>
                </a:xfrm>
              </p:grpSpPr>
              <p:grpSp>
                <p:nvGrpSpPr>
                  <p:cNvPr id="178" name="グループ化 177"/>
                  <p:cNvGrpSpPr/>
                  <p:nvPr/>
                </p:nvGrpSpPr>
                <p:grpSpPr>
                  <a:xfrm>
                    <a:off x="3695079" y="2451645"/>
                    <a:ext cx="754664" cy="446146"/>
                    <a:chOff x="5005719" y="1806039"/>
                    <a:chExt cx="754664" cy="446146"/>
                  </a:xfrm>
                </p:grpSpPr>
                <p:sp>
                  <p:nvSpPr>
                    <p:cNvPr id="180" name="角丸四角形 179"/>
                    <p:cNvSpPr/>
                    <p:nvPr/>
                  </p:nvSpPr>
                  <p:spPr>
                    <a:xfrm rot="19595564">
                      <a:off x="5439969" y="1865857"/>
                      <a:ext cx="320414" cy="10160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ED7D31">
                        <a:lumMod val="60000"/>
                        <a:lumOff val="40000"/>
                      </a:srgb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81" name="フリーフォーム 180"/>
                    <p:cNvSpPr/>
                    <p:nvPr/>
                  </p:nvSpPr>
                  <p:spPr>
                    <a:xfrm rot="11700000">
                      <a:off x="5091767" y="1806039"/>
                      <a:ext cx="548539" cy="446146"/>
                    </a:xfrm>
                    <a:custGeom>
                      <a:avLst/>
                      <a:gdLst>
                        <a:gd name="connsiteX0" fmla="*/ 720505 w 759541"/>
                        <a:gd name="connsiteY0" fmla="*/ 291453 h 426445"/>
                        <a:gd name="connsiteX1" fmla="*/ 663874 w 759541"/>
                        <a:gd name="connsiteY1" fmla="*/ 292877 h 426445"/>
                        <a:gd name="connsiteX2" fmla="*/ 467036 w 759541"/>
                        <a:gd name="connsiteY2" fmla="*/ 217085 h 426445"/>
                        <a:gd name="connsiteX3" fmla="*/ 460311 w 759541"/>
                        <a:gd name="connsiteY3" fmla="*/ 220425 h 426445"/>
                        <a:gd name="connsiteX4" fmla="*/ 244987 w 759541"/>
                        <a:gd name="connsiteY4" fmla="*/ 278121 h 426445"/>
                        <a:gd name="connsiteX5" fmla="*/ 116682 w 759541"/>
                        <a:gd name="connsiteY5" fmla="*/ 406426 h 426445"/>
                        <a:gd name="connsiteX6" fmla="*/ 20019 w 759541"/>
                        <a:gd name="connsiteY6" fmla="*/ 406426 h 426445"/>
                        <a:gd name="connsiteX7" fmla="*/ 20019 w 759541"/>
                        <a:gd name="connsiteY7" fmla="*/ 406425 h 426445"/>
                        <a:gd name="connsiteX8" fmla="*/ 20019 w 759541"/>
                        <a:gd name="connsiteY8" fmla="*/ 309762 h 426445"/>
                        <a:gd name="connsiteX9" fmla="*/ 159327 w 759541"/>
                        <a:gd name="connsiteY9" fmla="*/ 170455 h 426445"/>
                        <a:gd name="connsiteX10" fmla="*/ 181939 w 759541"/>
                        <a:gd name="connsiteY10" fmla="*/ 155440 h 426445"/>
                        <a:gd name="connsiteX11" fmla="*/ 195031 w 759541"/>
                        <a:gd name="connsiteY11" fmla="*/ 152893 h 426445"/>
                        <a:gd name="connsiteX12" fmla="*/ 207757 w 759541"/>
                        <a:gd name="connsiteY12" fmla="*/ 146571 h 426445"/>
                        <a:gd name="connsiteX13" fmla="*/ 284288 w 759541"/>
                        <a:gd name="connsiteY13" fmla="*/ 126065 h 426445"/>
                        <a:gd name="connsiteX14" fmla="*/ 284288 w 759541"/>
                        <a:gd name="connsiteY14" fmla="*/ 85297 h 426445"/>
                        <a:gd name="connsiteX15" fmla="*/ 369585 w 759541"/>
                        <a:gd name="connsiteY15" fmla="*/ 0 h 426445"/>
                        <a:gd name="connsiteX16" fmla="*/ 527838 w 759541"/>
                        <a:gd name="connsiteY16" fmla="*/ 0 h 426445"/>
                        <a:gd name="connsiteX17" fmla="*/ 613135 w 759541"/>
                        <a:gd name="connsiteY17" fmla="*/ 85297 h 426445"/>
                        <a:gd name="connsiteX18" fmla="*/ 613135 w 759541"/>
                        <a:gd name="connsiteY18" fmla="*/ 114716 h 426445"/>
                        <a:gd name="connsiteX19" fmla="*/ 717066 w 759541"/>
                        <a:gd name="connsiteY19" fmla="*/ 154735 h 426445"/>
                        <a:gd name="connsiteX20" fmla="*/ 758116 w 759541"/>
                        <a:gd name="connsiteY20" fmla="*/ 193772 h 426445"/>
                        <a:gd name="connsiteX21" fmla="*/ 759541 w 759541"/>
                        <a:gd name="connsiteY21" fmla="*/ 250402 h 426445"/>
                        <a:gd name="connsiteX22" fmla="*/ 743761 w 759541"/>
                        <a:gd name="connsiteY22" fmla="*/ 275197 h 426445"/>
                        <a:gd name="connsiteX23" fmla="*/ 720505 w 759541"/>
                        <a:gd name="connsiteY23" fmla="*/ 291453 h 426445"/>
                        <a:gd name="connsiteX0" fmla="*/ 720505 w 759541"/>
                        <a:gd name="connsiteY0" fmla="*/ 291453 h 426445"/>
                        <a:gd name="connsiteX1" fmla="*/ 663874 w 759541"/>
                        <a:gd name="connsiteY1" fmla="*/ 292877 h 426445"/>
                        <a:gd name="connsiteX2" fmla="*/ 467036 w 759541"/>
                        <a:gd name="connsiteY2" fmla="*/ 217085 h 426445"/>
                        <a:gd name="connsiteX3" fmla="*/ 460311 w 759541"/>
                        <a:gd name="connsiteY3" fmla="*/ 220425 h 426445"/>
                        <a:gd name="connsiteX4" fmla="*/ 244987 w 759541"/>
                        <a:gd name="connsiteY4" fmla="*/ 278121 h 426445"/>
                        <a:gd name="connsiteX5" fmla="*/ 116682 w 759541"/>
                        <a:gd name="connsiteY5" fmla="*/ 406426 h 426445"/>
                        <a:gd name="connsiteX6" fmla="*/ 20019 w 759541"/>
                        <a:gd name="connsiteY6" fmla="*/ 406426 h 426445"/>
                        <a:gd name="connsiteX7" fmla="*/ 20019 w 759541"/>
                        <a:gd name="connsiteY7" fmla="*/ 406425 h 426445"/>
                        <a:gd name="connsiteX8" fmla="*/ 20019 w 759541"/>
                        <a:gd name="connsiteY8" fmla="*/ 309762 h 426445"/>
                        <a:gd name="connsiteX9" fmla="*/ 159327 w 759541"/>
                        <a:gd name="connsiteY9" fmla="*/ 170455 h 426445"/>
                        <a:gd name="connsiteX10" fmla="*/ 181939 w 759541"/>
                        <a:gd name="connsiteY10" fmla="*/ 155440 h 426445"/>
                        <a:gd name="connsiteX11" fmla="*/ 195031 w 759541"/>
                        <a:gd name="connsiteY11" fmla="*/ 152893 h 426445"/>
                        <a:gd name="connsiteX12" fmla="*/ 207757 w 759541"/>
                        <a:gd name="connsiteY12" fmla="*/ 146571 h 426445"/>
                        <a:gd name="connsiteX13" fmla="*/ 284288 w 759541"/>
                        <a:gd name="connsiteY13" fmla="*/ 126065 h 426445"/>
                        <a:gd name="connsiteX14" fmla="*/ 284288 w 759541"/>
                        <a:gd name="connsiteY14" fmla="*/ 85297 h 426445"/>
                        <a:gd name="connsiteX15" fmla="*/ 527838 w 759541"/>
                        <a:gd name="connsiteY15" fmla="*/ 0 h 426445"/>
                        <a:gd name="connsiteX16" fmla="*/ 613135 w 759541"/>
                        <a:gd name="connsiteY16" fmla="*/ 85297 h 426445"/>
                        <a:gd name="connsiteX17" fmla="*/ 613135 w 759541"/>
                        <a:gd name="connsiteY17" fmla="*/ 114716 h 426445"/>
                        <a:gd name="connsiteX18" fmla="*/ 717066 w 759541"/>
                        <a:gd name="connsiteY18" fmla="*/ 154735 h 426445"/>
                        <a:gd name="connsiteX19" fmla="*/ 758116 w 759541"/>
                        <a:gd name="connsiteY19" fmla="*/ 193772 h 426445"/>
                        <a:gd name="connsiteX20" fmla="*/ 759541 w 759541"/>
                        <a:gd name="connsiteY20" fmla="*/ 250402 h 426445"/>
                        <a:gd name="connsiteX21" fmla="*/ 743761 w 759541"/>
                        <a:gd name="connsiteY21" fmla="*/ 275197 h 426445"/>
                        <a:gd name="connsiteX22" fmla="*/ 720505 w 759541"/>
                        <a:gd name="connsiteY22" fmla="*/ 291453 h 426445"/>
                        <a:gd name="connsiteX0" fmla="*/ 720505 w 759541"/>
                        <a:gd name="connsiteY0" fmla="*/ 291453 h 426445"/>
                        <a:gd name="connsiteX1" fmla="*/ 663874 w 759541"/>
                        <a:gd name="connsiteY1" fmla="*/ 292877 h 426445"/>
                        <a:gd name="connsiteX2" fmla="*/ 467036 w 759541"/>
                        <a:gd name="connsiteY2" fmla="*/ 217085 h 426445"/>
                        <a:gd name="connsiteX3" fmla="*/ 460311 w 759541"/>
                        <a:gd name="connsiteY3" fmla="*/ 220425 h 426445"/>
                        <a:gd name="connsiteX4" fmla="*/ 244987 w 759541"/>
                        <a:gd name="connsiteY4" fmla="*/ 278121 h 426445"/>
                        <a:gd name="connsiteX5" fmla="*/ 116682 w 759541"/>
                        <a:gd name="connsiteY5" fmla="*/ 406426 h 426445"/>
                        <a:gd name="connsiteX6" fmla="*/ 20019 w 759541"/>
                        <a:gd name="connsiteY6" fmla="*/ 406426 h 426445"/>
                        <a:gd name="connsiteX7" fmla="*/ 20019 w 759541"/>
                        <a:gd name="connsiteY7" fmla="*/ 406425 h 426445"/>
                        <a:gd name="connsiteX8" fmla="*/ 20019 w 759541"/>
                        <a:gd name="connsiteY8" fmla="*/ 309762 h 426445"/>
                        <a:gd name="connsiteX9" fmla="*/ 159327 w 759541"/>
                        <a:gd name="connsiteY9" fmla="*/ 170455 h 426445"/>
                        <a:gd name="connsiteX10" fmla="*/ 181939 w 759541"/>
                        <a:gd name="connsiteY10" fmla="*/ 155440 h 426445"/>
                        <a:gd name="connsiteX11" fmla="*/ 195031 w 759541"/>
                        <a:gd name="connsiteY11" fmla="*/ 152893 h 426445"/>
                        <a:gd name="connsiteX12" fmla="*/ 207757 w 759541"/>
                        <a:gd name="connsiteY12" fmla="*/ 146571 h 426445"/>
                        <a:gd name="connsiteX13" fmla="*/ 284288 w 759541"/>
                        <a:gd name="connsiteY13" fmla="*/ 126065 h 426445"/>
                        <a:gd name="connsiteX14" fmla="*/ 527838 w 759541"/>
                        <a:gd name="connsiteY14" fmla="*/ 0 h 426445"/>
                        <a:gd name="connsiteX15" fmla="*/ 613135 w 759541"/>
                        <a:gd name="connsiteY15" fmla="*/ 85297 h 426445"/>
                        <a:gd name="connsiteX16" fmla="*/ 613135 w 759541"/>
                        <a:gd name="connsiteY16" fmla="*/ 114716 h 426445"/>
                        <a:gd name="connsiteX17" fmla="*/ 717066 w 759541"/>
                        <a:gd name="connsiteY17" fmla="*/ 154735 h 426445"/>
                        <a:gd name="connsiteX18" fmla="*/ 758116 w 759541"/>
                        <a:gd name="connsiteY18" fmla="*/ 193772 h 426445"/>
                        <a:gd name="connsiteX19" fmla="*/ 759541 w 759541"/>
                        <a:gd name="connsiteY19" fmla="*/ 250402 h 426445"/>
                        <a:gd name="connsiteX20" fmla="*/ 743761 w 759541"/>
                        <a:gd name="connsiteY20" fmla="*/ 275197 h 426445"/>
                        <a:gd name="connsiteX21" fmla="*/ 720505 w 759541"/>
                        <a:gd name="connsiteY21" fmla="*/ 291453 h 426445"/>
                        <a:gd name="connsiteX0" fmla="*/ 720505 w 759541"/>
                        <a:gd name="connsiteY0" fmla="*/ 393142 h 528134"/>
                        <a:gd name="connsiteX1" fmla="*/ 663874 w 759541"/>
                        <a:gd name="connsiteY1" fmla="*/ 394566 h 528134"/>
                        <a:gd name="connsiteX2" fmla="*/ 467036 w 759541"/>
                        <a:gd name="connsiteY2" fmla="*/ 318774 h 528134"/>
                        <a:gd name="connsiteX3" fmla="*/ 460311 w 759541"/>
                        <a:gd name="connsiteY3" fmla="*/ 322114 h 528134"/>
                        <a:gd name="connsiteX4" fmla="*/ 244987 w 759541"/>
                        <a:gd name="connsiteY4" fmla="*/ 379810 h 528134"/>
                        <a:gd name="connsiteX5" fmla="*/ 116682 w 759541"/>
                        <a:gd name="connsiteY5" fmla="*/ 508115 h 528134"/>
                        <a:gd name="connsiteX6" fmla="*/ 20019 w 759541"/>
                        <a:gd name="connsiteY6" fmla="*/ 508115 h 528134"/>
                        <a:gd name="connsiteX7" fmla="*/ 20019 w 759541"/>
                        <a:gd name="connsiteY7" fmla="*/ 508114 h 528134"/>
                        <a:gd name="connsiteX8" fmla="*/ 20019 w 759541"/>
                        <a:gd name="connsiteY8" fmla="*/ 411451 h 528134"/>
                        <a:gd name="connsiteX9" fmla="*/ 159327 w 759541"/>
                        <a:gd name="connsiteY9" fmla="*/ 272144 h 528134"/>
                        <a:gd name="connsiteX10" fmla="*/ 181939 w 759541"/>
                        <a:gd name="connsiteY10" fmla="*/ 257129 h 528134"/>
                        <a:gd name="connsiteX11" fmla="*/ 195031 w 759541"/>
                        <a:gd name="connsiteY11" fmla="*/ 254582 h 528134"/>
                        <a:gd name="connsiteX12" fmla="*/ 207757 w 759541"/>
                        <a:gd name="connsiteY12" fmla="*/ 248260 h 528134"/>
                        <a:gd name="connsiteX13" fmla="*/ 284288 w 759541"/>
                        <a:gd name="connsiteY13" fmla="*/ 227754 h 528134"/>
                        <a:gd name="connsiteX14" fmla="*/ 392119 w 759541"/>
                        <a:gd name="connsiteY14" fmla="*/ 0 h 528134"/>
                        <a:gd name="connsiteX15" fmla="*/ 613135 w 759541"/>
                        <a:gd name="connsiteY15" fmla="*/ 186986 h 528134"/>
                        <a:gd name="connsiteX16" fmla="*/ 613135 w 759541"/>
                        <a:gd name="connsiteY16" fmla="*/ 216405 h 528134"/>
                        <a:gd name="connsiteX17" fmla="*/ 717066 w 759541"/>
                        <a:gd name="connsiteY17" fmla="*/ 256424 h 528134"/>
                        <a:gd name="connsiteX18" fmla="*/ 758116 w 759541"/>
                        <a:gd name="connsiteY18" fmla="*/ 295461 h 528134"/>
                        <a:gd name="connsiteX19" fmla="*/ 759541 w 759541"/>
                        <a:gd name="connsiteY19" fmla="*/ 352091 h 528134"/>
                        <a:gd name="connsiteX20" fmla="*/ 743761 w 759541"/>
                        <a:gd name="connsiteY20" fmla="*/ 376886 h 528134"/>
                        <a:gd name="connsiteX21" fmla="*/ 720505 w 759541"/>
                        <a:gd name="connsiteY21" fmla="*/ 393142 h 528134"/>
                        <a:gd name="connsiteX0" fmla="*/ 720505 w 759541"/>
                        <a:gd name="connsiteY0" fmla="*/ 393157 h 528149"/>
                        <a:gd name="connsiteX1" fmla="*/ 663874 w 759541"/>
                        <a:gd name="connsiteY1" fmla="*/ 394581 h 528149"/>
                        <a:gd name="connsiteX2" fmla="*/ 467036 w 759541"/>
                        <a:gd name="connsiteY2" fmla="*/ 318789 h 528149"/>
                        <a:gd name="connsiteX3" fmla="*/ 460311 w 759541"/>
                        <a:gd name="connsiteY3" fmla="*/ 322129 h 528149"/>
                        <a:gd name="connsiteX4" fmla="*/ 244987 w 759541"/>
                        <a:gd name="connsiteY4" fmla="*/ 379825 h 528149"/>
                        <a:gd name="connsiteX5" fmla="*/ 116682 w 759541"/>
                        <a:gd name="connsiteY5" fmla="*/ 508130 h 528149"/>
                        <a:gd name="connsiteX6" fmla="*/ 20019 w 759541"/>
                        <a:gd name="connsiteY6" fmla="*/ 508130 h 528149"/>
                        <a:gd name="connsiteX7" fmla="*/ 20019 w 759541"/>
                        <a:gd name="connsiteY7" fmla="*/ 508129 h 528149"/>
                        <a:gd name="connsiteX8" fmla="*/ 20019 w 759541"/>
                        <a:gd name="connsiteY8" fmla="*/ 411466 h 528149"/>
                        <a:gd name="connsiteX9" fmla="*/ 159327 w 759541"/>
                        <a:gd name="connsiteY9" fmla="*/ 272159 h 528149"/>
                        <a:gd name="connsiteX10" fmla="*/ 181939 w 759541"/>
                        <a:gd name="connsiteY10" fmla="*/ 257144 h 528149"/>
                        <a:gd name="connsiteX11" fmla="*/ 195031 w 759541"/>
                        <a:gd name="connsiteY11" fmla="*/ 254597 h 528149"/>
                        <a:gd name="connsiteX12" fmla="*/ 207757 w 759541"/>
                        <a:gd name="connsiteY12" fmla="*/ 248275 h 528149"/>
                        <a:gd name="connsiteX13" fmla="*/ 284288 w 759541"/>
                        <a:gd name="connsiteY13" fmla="*/ 227769 h 528149"/>
                        <a:gd name="connsiteX14" fmla="*/ 392119 w 759541"/>
                        <a:gd name="connsiteY14" fmla="*/ 15 h 528149"/>
                        <a:gd name="connsiteX15" fmla="*/ 613135 w 759541"/>
                        <a:gd name="connsiteY15" fmla="*/ 216420 h 528149"/>
                        <a:gd name="connsiteX16" fmla="*/ 717066 w 759541"/>
                        <a:gd name="connsiteY16" fmla="*/ 256439 h 528149"/>
                        <a:gd name="connsiteX17" fmla="*/ 758116 w 759541"/>
                        <a:gd name="connsiteY17" fmla="*/ 295476 h 528149"/>
                        <a:gd name="connsiteX18" fmla="*/ 759541 w 759541"/>
                        <a:gd name="connsiteY18" fmla="*/ 352106 h 528149"/>
                        <a:gd name="connsiteX19" fmla="*/ 743761 w 759541"/>
                        <a:gd name="connsiteY19" fmla="*/ 376901 h 528149"/>
                        <a:gd name="connsiteX20" fmla="*/ 720505 w 759541"/>
                        <a:gd name="connsiteY20" fmla="*/ 393157 h 528149"/>
                        <a:gd name="connsiteX0" fmla="*/ 720505 w 759541"/>
                        <a:gd name="connsiteY0" fmla="*/ 393157 h 528149"/>
                        <a:gd name="connsiteX1" fmla="*/ 663874 w 759541"/>
                        <a:gd name="connsiteY1" fmla="*/ 394581 h 528149"/>
                        <a:gd name="connsiteX2" fmla="*/ 467036 w 759541"/>
                        <a:gd name="connsiteY2" fmla="*/ 318789 h 528149"/>
                        <a:gd name="connsiteX3" fmla="*/ 460311 w 759541"/>
                        <a:gd name="connsiteY3" fmla="*/ 322129 h 528149"/>
                        <a:gd name="connsiteX4" fmla="*/ 244987 w 759541"/>
                        <a:gd name="connsiteY4" fmla="*/ 379825 h 528149"/>
                        <a:gd name="connsiteX5" fmla="*/ 116682 w 759541"/>
                        <a:gd name="connsiteY5" fmla="*/ 508130 h 528149"/>
                        <a:gd name="connsiteX6" fmla="*/ 20019 w 759541"/>
                        <a:gd name="connsiteY6" fmla="*/ 508130 h 528149"/>
                        <a:gd name="connsiteX7" fmla="*/ 20019 w 759541"/>
                        <a:gd name="connsiteY7" fmla="*/ 508129 h 528149"/>
                        <a:gd name="connsiteX8" fmla="*/ 20019 w 759541"/>
                        <a:gd name="connsiteY8" fmla="*/ 411466 h 528149"/>
                        <a:gd name="connsiteX9" fmla="*/ 159327 w 759541"/>
                        <a:gd name="connsiteY9" fmla="*/ 272159 h 528149"/>
                        <a:gd name="connsiteX10" fmla="*/ 181939 w 759541"/>
                        <a:gd name="connsiteY10" fmla="*/ 257144 h 528149"/>
                        <a:gd name="connsiteX11" fmla="*/ 195031 w 759541"/>
                        <a:gd name="connsiteY11" fmla="*/ 254597 h 528149"/>
                        <a:gd name="connsiteX12" fmla="*/ 207757 w 759541"/>
                        <a:gd name="connsiteY12" fmla="*/ 248275 h 528149"/>
                        <a:gd name="connsiteX13" fmla="*/ 298444 w 759541"/>
                        <a:gd name="connsiteY13" fmla="*/ 182795 h 528149"/>
                        <a:gd name="connsiteX14" fmla="*/ 392119 w 759541"/>
                        <a:gd name="connsiteY14" fmla="*/ 15 h 528149"/>
                        <a:gd name="connsiteX15" fmla="*/ 613135 w 759541"/>
                        <a:gd name="connsiteY15" fmla="*/ 216420 h 528149"/>
                        <a:gd name="connsiteX16" fmla="*/ 717066 w 759541"/>
                        <a:gd name="connsiteY16" fmla="*/ 256439 h 528149"/>
                        <a:gd name="connsiteX17" fmla="*/ 758116 w 759541"/>
                        <a:gd name="connsiteY17" fmla="*/ 295476 h 528149"/>
                        <a:gd name="connsiteX18" fmla="*/ 759541 w 759541"/>
                        <a:gd name="connsiteY18" fmla="*/ 352106 h 528149"/>
                        <a:gd name="connsiteX19" fmla="*/ 743761 w 759541"/>
                        <a:gd name="connsiteY19" fmla="*/ 376901 h 528149"/>
                        <a:gd name="connsiteX20" fmla="*/ 720505 w 759541"/>
                        <a:gd name="connsiteY20" fmla="*/ 393157 h 528149"/>
                        <a:gd name="connsiteX0" fmla="*/ 720505 w 759541"/>
                        <a:gd name="connsiteY0" fmla="*/ 393157 h 528149"/>
                        <a:gd name="connsiteX1" fmla="*/ 663874 w 759541"/>
                        <a:gd name="connsiteY1" fmla="*/ 394581 h 528149"/>
                        <a:gd name="connsiteX2" fmla="*/ 467036 w 759541"/>
                        <a:gd name="connsiteY2" fmla="*/ 318789 h 528149"/>
                        <a:gd name="connsiteX3" fmla="*/ 460311 w 759541"/>
                        <a:gd name="connsiteY3" fmla="*/ 322129 h 528149"/>
                        <a:gd name="connsiteX4" fmla="*/ 244987 w 759541"/>
                        <a:gd name="connsiteY4" fmla="*/ 379825 h 528149"/>
                        <a:gd name="connsiteX5" fmla="*/ 116682 w 759541"/>
                        <a:gd name="connsiteY5" fmla="*/ 508130 h 528149"/>
                        <a:gd name="connsiteX6" fmla="*/ 20019 w 759541"/>
                        <a:gd name="connsiteY6" fmla="*/ 508130 h 528149"/>
                        <a:gd name="connsiteX7" fmla="*/ 20019 w 759541"/>
                        <a:gd name="connsiteY7" fmla="*/ 508129 h 528149"/>
                        <a:gd name="connsiteX8" fmla="*/ 20019 w 759541"/>
                        <a:gd name="connsiteY8" fmla="*/ 411466 h 528149"/>
                        <a:gd name="connsiteX9" fmla="*/ 159327 w 759541"/>
                        <a:gd name="connsiteY9" fmla="*/ 272159 h 528149"/>
                        <a:gd name="connsiteX10" fmla="*/ 181939 w 759541"/>
                        <a:gd name="connsiteY10" fmla="*/ 257144 h 528149"/>
                        <a:gd name="connsiteX11" fmla="*/ 195031 w 759541"/>
                        <a:gd name="connsiteY11" fmla="*/ 254597 h 528149"/>
                        <a:gd name="connsiteX12" fmla="*/ 298444 w 759541"/>
                        <a:gd name="connsiteY12" fmla="*/ 182795 h 528149"/>
                        <a:gd name="connsiteX13" fmla="*/ 392119 w 759541"/>
                        <a:gd name="connsiteY13" fmla="*/ 15 h 528149"/>
                        <a:gd name="connsiteX14" fmla="*/ 613135 w 759541"/>
                        <a:gd name="connsiteY14" fmla="*/ 216420 h 528149"/>
                        <a:gd name="connsiteX15" fmla="*/ 717066 w 759541"/>
                        <a:gd name="connsiteY15" fmla="*/ 256439 h 528149"/>
                        <a:gd name="connsiteX16" fmla="*/ 758116 w 759541"/>
                        <a:gd name="connsiteY16" fmla="*/ 295476 h 528149"/>
                        <a:gd name="connsiteX17" fmla="*/ 759541 w 759541"/>
                        <a:gd name="connsiteY17" fmla="*/ 352106 h 528149"/>
                        <a:gd name="connsiteX18" fmla="*/ 743761 w 759541"/>
                        <a:gd name="connsiteY18" fmla="*/ 376901 h 528149"/>
                        <a:gd name="connsiteX19" fmla="*/ 720505 w 759541"/>
                        <a:gd name="connsiteY19" fmla="*/ 393157 h 528149"/>
                        <a:gd name="connsiteX0" fmla="*/ 720505 w 759541"/>
                        <a:gd name="connsiteY0" fmla="*/ 393157 h 528149"/>
                        <a:gd name="connsiteX1" fmla="*/ 663874 w 759541"/>
                        <a:gd name="connsiteY1" fmla="*/ 394581 h 528149"/>
                        <a:gd name="connsiteX2" fmla="*/ 467036 w 759541"/>
                        <a:gd name="connsiteY2" fmla="*/ 318789 h 528149"/>
                        <a:gd name="connsiteX3" fmla="*/ 460311 w 759541"/>
                        <a:gd name="connsiteY3" fmla="*/ 322129 h 528149"/>
                        <a:gd name="connsiteX4" fmla="*/ 244987 w 759541"/>
                        <a:gd name="connsiteY4" fmla="*/ 379825 h 528149"/>
                        <a:gd name="connsiteX5" fmla="*/ 116682 w 759541"/>
                        <a:gd name="connsiteY5" fmla="*/ 508130 h 528149"/>
                        <a:gd name="connsiteX6" fmla="*/ 20019 w 759541"/>
                        <a:gd name="connsiteY6" fmla="*/ 508130 h 528149"/>
                        <a:gd name="connsiteX7" fmla="*/ 20019 w 759541"/>
                        <a:gd name="connsiteY7" fmla="*/ 508129 h 528149"/>
                        <a:gd name="connsiteX8" fmla="*/ 20019 w 759541"/>
                        <a:gd name="connsiteY8" fmla="*/ 411466 h 528149"/>
                        <a:gd name="connsiteX9" fmla="*/ 159327 w 759541"/>
                        <a:gd name="connsiteY9" fmla="*/ 272159 h 528149"/>
                        <a:gd name="connsiteX10" fmla="*/ 181939 w 759541"/>
                        <a:gd name="connsiteY10" fmla="*/ 257144 h 528149"/>
                        <a:gd name="connsiteX11" fmla="*/ 298444 w 759541"/>
                        <a:gd name="connsiteY11" fmla="*/ 182795 h 528149"/>
                        <a:gd name="connsiteX12" fmla="*/ 392119 w 759541"/>
                        <a:gd name="connsiteY12" fmla="*/ 15 h 528149"/>
                        <a:gd name="connsiteX13" fmla="*/ 613135 w 759541"/>
                        <a:gd name="connsiteY13" fmla="*/ 216420 h 528149"/>
                        <a:gd name="connsiteX14" fmla="*/ 717066 w 759541"/>
                        <a:gd name="connsiteY14" fmla="*/ 256439 h 528149"/>
                        <a:gd name="connsiteX15" fmla="*/ 758116 w 759541"/>
                        <a:gd name="connsiteY15" fmla="*/ 295476 h 528149"/>
                        <a:gd name="connsiteX16" fmla="*/ 759541 w 759541"/>
                        <a:gd name="connsiteY16" fmla="*/ 352106 h 528149"/>
                        <a:gd name="connsiteX17" fmla="*/ 743761 w 759541"/>
                        <a:gd name="connsiteY17" fmla="*/ 376901 h 528149"/>
                        <a:gd name="connsiteX18" fmla="*/ 720505 w 759541"/>
                        <a:gd name="connsiteY18" fmla="*/ 393157 h 528149"/>
                        <a:gd name="connsiteX0" fmla="*/ 720505 w 759541"/>
                        <a:gd name="connsiteY0" fmla="*/ 393157 h 508130"/>
                        <a:gd name="connsiteX1" fmla="*/ 663874 w 759541"/>
                        <a:gd name="connsiteY1" fmla="*/ 394581 h 508130"/>
                        <a:gd name="connsiteX2" fmla="*/ 467036 w 759541"/>
                        <a:gd name="connsiteY2" fmla="*/ 318789 h 508130"/>
                        <a:gd name="connsiteX3" fmla="*/ 244987 w 759541"/>
                        <a:gd name="connsiteY3" fmla="*/ 379825 h 508130"/>
                        <a:gd name="connsiteX4" fmla="*/ 116682 w 759541"/>
                        <a:gd name="connsiteY4" fmla="*/ 508130 h 508130"/>
                        <a:gd name="connsiteX5" fmla="*/ 20019 w 759541"/>
                        <a:gd name="connsiteY5" fmla="*/ 508130 h 508130"/>
                        <a:gd name="connsiteX6" fmla="*/ 20019 w 759541"/>
                        <a:gd name="connsiteY6" fmla="*/ 508129 h 508130"/>
                        <a:gd name="connsiteX7" fmla="*/ 20019 w 759541"/>
                        <a:gd name="connsiteY7" fmla="*/ 411466 h 508130"/>
                        <a:gd name="connsiteX8" fmla="*/ 159327 w 759541"/>
                        <a:gd name="connsiteY8" fmla="*/ 272159 h 508130"/>
                        <a:gd name="connsiteX9" fmla="*/ 181939 w 759541"/>
                        <a:gd name="connsiteY9" fmla="*/ 257144 h 508130"/>
                        <a:gd name="connsiteX10" fmla="*/ 298444 w 759541"/>
                        <a:gd name="connsiteY10" fmla="*/ 182795 h 508130"/>
                        <a:gd name="connsiteX11" fmla="*/ 392119 w 759541"/>
                        <a:gd name="connsiteY11" fmla="*/ 15 h 508130"/>
                        <a:gd name="connsiteX12" fmla="*/ 613135 w 759541"/>
                        <a:gd name="connsiteY12" fmla="*/ 216420 h 508130"/>
                        <a:gd name="connsiteX13" fmla="*/ 717066 w 759541"/>
                        <a:gd name="connsiteY13" fmla="*/ 256439 h 508130"/>
                        <a:gd name="connsiteX14" fmla="*/ 758116 w 759541"/>
                        <a:gd name="connsiteY14" fmla="*/ 295476 h 508130"/>
                        <a:gd name="connsiteX15" fmla="*/ 759541 w 759541"/>
                        <a:gd name="connsiteY15" fmla="*/ 352106 h 508130"/>
                        <a:gd name="connsiteX16" fmla="*/ 743761 w 759541"/>
                        <a:gd name="connsiteY16" fmla="*/ 376901 h 508130"/>
                        <a:gd name="connsiteX17" fmla="*/ 720505 w 759541"/>
                        <a:gd name="connsiteY17" fmla="*/ 393157 h 508130"/>
                        <a:gd name="connsiteX0" fmla="*/ 720505 w 759541"/>
                        <a:gd name="connsiteY0" fmla="*/ 393157 h 508130"/>
                        <a:gd name="connsiteX1" fmla="*/ 467036 w 759541"/>
                        <a:gd name="connsiteY1" fmla="*/ 318789 h 508130"/>
                        <a:gd name="connsiteX2" fmla="*/ 244987 w 759541"/>
                        <a:gd name="connsiteY2" fmla="*/ 379825 h 508130"/>
                        <a:gd name="connsiteX3" fmla="*/ 116682 w 759541"/>
                        <a:gd name="connsiteY3" fmla="*/ 508130 h 508130"/>
                        <a:gd name="connsiteX4" fmla="*/ 20019 w 759541"/>
                        <a:gd name="connsiteY4" fmla="*/ 508130 h 508130"/>
                        <a:gd name="connsiteX5" fmla="*/ 20019 w 759541"/>
                        <a:gd name="connsiteY5" fmla="*/ 508129 h 508130"/>
                        <a:gd name="connsiteX6" fmla="*/ 20019 w 759541"/>
                        <a:gd name="connsiteY6" fmla="*/ 411466 h 508130"/>
                        <a:gd name="connsiteX7" fmla="*/ 159327 w 759541"/>
                        <a:gd name="connsiteY7" fmla="*/ 272159 h 508130"/>
                        <a:gd name="connsiteX8" fmla="*/ 181939 w 759541"/>
                        <a:gd name="connsiteY8" fmla="*/ 257144 h 508130"/>
                        <a:gd name="connsiteX9" fmla="*/ 298444 w 759541"/>
                        <a:gd name="connsiteY9" fmla="*/ 182795 h 508130"/>
                        <a:gd name="connsiteX10" fmla="*/ 392119 w 759541"/>
                        <a:gd name="connsiteY10" fmla="*/ 15 h 508130"/>
                        <a:gd name="connsiteX11" fmla="*/ 613135 w 759541"/>
                        <a:gd name="connsiteY11" fmla="*/ 216420 h 508130"/>
                        <a:gd name="connsiteX12" fmla="*/ 717066 w 759541"/>
                        <a:gd name="connsiteY12" fmla="*/ 256439 h 508130"/>
                        <a:gd name="connsiteX13" fmla="*/ 758116 w 759541"/>
                        <a:gd name="connsiteY13" fmla="*/ 295476 h 508130"/>
                        <a:gd name="connsiteX14" fmla="*/ 759541 w 759541"/>
                        <a:gd name="connsiteY14" fmla="*/ 352106 h 508130"/>
                        <a:gd name="connsiteX15" fmla="*/ 743761 w 759541"/>
                        <a:gd name="connsiteY15" fmla="*/ 376901 h 508130"/>
                        <a:gd name="connsiteX16" fmla="*/ 720505 w 759541"/>
                        <a:gd name="connsiteY16" fmla="*/ 393157 h 508130"/>
                        <a:gd name="connsiteX0" fmla="*/ 720505 w 759541"/>
                        <a:gd name="connsiteY0" fmla="*/ 393157 h 508130"/>
                        <a:gd name="connsiteX1" fmla="*/ 467036 w 759541"/>
                        <a:gd name="connsiteY1" fmla="*/ 318789 h 508130"/>
                        <a:gd name="connsiteX2" fmla="*/ 244987 w 759541"/>
                        <a:gd name="connsiteY2" fmla="*/ 379825 h 508130"/>
                        <a:gd name="connsiteX3" fmla="*/ 116682 w 759541"/>
                        <a:gd name="connsiteY3" fmla="*/ 508130 h 508130"/>
                        <a:gd name="connsiteX4" fmla="*/ 20019 w 759541"/>
                        <a:gd name="connsiteY4" fmla="*/ 508130 h 508130"/>
                        <a:gd name="connsiteX5" fmla="*/ 20019 w 759541"/>
                        <a:gd name="connsiteY5" fmla="*/ 508129 h 508130"/>
                        <a:gd name="connsiteX6" fmla="*/ 20019 w 759541"/>
                        <a:gd name="connsiteY6" fmla="*/ 411466 h 508130"/>
                        <a:gd name="connsiteX7" fmla="*/ 159327 w 759541"/>
                        <a:gd name="connsiteY7" fmla="*/ 272159 h 508130"/>
                        <a:gd name="connsiteX8" fmla="*/ 181939 w 759541"/>
                        <a:gd name="connsiteY8" fmla="*/ 257144 h 508130"/>
                        <a:gd name="connsiteX9" fmla="*/ 298444 w 759541"/>
                        <a:gd name="connsiteY9" fmla="*/ 182795 h 508130"/>
                        <a:gd name="connsiteX10" fmla="*/ 392119 w 759541"/>
                        <a:gd name="connsiteY10" fmla="*/ 15 h 508130"/>
                        <a:gd name="connsiteX11" fmla="*/ 613135 w 759541"/>
                        <a:gd name="connsiteY11" fmla="*/ 216420 h 508130"/>
                        <a:gd name="connsiteX12" fmla="*/ 758116 w 759541"/>
                        <a:gd name="connsiteY12" fmla="*/ 295476 h 508130"/>
                        <a:gd name="connsiteX13" fmla="*/ 759541 w 759541"/>
                        <a:gd name="connsiteY13" fmla="*/ 352106 h 508130"/>
                        <a:gd name="connsiteX14" fmla="*/ 743761 w 759541"/>
                        <a:gd name="connsiteY14" fmla="*/ 376901 h 508130"/>
                        <a:gd name="connsiteX15" fmla="*/ 720505 w 759541"/>
                        <a:gd name="connsiteY15" fmla="*/ 393157 h 508130"/>
                        <a:gd name="connsiteX0" fmla="*/ 720505 w 759541"/>
                        <a:gd name="connsiteY0" fmla="*/ 393157 h 508130"/>
                        <a:gd name="connsiteX1" fmla="*/ 467036 w 759541"/>
                        <a:gd name="connsiteY1" fmla="*/ 318789 h 508130"/>
                        <a:gd name="connsiteX2" fmla="*/ 244987 w 759541"/>
                        <a:gd name="connsiteY2" fmla="*/ 379825 h 508130"/>
                        <a:gd name="connsiteX3" fmla="*/ 116682 w 759541"/>
                        <a:gd name="connsiteY3" fmla="*/ 508130 h 508130"/>
                        <a:gd name="connsiteX4" fmla="*/ 20019 w 759541"/>
                        <a:gd name="connsiteY4" fmla="*/ 508130 h 508130"/>
                        <a:gd name="connsiteX5" fmla="*/ 20019 w 759541"/>
                        <a:gd name="connsiteY5" fmla="*/ 508129 h 508130"/>
                        <a:gd name="connsiteX6" fmla="*/ 20019 w 759541"/>
                        <a:gd name="connsiteY6" fmla="*/ 411466 h 508130"/>
                        <a:gd name="connsiteX7" fmla="*/ 159327 w 759541"/>
                        <a:gd name="connsiteY7" fmla="*/ 272159 h 508130"/>
                        <a:gd name="connsiteX8" fmla="*/ 181939 w 759541"/>
                        <a:gd name="connsiteY8" fmla="*/ 257144 h 508130"/>
                        <a:gd name="connsiteX9" fmla="*/ 298444 w 759541"/>
                        <a:gd name="connsiteY9" fmla="*/ 182795 h 508130"/>
                        <a:gd name="connsiteX10" fmla="*/ 392119 w 759541"/>
                        <a:gd name="connsiteY10" fmla="*/ 15 h 508130"/>
                        <a:gd name="connsiteX11" fmla="*/ 613135 w 759541"/>
                        <a:gd name="connsiteY11" fmla="*/ 216420 h 508130"/>
                        <a:gd name="connsiteX12" fmla="*/ 759541 w 759541"/>
                        <a:gd name="connsiteY12" fmla="*/ 352106 h 508130"/>
                        <a:gd name="connsiteX13" fmla="*/ 743761 w 759541"/>
                        <a:gd name="connsiteY13" fmla="*/ 376901 h 508130"/>
                        <a:gd name="connsiteX14" fmla="*/ 720505 w 759541"/>
                        <a:gd name="connsiteY14" fmla="*/ 393157 h 508130"/>
                        <a:gd name="connsiteX0" fmla="*/ 720505 w 743761"/>
                        <a:gd name="connsiteY0" fmla="*/ 393157 h 508130"/>
                        <a:gd name="connsiteX1" fmla="*/ 467036 w 743761"/>
                        <a:gd name="connsiteY1" fmla="*/ 318789 h 508130"/>
                        <a:gd name="connsiteX2" fmla="*/ 244987 w 743761"/>
                        <a:gd name="connsiteY2" fmla="*/ 379825 h 508130"/>
                        <a:gd name="connsiteX3" fmla="*/ 116682 w 743761"/>
                        <a:gd name="connsiteY3" fmla="*/ 508130 h 508130"/>
                        <a:gd name="connsiteX4" fmla="*/ 20019 w 743761"/>
                        <a:gd name="connsiteY4" fmla="*/ 508130 h 508130"/>
                        <a:gd name="connsiteX5" fmla="*/ 20019 w 743761"/>
                        <a:gd name="connsiteY5" fmla="*/ 508129 h 508130"/>
                        <a:gd name="connsiteX6" fmla="*/ 20019 w 743761"/>
                        <a:gd name="connsiteY6" fmla="*/ 411466 h 508130"/>
                        <a:gd name="connsiteX7" fmla="*/ 159327 w 743761"/>
                        <a:gd name="connsiteY7" fmla="*/ 272159 h 508130"/>
                        <a:gd name="connsiteX8" fmla="*/ 181939 w 743761"/>
                        <a:gd name="connsiteY8" fmla="*/ 257144 h 508130"/>
                        <a:gd name="connsiteX9" fmla="*/ 298444 w 743761"/>
                        <a:gd name="connsiteY9" fmla="*/ 182795 h 508130"/>
                        <a:gd name="connsiteX10" fmla="*/ 392119 w 743761"/>
                        <a:gd name="connsiteY10" fmla="*/ 15 h 508130"/>
                        <a:gd name="connsiteX11" fmla="*/ 613135 w 743761"/>
                        <a:gd name="connsiteY11" fmla="*/ 216420 h 508130"/>
                        <a:gd name="connsiteX12" fmla="*/ 743761 w 743761"/>
                        <a:gd name="connsiteY12" fmla="*/ 376901 h 508130"/>
                        <a:gd name="connsiteX13" fmla="*/ 720505 w 743761"/>
                        <a:gd name="connsiteY13" fmla="*/ 393157 h 508130"/>
                        <a:gd name="connsiteX0" fmla="*/ 720505 w 720505"/>
                        <a:gd name="connsiteY0" fmla="*/ 393157 h 508130"/>
                        <a:gd name="connsiteX1" fmla="*/ 467036 w 720505"/>
                        <a:gd name="connsiteY1" fmla="*/ 318789 h 508130"/>
                        <a:gd name="connsiteX2" fmla="*/ 244987 w 720505"/>
                        <a:gd name="connsiteY2" fmla="*/ 379825 h 508130"/>
                        <a:gd name="connsiteX3" fmla="*/ 116682 w 720505"/>
                        <a:gd name="connsiteY3" fmla="*/ 508130 h 508130"/>
                        <a:gd name="connsiteX4" fmla="*/ 20019 w 720505"/>
                        <a:gd name="connsiteY4" fmla="*/ 508130 h 508130"/>
                        <a:gd name="connsiteX5" fmla="*/ 20019 w 720505"/>
                        <a:gd name="connsiteY5" fmla="*/ 508129 h 508130"/>
                        <a:gd name="connsiteX6" fmla="*/ 20019 w 720505"/>
                        <a:gd name="connsiteY6" fmla="*/ 411466 h 508130"/>
                        <a:gd name="connsiteX7" fmla="*/ 159327 w 720505"/>
                        <a:gd name="connsiteY7" fmla="*/ 272159 h 508130"/>
                        <a:gd name="connsiteX8" fmla="*/ 181939 w 720505"/>
                        <a:gd name="connsiteY8" fmla="*/ 257144 h 508130"/>
                        <a:gd name="connsiteX9" fmla="*/ 298444 w 720505"/>
                        <a:gd name="connsiteY9" fmla="*/ 182795 h 508130"/>
                        <a:gd name="connsiteX10" fmla="*/ 392119 w 720505"/>
                        <a:gd name="connsiteY10" fmla="*/ 15 h 508130"/>
                        <a:gd name="connsiteX11" fmla="*/ 613135 w 720505"/>
                        <a:gd name="connsiteY11" fmla="*/ 216420 h 508130"/>
                        <a:gd name="connsiteX12" fmla="*/ 720505 w 720505"/>
                        <a:gd name="connsiteY12" fmla="*/ 393157 h 508130"/>
                        <a:gd name="connsiteX0" fmla="*/ 613135 w 613134"/>
                        <a:gd name="connsiteY0" fmla="*/ 216420 h 508130"/>
                        <a:gd name="connsiteX1" fmla="*/ 467036 w 613134"/>
                        <a:gd name="connsiteY1" fmla="*/ 318789 h 508130"/>
                        <a:gd name="connsiteX2" fmla="*/ 244987 w 613134"/>
                        <a:gd name="connsiteY2" fmla="*/ 379825 h 508130"/>
                        <a:gd name="connsiteX3" fmla="*/ 116682 w 613134"/>
                        <a:gd name="connsiteY3" fmla="*/ 508130 h 508130"/>
                        <a:gd name="connsiteX4" fmla="*/ 20019 w 613134"/>
                        <a:gd name="connsiteY4" fmla="*/ 508130 h 508130"/>
                        <a:gd name="connsiteX5" fmla="*/ 20019 w 613134"/>
                        <a:gd name="connsiteY5" fmla="*/ 508129 h 508130"/>
                        <a:gd name="connsiteX6" fmla="*/ 20019 w 613134"/>
                        <a:gd name="connsiteY6" fmla="*/ 411466 h 508130"/>
                        <a:gd name="connsiteX7" fmla="*/ 159327 w 613134"/>
                        <a:gd name="connsiteY7" fmla="*/ 272159 h 508130"/>
                        <a:gd name="connsiteX8" fmla="*/ 181939 w 613134"/>
                        <a:gd name="connsiteY8" fmla="*/ 257144 h 508130"/>
                        <a:gd name="connsiteX9" fmla="*/ 298444 w 613134"/>
                        <a:gd name="connsiteY9" fmla="*/ 182795 h 508130"/>
                        <a:gd name="connsiteX10" fmla="*/ 392119 w 613134"/>
                        <a:gd name="connsiteY10" fmla="*/ 15 h 508130"/>
                        <a:gd name="connsiteX11" fmla="*/ 613135 w 613134"/>
                        <a:gd name="connsiteY11" fmla="*/ 216420 h 508130"/>
                        <a:gd name="connsiteX0" fmla="*/ 624762 w 624762"/>
                        <a:gd name="connsiteY0" fmla="*/ 139039 h 508141"/>
                        <a:gd name="connsiteX1" fmla="*/ 467036 w 624762"/>
                        <a:gd name="connsiteY1" fmla="*/ 318800 h 508141"/>
                        <a:gd name="connsiteX2" fmla="*/ 244987 w 624762"/>
                        <a:gd name="connsiteY2" fmla="*/ 379836 h 508141"/>
                        <a:gd name="connsiteX3" fmla="*/ 116682 w 624762"/>
                        <a:gd name="connsiteY3" fmla="*/ 508141 h 508141"/>
                        <a:gd name="connsiteX4" fmla="*/ 20019 w 624762"/>
                        <a:gd name="connsiteY4" fmla="*/ 508141 h 508141"/>
                        <a:gd name="connsiteX5" fmla="*/ 20019 w 624762"/>
                        <a:gd name="connsiteY5" fmla="*/ 508140 h 508141"/>
                        <a:gd name="connsiteX6" fmla="*/ 20019 w 624762"/>
                        <a:gd name="connsiteY6" fmla="*/ 411477 h 508141"/>
                        <a:gd name="connsiteX7" fmla="*/ 159327 w 624762"/>
                        <a:gd name="connsiteY7" fmla="*/ 272170 h 508141"/>
                        <a:gd name="connsiteX8" fmla="*/ 181939 w 624762"/>
                        <a:gd name="connsiteY8" fmla="*/ 257155 h 508141"/>
                        <a:gd name="connsiteX9" fmla="*/ 298444 w 624762"/>
                        <a:gd name="connsiteY9" fmla="*/ 182806 h 508141"/>
                        <a:gd name="connsiteX10" fmla="*/ 392119 w 624762"/>
                        <a:gd name="connsiteY10" fmla="*/ 26 h 508141"/>
                        <a:gd name="connsiteX11" fmla="*/ 624762 w 624762"/>
                        <a:gd name="connsiteY11" fmla="*/ 139039 h 508141"/>
                        <a:gd name="connsiteX0" fmla="*/ 624762 w 624762"/>
                        <a:gd name="connsiteY0" fmla="*/ 139039 h 508141"/>
                        <a:gd name="connsiteX1" fmla="*/ 467036 w 624762"/>
                        <a:gd name="connsiteY1" fmla="*/ 318800 h 508141"/>
                        <a:gd name="connsiteX2" fmla="*/ 244987 w 624762"/>
                        <a:gd name="connsiteY2" fmla="*/ 379836 h 508141"/>
                        <a:gd name="connsiteX3" fmla="*/ 116682 w 624762"/>
                        <a:gd name="connsiteY3" fmla="*/ 508141 h 508141"/>
                        <a:gd name="connsiteX4" fmla="*/ 20019 w 624762"/>
                        <a:gd name="connsiteY4" fmla="*/ 508141 h 508141"/>
                        <a:gd name="connsiteX5" fmla="*/ 20019 w 624762"/>
                        <a:gd name="connsiteY5" fmla="*/ 508140 h 508141"/>
                        <a:gd name="connsiteX6" fmla="*/ 20019 w 624762"/>
                        <a:gd name="connsiteY6" fmla="*/ 411477 h 508141"/>
                        <a:gd name="connsiteX7" fmla="*/ 159327 w 624762"/>
                        <a:gd name="connsiteY7" fmla="*/ 272170 h 508141"/>
                        <a:gd name="connsiteX8" fmla="*/ 181939 w 624762"/>
                        <a:gd name="connsiteY8" fmla="*/ 257155 h 508141"/>
                        <a:gd name="connsiteX9" fmla="*/ 298444 w 624762"/>
                        <a:gd name="connsiteY9" fmla="*/ 182806 h 508141"/>
                        <a:gd name="connsiteX10" fmla="*/ 392119 w 624762"/>
                        <a:gd name="connsiteY10" fmla="*/ 26 h 508141"/>
                        <a:gd name="connsiteX11" fmla="*/ 624762 w 624762"/>
                        <a:gd name="connsiteY11" fmla="*/ 139039 h 508141"/>
                        <a:gd name="connsiteX0" fmla="*/ 624762 w 624762"/>
                        <a:gd name="connsiteY0" fmla="*/ 139039 h 508141"/>
                        <a:gd name="connsiteX1" fmla="*/ 467036 w 624762"/>
                        <a:gd name="connsiteY1" fmla="*/ 318800 h 508141"/>
                        <a:gd name="connsiteX2" fmla="*/ 244987 w 624762"/>
                        <a:gd name="connsiteY2" fmla="*/ 379836 h 508141"/>
                        <a:gd name="connsiteX3" fmla="*/ 116682 w 624762"/>
                        <a:gd name="connsiteY3" fmla="*/ 508141 h 508141"/>
                        <a:gd name="connsiteX4" fmla="*/ 20019 w 624762"/>
                        <a:gd name="connsiteY4" fmla="*/ 508141 h 508141"/>
                        <a:gd name="connsiteX5" fmla="*/ 20019 w 624762"/>
                        <a:gd name="connsiteY5" fmla="*/ 508140 h 508141"/>
                        <a:gd name="connsiteX6" fmla="*/ 20019 w 624762"/>
                        <a:gd name="connsiteY6" fmla="*/ 411477 h 508141"/>
                        <a:gd name="connsiteX7" fmla="*/ 159327 w 624762"/>
                        <a:gd name="connsiteY7" fmla="*/ 272170 h 508141"/>
                        <a:gd name="connsiteX8" fmla="*/ 181939 w 624762"/>
                        <a:gd name="connsiteY8" fmla="*/ 257155 h 508141"/>
                        <a:gd name="connsiteX9" fmla="*/ 298444 w 624762"/>
                        <a:gd name="connsiteY9" fmla="*/ 182806 h 508141"/>
                        <a:gd name="connsiteX10" fmla="*/ 392119 w 624762"/>
                        <a:gd name="connsiteY10" fmla="*/ 26 h 508141"/>
                        <a:gd name="connsiteX11" fmla="*/ 624762 w 624762"/>
                        <a:gd name="connsiteY11" fmla="*/ 139039 h 50814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</a:cxnLst>
                      <a:rect l="l" t="t" r="r" b="b"/>
                      <a:pathLst>
                        <a:path w="624762" h="508141">
                          <a:moveTo>
                            <a:pt x="624762" y="139039"/>
                          </a:moveTo>
                          <a:cubicBezTo>
                            <a:pt x="572187" y="198959"/>
                            <a:pt x="549227" y="259412"/>
                            <a:pt x="467036" y="318800"/>
                          </a:cubicBezTo>
                          <a:cubicBezTo>
                            <a:pt x="404110" y="364268"/>
                            <a:pt x="319003" y="359491"/>
                            <a:pt x="244987" y="379836"/>
                          </a:cubicBezTo>
                          <a:lnTo>
                            <a:pt x="116682" y="508141"/>
                          </a:lnTo>
                          <a:cubicBezTo>
                            <a:pt x="89990" y="534834"/>
                            <a:pt x="46711" y="534834"/>
                            <a:pt x="20019" y="508141"/>
                          </a:cubicBezTo>
                          <a:lnTo>
                            <a:pt x="20019" y="508140"/>
                          </a:lnTo>
                          <a:cubicBezTo>
                            <a:pt x="-6674" y="481448"/>
                            <a:pt x="-6673" y="438169"/>
                            <a:pt x="20019" y="411477"/>
                          </a:cubicBezTo>
                          <a:lnTo>
                            <a:pt x="159327" y="272170"/>
                          </a:lnTo>
                          <a:cubicBezTo>
                            <a:pt x="166000" y="265497"/>
                            <a:pt x="173711" y="260491"/>
                            <a:pt x="181939" y="257155"/>
                          </a:cubicBezTo>
                          <a:lnTo>
                            <a:pt x="298444" y="182806"/>
                          </a:lnTo>
                          <a:lnTo>
                            <a:pt x="392119" y="26"/>
                          </a:lnTo>
                          <a:cubicBezTo>
                            <a:pt x="446927" y="-1866"/>
                            <a:pt x="570604" y="96302"/>
                            <a:pt x="624762" y="139039"/>
                          </a:cubicBezTo>
                          <a:close/>
                        </a:path>
                      </a:pathLst>
                    </a:cu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82" name="台形 181"/>
                    <p:cNvSpPr/>
                    <p:nvPr/>
                  </p:nvSpPr>
                  <p:spPr>
                    <a:xfrm rot="2503523">
                      <a:off x="5005719" y="2083409"/>
                      <a:ext cx="314324" cy="158511"/>
                    </a:xfrm>
                    <a:prstGeom prst="trapezoid">
                      <a:avLst>
                        <a:gd name="adj" fmla="val 13602"/>
                      </a:avLst>
                    </a:prstGeom>
                    <a:solidFill>
                      <a:srgbClr val="FF33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179" name="片側の 2 つの角を丸めた四角形 178"/>
                  <p:cNvSpPr/>
                  <p:nvPr/>
                </p:nvSpPr>
                <p:spPr>
                  <a:xfrm rot="13287502">
                    <a:off x="3297620" y="2724846"/>
                    <a:ext cx="337709" cy="1045039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FF33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168" name="グループ化 167"/>
              <p:cNvGrpSpPr/>
              <p:nvPr/>
            </p:nvGrpSpPr>
            <p:grpSpPr>
              <a:xfrm flipH="1">
                <a:off x="6675118" y="2408085"/>
                <a:ext cx="645836" cy="671374"/>
                <a:chOff x="664686" y="1246087"/>
                <a:chExt cx="1326718" cy="1379179"/>
              </a:xfrm>
            </p:grpSpPr>
            <p:sp>
              <p:nvSpPr>
                <p:cNvPr id="169" name="角丸四角形 177"/>
                <p:cNvSpPr/>
                <p:nvPr/>
              </p:nvSpPr>
              <p:spPr>
                <a:xfrm rot="9347365" flipH="1">
                  <a:off x="1002820" y="2270014"/>
                  <a:ext cx="988584" cy="355252"/>
                </a:xfrm>
                <a:custGeom>
                  <a:avLst/>
                  <a:gdLst>
                    <a:gd name="connsiteX0" fmla="*/ 0 w 968115"/>
                    <a:gd name="connsiteY0" fmla="*/ 167734 h 335468"/>
                    <a:gd name="connsiteX1" fmla="*/ 167734 w 968115"/>
                    <a:gd name="connsiteY1" fmla="*/ 0 h 335468"/>
                    <a:gd name="connsiteX2" fmla="*/ 800381 w 968115"/>
                    <a:gd name="connsiteY2" fmla="*/ 0 h 335468"/>
                    <a:gd name="connsiteX3" fmla="*/ 968115 w 968115"/>
                    <a:gd name="connsiteY3" fmla="*/ 167734 h 335468"/>
                    <a:gd name="connsiteX4" fmla="*/ 968115 w 968115"/>
                    <a:gd name="connsiteY4" fmla="*/ 167734 h 335468"/>
                    <a:gd name="connsiteX5" fmla="*/ 800381 w 968115"/>
                    <a:gd name="connsiteY5" fmla="*/ 335468 h 335468"/>
                    <a:gd name="connsiteX6" fmla="*/ 167734 w 968115"/>
                    <a:gd name="connsiteY6" fmla="*/ 335468 h 335468"/>
                    <a:gd name="connsiteX7" fmla="*/ 0 w 968115"/>
                    <a:gd name="connsiteY7" fmla="*/ 167734 h 335468"/>
                    <a:gd name="connsiteX0" fmla="*/ 968115 w 1059555"/>
                    <a:gd name="connsiteY0" fmla="*/ 167734 h 335468"/>
                    <a:gd name="connsiteX1" fmla="*/ 800381 w 1059555"/>
                    <a:gd name="connsiteY1" fmla="*/ 335468 h 335468"/>
                    <a:gd name="connsiteX2" fmla="*/ 167734 w 1059555"/>
                    <a:gd name="connsiteY2" fmla="*/ 335468 h 335468"/>
                    <a:gd name="connsiteX3" fmla="*/ 0 w 1059555"/>
                    <a:gd name="connsiteY3" fmla="*/ 167734 h 335468"/>
                    <a:gd name="connsiteX4" fmla="*/ 167734 w 1059555"/>
                    <a:gd name="connsiteY4" fmla="*/ 0 h 335468"/>
                    <a:gd name="connsiteX5" fmla="*/ 800381 w 1059555"/>
                    <a:gd name="connsiteY5" fmla="*/ 0 h 335468"/>
                    <a:gd name="connsiteX6" fmla="*/ 968115 w 1059555"/>
                    <a:gd name="connsiteY6" fmla="*/ 167734 h 335468"/>
                    <a:gd name="connsiteX7" fmla="*/ 1059555 w 1059555"/>
                    <a:gd name="connsiteY7" fmla="*/ 259174 h 335468"/>
                    <a:gd name="connsiteX0" fmla="*/ 968115 w 1059555"/>
                    <a:gd name="connsiteY0" fmla="*/ 167734 h 335468"/>
                    <a:gd name="connsiteX1" fmla="*/ 800381 w 1059555"/>
                    <a:gd name="connsiteY1" fmla="*/ 335468 h 335468"/>
                    <a:gd name="connsiteX2" fmla="*/ 167734 w 1059555"/>
                    <a:gd name="connsiteY2" fmla="*/ 335468 h 335468"/>
                    <a:gd name="connsiteX3" fmla="*/ 0 w 1059555"/>
                    <a:gd name="connsiteY3" fmla="*/ 167734 h 335468"/>
                    <a:gd name="connsiteX4" fmla="*/ 167734 w 1059555"/>
                    <a:gd name="connsiteY4" fmla="*/ 0 h 335468"/>
                    <a:gd name="connsiteX5" fmla="*/ 800381 w 1059555"/>
                    <a:gd name="connsiteY5" fmla="*/ 0 h 335468"/>
                    <a:gd name="connsiteX6" fmla="*/ 1059555 w 1059555"/>
                    <a:gd name="connsiteY6" fmla="*/ 259174 h 335468"/>
                    <a:gd name="connsiteX0" fmla="*/ 968115 w 968115"/>
                    <a:gd name="connsiteY0" fmla="*/ 167734 h 335468"/>
                    <a:gd name="connsiteX1" fmla="*/ 800381 w 968115"/>
                    <a:gd name="connsiteY1" fmla="*/ 335468 h 335468"/>
                    <a:gd name="connsiteX2" fmla="*/ 167734 w 968115"/>
                    <a:gd name="connsiteY2" fmla="*/ 335468 h 335468"/>
                    <a:gd name="connsiteX3" fmla="*/ 0 w 968115"/>
                    <a:gd name="connsiteY3" fmla="*/ 167734 h 335468"/>
                    <a:gd name="connsiteX4" fmla="*/ 167734 w 968115"/>
                    <a:gd name="connsiteY4" fmla="*/ 0 h 335468"/>
                    <a:gd name="connsiteX5" fmla="*/ 800381 w 968115"/>
                    <a:gd name="connsiteY5" fmla="*/ 0 h 335468"/>
                    <a:gd name="connsiteX0" fmla="*/ 800381 w 800381"/>
                    <a:gd name="connsiteY0" fmla="*/ 335468 h 335468"/>
                    <a:gd name="connsiteX1" fmla="*/ 167734 w 800381"/>
                    <a:gd name="connsiteY1" fmla="*/ 335468 h 335468"/>
                    <a:gd name="connsiteX2" fmla="*/ 0 w 800381"/>
                    <a:gd name="connsiteY2" fmla="*/ 167734 h 335468"/>
                    <a:gd name="connsiteX3" fmla="*/ 167734 w 800381"/>
                    <a:gd name="connsiteY3" fmla="*/ 0 h 335468"/>
                    <a:gd name="connsiteX4" fmla="*/ 800381 w 800381"/>
                    <a:gd name="connsiteY4" fmla="*/ 0 h 335468"/>
                    <a:gd name="connsiteX0" fmla="*/ 800381 w 800381"/>
                    <a:gd name="connsiteY0" fmla="*/ 336218 h 336218"/>
                    <a:gd name="connsiteX1" fmla="*/ 167734 w 800381"/>
                    <a:gd name="connsiteY1" fmla="*/ 336218 h 336218"/>
                    <a:gd name="connsiteX2" fmla="*/ 0 w 800381"/>
                    <a:gd name="connsiteY2" fmla="*/ 168484 h 336218"/>
                    <a:gd name="connsiteX3" fmla="*/ 167734 w 800381"/>
                    <a:gd name="connsiteY3" fmla="*/ 750 h 336218"/>
                    <a:gd name="connsiteX4" fmla="*/ 625785 w 800381"/>
                    <a:gd name="connsiteY4" fmla="*/ 0 h 336218"/>
                    <a:gd name="connsiteX0" fmla="*/ 914761 w 914760"/>
                    <a:gd name="connsiteY0" fmla="*/ 299140 h 336218"/>
                    <a:gd name="connsiteX1" fmla="*/ 167734 w 914760"/>
                    <a:gd name="connsiteY1" fmla="*/ 336218 h 336218"/>
                    <a:gd name="connsiteX2" fmla="*/ 0 w 914760"/>
                    <a:gd name="connsiteY2" fmla="*/ 168484 h 336218"/>
                    <a:gd name="connsiteX3" fmla="*/ 167734 w 914760"/>
                    <a:gd name="connsiteY3" fmla="*/ 750 h 336218"/>
                    <a:gd name="connsiteX4" fmla="*/ 625785 w 914760"/>
                    <a:gd name="connsiteY4" fmla="*/ 0 h 336218"/>
                    <a:gd name="connsiteX0" fmla="*/ 914761 w 914762"/>
                    <a:gd name="connsiteY0" fmla="*/ 318175 h 355253"/>
                    <a:gd name="connsiteX1" fmla="*/ 167734 w 914762"/>
                    <a:gd name="connsiteY1" fmla="*/ 355253 h 355253"/>
                    <a:gd name="connsiteX2" fmla="*/ 0 w 914762"/>
                    <a:gd name="connsiteY2" fmla="*/ 187519 h 355253"/>
                    <a:gd name="connsiteX3" fmla="*/ 167734 w 914762"/>
                    <a:gd name="connsiteY3" fmla="*/ 19785 h 355253"/>
                    <a:gd name="connsiteX4" fmla="*/ 617668 w 914762"/>
                    <a:gd name="connsiteY4" fmla="*/ 0 h 355253"/>
                    <a:gd name="connsiteX0" fmla="*/ 937323 w 937323"/>
                    <a:gd name="connsiteY0" fmla="*/ 307478 h 355253"/>
                    <a:gd name="connsiteX1" fmla="*/ 167734 w 937323"/>
                    <a:gd name="connsiteY1" fmla="*/ 355253 h 355253"/>
                    <a:gd name="connsiteX2" fmla="*/ 0 w 937323"/>
                    <a:gd name="connsiteY2" fmla="*/ 187519 h 355253"/>
                    <a:gd name="connsiteX3" fmla="*/ 167734 w 937323"/>
                    <a:gd name="connsiteY3" fmla="*/ 19785 h 355253"/>
                    <a:gd name="connsiteX4" fmla="*/ 617668 w 937323"/>
                    <a:gd name="connsiteY4" fmla="*/ 0 h 3552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37323" h="355253">
                      <a:moveTo>
                        <a:pt x="937323" y="307478"/>
                      </a:moveTo>
                      <a:lnTo>
                        <a:pt x="167734" y="355253"/>
                      </a:lnTo>
                      <a:cubicBezTo>
                        <a:pt x="75097" y="355253"/>
                        <a:pt x="0" y="280156"/>
                        <a:pt x="0" y="187519"/>
                      </a:cubicBezTo>
                      <a:cubicBezTo>
                        <a:pt x="0" y="94882"/>
                        <a:pt x="75097" y="19785"/>
                        <a:pt x="167734" y="19785"/>
                      </a:cubicBezTo>
                      <a:lnTo>
                        <a:pt x="617668" y="0"/>
                      </a:lnTo>
                    </a:path>
                  </a:pathLst>
                </a:custGeom>
                <a:solidFill>
                  <a:srgbClr val="FF33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70" name="グループ化 169"/>
                <p:cNvGrpSpPr/>
                <p:nvPr/>
              </p:nvGrpSpPr>
              <p:grpSpPr>
                <a:xfrm rot="4045281" flipH="1">
                  <a:off x="747744" y="1163029"/>
                  <a:ext cx="1152123" cy="1318240"/>
                  <a:chOff x="3297620" y="2451645"/>
                  <a:chExt cx="1152123" cy="1318240"/>
                </a:xfrm>
              </p:grpSpPr>
              <p:grpSp>
                <p:nvGrpSpPr>
                  <p:cNvPr id="171" name="グループ化 170"/>
                  <p:cNvGrpSpPr/>
                  <p:nvPr/>
                </p:nvGrpSpPr>
                <p:grpSpPr>
                  <a:xfrm>
                    <a:off x="3695079" y="2451645"/>
                    <a:ext cx="754664" cy="446146"/>
                    <a:chOff x="5005719" y="1806039"/>
                    <a:chExt cx="754664" cy="446146"/>
                  </a:xfrm>
                </p:grpSpPr>
                <p:sp>
                  <p:nvSpPr>
                    <p:cNvPr id="173" name="角丸四角形 172"/>
                    <p:cNvSpPr/>
                    <p:nvPr/>
                  </p:nvSpPr>
                  <p:spPr>
                    <a:xfrm rot="19595564">
                      <a:off x="5439969" y="1865857"/>
                      <a:ext cx="320414" cy="10160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ED7D31">
                        <a:lumMod val="60000"/>
                        <a:lumOff val="40000"/>
                      </a:srgb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74" name="フリーフォーム 173"/>
                    <p:cNvSpPr/>
                    <p:nvPr/>
                  </p:nvSpPr>
                  <p:spPr>
                    <a:xfrm rot="11700000">
                      <a:off x="5091767" y="1806039"/>
                      <a:ext cx="548539" cy="446146"/>
                    </a:xfrm>
                    <a:custGeom>
                      <a:avLst/>
                      <a:gdLst>
                        <a:gd name="connsiteX0" fmla="*/ 720505 w 759541"/>
                        <a:gd name="connsiteY0" fmla="*/ 291453 h 426445"/>
                        <a:gd name="connsiteX1" fmla="*/ 663874 w 759541"/>
                        <a:gd name="connsiteY1" fmla="*/ 292877 h 426445"/>
                        <a:gd name="connsiteX2" fmla="*/ 467036 w 759541"/>
                        <a:gd name="connsiteY2" fmla="*/ 217085 h 426445"/>
                        <a:gd name="connsiteX3" fmla="*/ 460311 w 759541"/>
                        <a:gd name="connsiteY3" fmla="*/ 220425 h 426445"/>
                        <a:gd name="connsiteX4" fmla="*/ 244987 w 759541"/>
                        <a:gd name="connsiteY4" fmla="*/ 278121 h 426445"/>
                        <a:gd name="connsiteX5" fmla="*/ 116682 w 759541"/>
                        <a:gd name="connsiteY5" fmla="*/ 406426 h 426445"/>
                        <a:gd name="connsiteX6" fmla="*/ 20019 w 759541"/>
                        <a:gd name="connsiteY6" fmla="*/ 406426 h 426445"/>
                        <a:gd name="connsiteX7" fmla="*/ 20019 w 759541"/>
                        <a:gd name="connsiteY7" fmla="*/ 406425 h 426445"/>
                        <a:gd name="connsiteX8" fmla="*/ 20019 w 759541"/>
                        <a:gd name="connsiteY8" fmla="*/ 309762 h 426445"/>
                        <a:gd name="connsiteX9" fmla="*/ 159327 w 759541"/>
                        <a:gd name="connsiteY9" fmla="*/ 170455 h 426445"/>
                        <a:gd name="connsiteX10" fmla="*/ 181939 w 759541"/>
                        <a:gd name="connsiteY10" fmla="*/ 155440 h 426445"/>
                        <a:gd name="connsiteX11" fmla="*/ 195031 w 759541"/>
                        <a:gd name="connsiteY11" fmla="*/ 152893 h 426445"/>
                        <a:gd name="connsiteX12" fmla="*/ 207757 w 759541"/>
                        <a:gd name="connsiteY12" fmla="*/ 146571 h 426445"/>
                        <a:gd name="connsiteX13" fmla="*/ 284288 w 759541"/>
                        <a:gd name="connsiteY13" fmla="*/ 126065 h 426445"/>
                        <a:gd name="connsiteX14" fmla="*/ 284288 w 759541"/>
                        <a:gd name="connsiteY14" fmla="*/ 85297 h 426445"/>
                        <a:gd name="connsiteX15" fmla="*/ 369585 w 759541"/>
                        <a:gd name="connsiteY15" fmla="*/ 0 h 426445"/>
                        <a:gd name="connsiteX16" fmla="*/ 527838 w 759541"/>
                        <a:gd name="connsiteY16" fmla="*/ 0 h 426445"/>
                        <a:gd name="connsiteX17" fmla="*/ 613135 w 759541"/>
                        <a:gd name="connsiteY17" fmla="*/ 85297 h 426445"/>
                        <a:gd name="connsiteX18" fmla="*/ 613135 w 759541"/>
                        <a:gd name="connsiteY18" fmla="*/ 114716 h 426445"/>
                        <a:gd name="connsiteX19" fmla="*/ 717066 w 759541"/>
                        <a:gd name="connsiteY19" fmla="*/ 154735 h 426445"/>
                        <a:gd name="connsiteX20" fmla="*/ 758116 w 759541"/>
                        <a:gd name="connsiteY20" fmla="*/ 193772 h 426445"/>
                        <a:gd name="connsiteX21" fmla="*/ 759541 w 759541"/>
                        <a:gd name="connsiteY21" fmla="*/ 250402 h 426445"/>
                        <a:gd name="connsiteX22" fmla="*/ 743761 w 759541"/>
                        <a:gd name="connsiteY22" fmla="*/ 275197 h 426445"/>
                        <a:gd name="connsiteX23" fmla="*/ 720505 w 759541"/>
                        <a:gd name="connsiteY23" fmla="*/ 291453 h 426445"/>
                        <a:gd name="connsiteX0" fmla="*/ 720505 w 759541"/>
                        <a:gd name="connsiteY0" fmla="*/ 291453 h 426445"/>
                        <a:gd name="connsiteX1" fmla="*/ 663874 w 759541"/>
                        <a:gd name="connsiteY1" fmla="*/ 292877 h 426445"/>
                        <a:gd name="connsiteX2" fmla="*/ 467036 w 759541"/>
                        <a:gd name="connsiteY2" fmla="*/ 217085 h 426445"/>
                        <a:gd name="connsiteX3" fmla="*/ 460311 w 759541"/>
                        <a:gd name="connsiteY3" fmla="*/ 220425 h 426445"/>
                        <a:gd name="connsiteX4" fmla="*/ 244987 w 759541"/>
                        <a:gd name="connsiteY4" fmla="*/ 278121 h 426445"/>
                        <a:gd name="connsiteX5" fmla="*/ 116682 w 759541"/>
                        <a:gd name="connsiteY5" fmla="*/ 406426 h 426445"/>
                        <a:gd name="connsiteX6" fmla="*/ 20019 w 759541"/>
                        <a:gd name="connsiteY6" fmla="*/ 406426 h 426445"/>
                        <a:gd name="connsiteX7" fmla="*/ 20019 w 759541"/>
                        <a:gd name="connsiteY7" fmla="*/ 406425 h 426445"/>
                        <a:gd name="connsiteX8" fmla="*/ 20019 w 759541"/>
                        <a:gd name="connsiteY8" fmla="*/ 309762 h 426445"/>
                        <a:gd name="connsiteX9" fmla="*/ 159327 w 759541"/>
                        <a:gd name="connsiteY9" fmla="*/ 170455 h 426445"/>
                        <a:gd name="connsiteX10" fmla="*/ 181939 w 759541"/>
                        <a:gd name="connsiteY10" fmla="*/ 155440 h 426445"/>
                        <a:gd name="connsiteX11" fmla="*/ 195031 w 759541"/>
                        <a:gd name="connsiteY11" fmla="*/ 152893 h 426445"/>
                        <a:gd name="connsiteX12" fmla="*/ 207757 w 759541"/>
                        <a:gd name="connsiteY12" fmla="*/ 146571 h 426445"/>
                        <a:gd name="connsiteX13" fmla="*/ 284288 w 759541"/>
                        <a:gd name="connsiteY13" fmla="*/ 126065 h 426445"/>
                        <a:gd name="connsiteX14" fmla="*/ 284288 w 759541"/>
                        <a:gd name="connsiteY14" fmla="*/ 85297 h 426445"/>
                        <a:gd name="connsiteX15" fmla="*/ 527838 w 759541"/>
                        <a:gd name="connsiteY15" fmla="*/ 0 h 426445"/>
                        <a:gd name="connsiteX16" fmla="*/ 613135 w 759541"/>
                        <a:gd name="connsiteY16" fmla="*/ 85297 h 426445"/>
                        <a:gd name="connsiteX17" fmla="*/ 613135 w 759541"/>
                        <a:gd name="connsiteY17" fmla="*/ 114716 h 426445"/>
                        <a:gd name="connsiteX18" fmla="*/ 717066 w 759541"/>
                        <a:gd name="connsiteY18" fmla="*/ 154735 h 426445"/>
                        <a:gd name="connsiteX19" fmla="*/ 758116 w 759541"/>
                        <a:gd name="connsiteY19" fmla="*/ 193772 h 426445"/>
                        <a:gd name="connsiteX20" fmla="*/ 759541 w 759541"/>
                        <a:gd name="connsiteY20" fmla="*/ 250402 h 426445"/>
                        <a:gd name="connsiteX21" fmla="*/ 743761 w 759541"/>
                        <a:gd name="connsiteY21" fmla="*/ 275197 h 426445"/>
                        <a:gd name="connsiteX22" fmla="*/ 720505 w 759541"/>
                        <a:gd name="connsiteY22" fmla="*/ 291453 h 426445"/>
                        <a:gd name="connsiteX0" fmla="*/ 720505 w 759541"/>
                        <a:gd name="connsiteY0" fmla="*/ 291453 h 426445"/>
                        <a:gd name="connsiteX1" fmla="*/ 663874 w 759541"/>
                        <a:gd name="connsiteY1" fmla="*/ 292877 h 426445"/>
                        <a:gd name="connsiteX2" fmla="*/ 467036 w 759541"/>
                        <a:gd name="connsiteY2" fmla="*/ 217085 h 426445"/>
                        <a:gd name="connsiteX3" fmla="*/ 460311 w 759541"/>
                        <a:gd name="connsiteY3" fmla="*/ 220425 h 426445"/>
                        <a:gd name="connsiteX4" fmla="*/ 244987 w 759541"/>
                        <a:gd name="connsiteY4" fmla="*/ 278121 h 426445"/>
                        <a:gd name="connsiteX5" fmla="*/ 116682 w 759541"/>
                        <a:gd name="connsiteY5" fmla="*/ 406426 h 426445"/>
                        <a:gd name="connsiteX6" fmla="*/ 20019 w 759541"/>
                        <a:gd name="connsiteY6" fmla="*/ 406426 h 426445"/>
                        <a:gd name="connsiteX7" fmla="*/ 20019 w 759541"/>
                        <a:gd name="connsiteY7" fmla="*/ 406425 h 426445"/>
                        <a:gd name="connsiteX8" fmla="*/ 20019 w 759541"/>
                        <a:gd name="connsiteY8" fmla="*/ 309762 h 426445"/>
                        <a:gd name="connsiteX9" fmla="*/ 159327 w 759541"/>
                        <a:gd name="connsiteY9" fmla="*/ 170455 h 426445"/>
                        <a:gd name="connsiteX10" fmla="*/ 181939 w 759541"/>
                        <a:gd name="connsiteY10" fmla="*/ 155440 h 426445"/>
                        <a:gd name="connsiteX11" fmla="*/ 195031 w 759541"/>
                        <a:gd name="connsiteY11" fmla="*/ 152893 h 426445"/>
                        <a:gd name="connsiteX12" fmla="*/ 207757 w 759541"/>
                        <a:gd name="connsiteY12" fmla="*/ 146571 h 426445"/>
                        <a:gd name="connsiteX13" fmla="*/ 284288 w 759541"/>
                        <a:gd name="connsiteY13" fmla="*/ 126065 h 426445"/>
                        <a:gd name="connsiteX14" fmla="*/ 527838 w 759541"/>
                        <a:gd name="connsiteY14" fmla="*/ 0 h 426445"/>
                        <a:gd name="connsiteX15" fmla="*/ 613135 w 759541"/>
                        <a:gd name="connsiteY15" fmla="*/ 85297 h 426445"/>
                        <a:gd name="connsiteX16" fmla="*/ 613135 w 759541"/>
                        <a:gd name="connsiteY16" fmla="*/ 114716 h 426445"/>
                        <a:gd name="connsiteX17" fmla="*/ 717066 w 759541"/>
                        <a:gd name="connsiteY17" fmla="*/ 154735 h 426445"/>
                        <a:gd name="connsiteX18" fmla="*/ 758116 w 759541"/>
                        <a:gd name="connsiteY18" fmla="*/ 193772 h 426445"/>
                        <a:gd name="connsiteX19" fmla="*/ 759541 w 759541"/>
                        <a:gd name="connsiteY19" fmla="*/ 250402 h 426445"/>
                        <a:gd name="connsiteX20" fmla="*/ 743761 w 759541"/>
                        <a:gd name="connsiteY20" fmla="*/ 275197 h 426445"/>
                        <a:gd name="connsiteX21" fmla="*/ 720505 w 759541"/>
                        <a:gd name="connsiteY21" fmla="*/ 291453 h 426445"/>
                        <a:gd name="connsiteX0" fmla="*/ 720505 w 759541"/>
                        <a:gd name="connsiteY0" fmla="*/ 393142 h 528134"/>
                        <a:gd name="connsiteX1" fmla="*/ 663874 w 759541"/>
                        <a:gd name="connsiteY1" fmla="*/ 394566 h 528134"/>
                        <a:gd name="connsiteX2" fmla="*/ 467036 w 759541"/>
                        <a:gd name="connsiteY2" fmla="*/ 318774 h 528134"/>
                        <a:gd name="connsiteX3" fmla="*/ 460311 w 759541"/>
                        <a:gd name="connsiteY3" fmla="*/ 322114 h 528134"/>
                        <a:gd name="connsiteX4" fmla="*/ 244987 w 759541"/>
                        <a:gd name="connsiteY4" fmla="*/ 379810 h 528134"/>
                        <a:gd name="connsiteX5" fmla="*/ 116682 w 759541"/>
                        <a:gd name="connsiteY5" fmla="*/ 508115 h 528134"/>
                        <a:gd name="connsiteX6" fmla="*/ 20019 w 759541"/>
                        <a:gd name="connsiteY6" fmla="*/ 508115 h 528134"/>
                        <a:gd name="connsiteX7" fmla="*/ 20019 w 759541"/>
                        <a:gd name="connsiteY7" fmla="*/ 508114 h 528134"/>
                        <a:gd name="connsiteX8" fmla="*/ 20019 w 759541"/>
                        <a:gd name="connsiteY8" fmla="*/ 411451 h 528134"/>
                        <a:gd name="connsiteX9" fmla="*/ 159327 w 759541"/>
                        <a:gd name="connsiteY9" fmla="*/ 272144 h 528134"/>
                        <a:gd name="connsiteX10" fmla="*/ 181939 w 759541"/>
                        <a:gd name="connsiteY10" fmla="*/ 257129 h 528134"/>
                        <a:gd name="connsiteX11" fmla="*/ 195031 w 759541"/>
                        <a:gd name="connsiteY11" fmla="*/ 254582 h 528134"/>
                        <a:gd name="connsiteX12" fmla="*/ 207757 w 759541"/>
                        <a:gd name="connsiteY12" fmla="*/ 248260 h 528134"/>
                        <a:gd name="connsiteX13" fmla="*/ 284288 w 759541"/>
                        <a:gd name="connsiteY13" fmla="*/ 227754 h 528134"/>
                        <a:gd name="connsiteX14" fmla="*/ 392119 w 759541"/>
                        <a:gd name="connsiteY14" fmla="*/ 0 h 528134"/>
                        <a:gd name="connsiteX15" fmla="*/ 613135 w 759541"/>
                        <a:gd name="connsiteY15" fmla="*/ 186986 h 528134"/>
                        <a:gd name="connsiteX16" fmla="*/ 613135 w 759541"/>
                        <a:gd name="connsiteY16" fmla="*/ 216405 h 528134"/>
                        <a:gd name="connsiteX17" fmla="*/ 717066 w 759541"/>
                        <a:gd name="connsiteY17" fmla="*/ 256424 h 528134"/>
                        <a:gd name="connsiteX18" fmla="*/ 758116 w 759541"/>
                        <a:gd name="connsiteY18" fmla="*/ 295461 h 528134"/>
                        <a:gd name="connsiteX19" fmla="*/ 759541 w 759541"/>
                        <a:gd name="connsiteY19" fmla="*/ 352091 h 528134"/>
                        <a:gd name="connsiteX20" fmla="*/ 743761 w 759541"/>
                        <a:gd name="connsiteY20" fmla="*/ 376886 h 528134"/>
                        <a:gd name="connsiteX21" fmla="*/ 720505 w 759541"/>
                        <a:gd name="connsiteY21" fmla="*/ 393142 h 528134"/>
                        <a:gd name="connsiteX0" fmla="*/ 720505 w 759541"/>
                        <a:gd name="connsiteY0" fmla="*/ 393157 h 528149"/>
                        <a:gd name="connsiteX1" fmla="*/ 663874 w 759541"/>
                        <a:gd name="connsiteY1" fmla="*/ 394581 h 528149"/>
                        <a:gd name="connsiteX2" fmla="*/ 467036 w 759541"/>
                        <a:gd name="connsiteY2" fmla="*/ 318789 h 528149"/>
                        <a:gd name="connsiteX3" fmla="*/ 460311 w 759541"/>
                        <a:gd name="connsiteY3" fmla="*/ 322129 h 528149"/>
                        <a:gd name="connsiteX4" fmla="*/ 244987 w 759541"/>
                        <a:gd name="connsiteY4" fmla="*/ 379825 h 528149"/>
                        <a:gd name="connsiteX5" fmla="*/ 116682 w 759541"/>
                        <a:gd name="connsiteY5" fmla="*/ 508130 h 528149"/>
                        <a:gd name="connsiteX6" fmla="*/ 20019 w 759541"/>
                        <a:gd name="connsiteY6" fmla="*/ 508130 h 528149"/>
                        <a:gd name="connsiteX7" fmla="*/ 20019 w 759541"/>
                        <a:gd name="connsiteY7" fmla="*/ 508129 h 528149"/>
                        <a:gd name="connsiteX8" fmla="*/ 20019 w 759541"/>
                        <a:gd name="connsiteY8" fmla="*/ 411466 h 528149"/>
                        <a:gd name="connsiteX9" fmla="*/ 159327 w 759541"/>
                        <a:gd name="connsiteY9" fmla="*/ 272159 h 528149"/>
                        <a:gd name="connsiteX10" fmla="*/ 181939 w 759541"/>
                        <a:gd name="connsiteY10" fmla="*/ 257144 h 528149"/>
                        <a:gd name="connsiteX11" fmla="*/ 195031 w 759541"/>
                        <a:gd name="connsiteY11" fmla="*/ 254597 h 528149"/>
                        <a:gd name="connsiteX12" fmla="*/ 207757 w 759541"/>
                        <a:gd name="connsiteY12" fmla="*/ 248275 h 528149"/>
                        <a:gd name="connsiteX13" fmla="*/ 284288 w 759541"/>
                        <a:gd name="connsiteY13" fmla="*/ 227769 h 528149"/>
                        <a:gd name="connsiteX14" fmla="*/ 392119 w 759541"/>
                        <a:gd name="connsiteY14" fmla="*/ 15 h 528149"/>
                        <a:gd name="connsiteX15" fmla="*/ 613135 w 759541"/>
                        <a:gd name="connsiteY15" fmla="*/ 216420 h 528149"/>
                        <a:gd name="connsiteX16" fmla="*/ 717066 w 759541"/>
                        <a:gd name="connsiteY16" fmla="*/ 256439 h 528149"/>
                        <a:gd name="connsiteX17" fmla="*/ 758116 w 759541"/>
                        <a:gd name="connsiteY17" fmla="*/ 295476 h 528149"/>
                        <a:gd name="connsiteX18" fmla="*/ 759541 w 759541"/>
                        <a:gd name="connsiteY18" fmla="*/ 352106 h 528149"/>
                        <a:gd name="connsiteX19" fmla="*/ 743761 w 759541"/>
                        <a:gd name="connsiteY19" fmla="*/ 376901 h 528149"/>
                        <a:gd name="connsiteX20" fmla="*/ 720505 w 759541"/>
                        <a:gd name="connsiteY20" fmla="*/ 393157 h 528149"/>
                        <a:gd name="connsiteX0" fmla="*/ 720505 w 759541"/>
                        <a:gd name="connsiteY0" fmla="*/ 393157 h 528149"/>
                        <a:gd name="connsiteX1" fmla="*/ 663874 w 759541"/>
                        <a:gd name="connsiteY1" fmla="*/ 394581 h 528149"/>
                        <a:gd name="connsiteX2" fmla="*/ 467036 w 759541"/>
                        <a:gd name="connsiteY2" fmla="*/ 318789 h 528149"/>
                        <a:gd name="connsiteX3" fmla="*/ 460311 w 759541"/>
                        <a:gd name="connsiteY3" fmla="*/ 322129 h 528149"/>
                        <a:gd name="connsiteX4" fmla="*/ 244987 w 759541"/>
                        <a:gd name="connsiteY4" fmla="*/ 379825 h 528149"/>
                        <a:gd name="connsiteX5" fmla="*/ 116682 w 759541"/>
                        <a:gd name="connsiteY5" fmla="*/ 508130 h 528149"/>
                        <a:gd name="connsiteX6" fmla="*/ 20019 w 759541"/>
                        <a:gd name="connsiteY6" fmla="*/ 508130 h 528149"/>
                        <a:gd name="connsiteX7" fmla="*/ 20019 w 759541"/>
                        <a:gd name="connsiteY7" fmla="*/ 508129 h 528149"/>
                        <a:gd name="connsiteX8" fmla="*/ 20019 w 759541"/>
                        <a:gd name="connsiteY8" fmla="*/ 411466 h 528149"/>
                        <a:gd name="connsiteX9" fmla="*/ 159327 w 759541"/>
                        <a:gd name="connsiteY9" fmla="*/ 272159 h 528149"/>
                        <a:gd name="connsiteX10" fmla="*/ 181939 w 759541"/>
                        <a:gd name="connsiteY10" fmla="*/ 257144 h 528149"/>
                        <a:gd name="connsiteX11" fmla="*/ 195031 w 759541"/>
                        <a:gd name="connsiteY11" fmla="*/ 254597 h 528149"/>
                        <a:gd name="connsiteX12" fmla="*/ 207757 w 759541"/>
                        <a:gd name="connsiteY12" fmla="*/ 248275 h 528149"/>
                        <a:gd name="connsiteX13" fmla="*/ 298444 w 759541"/>
                        <a:gd name="connsiteY13" fmla="*/ 182795 h 528149"/>
                        <a:gd name="connsiteX14" fmla="*/ 392119 w 759541"/>
                        <a:gd name="connsiteY14" fmla="*/ 15 h 528149"/>
                        <a:gd name="connsiteX15" fmla="*/ 613135 w 759541"/>
                        <a:gd name="connsiteY15" fmla="*/ 216420 h 528149"/>
                        <a:gd name="connsiteX16" fmla="*/ 717066 w 759541"/>
                        <a:gd name="connsiteY16" fmla="*/ 256439 h 528149"/>
                        <a:gd name="connsiteX17" fmla="*/ 758116 w 759541"/>
                        <a:gd name="connsiteY17" fmla="*/ 295476 h 528149"/>
                        <a:gd name="connsiteX18" fmla="*/ 759541 w 759541"/>
                        <a:gd name="connsiteY18" fmla="*/ 352106 h 528149"/>
                        <a:gd name="connsiteX19" fmla="*/ 743761 w 759541"/>
                        <a:gd name="connsiteY19" fmla="*/ 376901 h 528149"/>
                        <a:gd name="connsiteX20" fmla="*/ 720505 w 759541"/>
                        <a:gd name="connsiteY20" fmla="*/ 393157 h 528149"/>
                        <a:gd name="connsiteX0" fmla="*/ 720505 w 759541"/>
                        <a:gd name="connsiteY0" fmla="*/ 393157 h 528149"/>
                        <a:gd name="connsiteX1" fmla="*/ 663874 w 759541"/>
                        <a:gd name="connsiteY1" fmla="*/ 394581 h 528149"/>
                        <a:gd name="connsiteX2" fmla="*/ 467036 w 759541"/>
                        <a:gd name="connsiteY2" fmla="*/ 318789 h 528149"/>
                        <a:gd name="connsiteX3" fmla="*/ 460311 w 759541"/>
                        <a:gd name="connsiteY3" fmla="*/ 322129 h 528149"/>
                        <a:gd name="connsiteX4" fmla="*/ 244987 w 759541"/>
                        <a:gd name="connsiteY4" fmla="*/ 379825 h 528149"/>
                        <a:gd name="connsiteX5" fmla="*/ 116682 w 759541"/>
                        <a:gd name="connsiteY5" fmla="*/ 508130 h 528149"/>
                        <a:gd name="connsiteX6" fmla="*/ 20019 w 759541"/>
                        <a:gd name="connsiteY6" fmla="*/ 508130 h 528149"/>
                        <a:gd name="connsiteX7" fmla="*/ 20019 w 759541"/>
                        <a:gd name="connsiteY7" fmla="*/ 508129 h 528149"/>
                        <a:gd name="connsiteX8" fmla="*/ 20019 w 759541"/>
                        <a:gd name="connsiteY8" fmla="*/ 411466 h 528149"/>
                        <a:gd name="connsiteX9" fmla="*/ 159327 w 759541"/>
                        <a:gd name="connsiteY9" fmla="*/ 272159 h 528149"/>
                        <a:gd name="connsiteX10" fmla="*/ 181939 w 759541"/>
                        <a:gd name="connsiteY10" fmla="*/ 257144 h 528149"/>
                        <a:gd name="connsiteX11" fmla="*/ 195031 w 759541"/>
                        <a:gd name="connsiteY11" fmla="*/ 254597 h 528149"/>
                        <a:gd name="connsiteX12" fmla="*/ 298444 w 759541"/>
                        <a:gd name="connsiteY12" fmla="*/ 182795 h 528149"/>
                        <a:gd name="connsiteX13" fmla="*/ 392119 w 759541"/>
                        <a:gd name="connsiteY13" fmla="*/ 15 h 528149"/>
                        <a:gd name="connsiteX14" fmla="*/ 613135 w 759541"/>
                        <a:gd name="connsiteY14" fmla="*/ 216420 h 528149"/>
                        <a:gd name="connsiteX15" fmla="*/ 717066 w 759541"/>
                        <a:gd name="connsiteY15" fmla="*/ 256439 h 528149"/>
                        <a:gd name="connsiteX16" fmla="*/ 758116 w 759541"/>
                        <a:gd name="connsiteY16" fmla="*/ 295476 h 528149"/>
                        <a:gd name="connsiteX17" fmla="*/ 759541 w 759541"/>
                        <a:gd name="connsiteY17" fmla="*/ 352106 h 528149"/>
                        <a:gd name="connsiteX18" fmla="*/ 743761 w 759541"/>
                        <a:gd name="connsiteY18" fmla="*/ 376901 h 528149"/>
                        <a:gd name="connsiteX19" fmla="*/ 720505 w 759541"/>
                        <a:gd name="connsiteY19" fmla="*/ 393157 h 528149"/>
                        <a:gd name="connsiteX0" fmla="*/ 720505 w 759541"/>
                        <a:gd name="connsiteY0" fmla="*/ 393157 h 528149"/>
                        <a:gd name="connsiteX1" fmla="*/ 663874 w 759541"/>
                        <a:gd name="connsiteY1" fmla="*/ 394581 h 528149"/>
                        <a:gd name="connsiteX2" fmla="*/ 467036 w 759541"/>
                        <a:gd name="connsiteY2" fmla="*/ 318789 h 528149"/>
                        <a:gd name="connsiteX3" fmla="*/ 460311 w 759541"/>
                        <a:gd name="connsiteY3" fmla="*/ 322129 h 528149"/>
                        <a:gd name="connsiteX4" fmla="*/ 244987 w 759541"/>
                        <a:gd name="connsiteY4" fmla="*/ 379825 h 528149"/>
                        <a:gd name="connsiteX5" fmla="*/ 116682 w 759541"/>
                        <a:gd name="connsiteY5" fmla="*/ 508130 h 528149"/>
                        <a:gd name="connsiteX6" fmla="*/ 20019 w 759541"/>
                        <a:gd name="connsiteY6" fmla="*/ 508130 h 528149"/>
                        <a:gd name="connsiteX7" fmla="*/ 20019 w 759541"/>
                        <a:gd name="connsiteY7" fmla="*/ 508129 h 528149"/>
                        <a:gd name="connsiteX8" fmla="*/ 20019 w 759541"/>
                        <a:gd name="connsiteY8" fmla="*/ 411466 h 528149"/>
                        <a:gd name="connsiteX9" fmla="*/ 159327 w 759541"/>
                        <a:gd name="connsiteY9" fmla="*/ 272159 h 528149"/>
                        <a:gd name="connsiteX10" fmla="*/ 181939 w 759541"/>
                        <a:gd name="connsiteY10" fmla="*/ 257144 h 528149"/>
                        <a:gd name="connsiteX11" fmla="*/ 298444 w 759541"/>
                        <a:gd name="connsiteY11" fmla="*/ 182795 h 528149"/>
                        <a:gd name="connsiteX12" fmla="*/ 392119 w 759541"/>
                        <a:gd name="connsiteY12" fmla="*/ 15 h 528149"/>
                        <a:gd name="connsiteX13" fmla="*/ 613135 w 759541"/>
                        <a:gd name="connsiteY13" fmla="*/ 216420 h 528149"/>
                        <a:gd name="connsiteX14" fmla="*/ 717066 w 759541"/>
                        <a:gd name="connsiteY14" fmla="*/ 256439 h 528149"/>
                        <a:gd name="connsiteX15" fmla="*/ 758116 w 759541"/>
                        <a:gd name="connsiteY15" fmla="*/ 295476 h 528149"/>
                        <a:gd name="connsiteX16" fmla="*/ 759541 w 759541"/>
                        <a:gd name="connsiteY16" fmla="*/ 352106 h 528149"/>
                        <a:gd name="connsiteX17" fmla="*/ 743761 w 759541"/>
                        <a:gd name="connsiteY17" fmla="*/ 376901 h 528149"/>
                        <a:gd name="connsiteX18" fmla="*/ 720505 w 759541"/>
                        <a:gd name="connsiteY18" fmla="*/ 393157 h 528149"/>
                        <a:gd name="connsiteX0" fmla="*/ 720505 w 759541"/>
                        <a:gd name="connsiteY0" fmla="*/ 393157 h 508130"/>
                        <a:gd name="connsiteX1" fmla="*/ 663874 w 759541"/>
                        <a:gd name="connsiteY1" fmla="*/ 394581 h 508130"/>
                        <a:gd name="connsiteX2" fmla="*/ 467036 w 759541"/>
                        <a:gd name="connsiteY2" fmla="*/ 318789 h 508130"/>
                        <a:gd name="connsiteX3" fmla="*/ 244987 w 759541"/>
                        <a:gd name="connsiteY3" fmla="*/ 379825 h 508130"/>
                        <a:gd name="connsiteX4" fmla="*/ 116682 w 759541"/>
                        <a:gd name="connsiteY4" fmla="*/ 508130 h 508130"/>
                        <a:gd name="connsiteX5" fmla="*/ 20019 w 759541"/>
                        <a:gd name="connsiteY5" fmla="*/ 508130 h 508130"/>
                        <a:gd name="connsiteX6" fmla="*/ 20019 w 759541"/>
                        <a:gd name="connsiteY6" fmla="*/ 508129 h 508130"/>
                        <a:gd name="connsiteX7" fmla="*/ 20019 w 759541"/>
                        <a:gd name="connsiteY7" fmla="*/ 411466 h 508130"/>
                        <a:gd name="connsiteX8" fmla="*/ 159327 w 759541"/>
                        <a:gd name="connsiteY8" fmla="*/ 272159 h 508130"/>
                        <a:gd name="connsiteX9" fmla="*/ 181939 w 759541"/>
                        <a:gd name="connsiteY9" fmla="*/ 257144 h 508130"/>
                        <a:gd name="connsiteX10" fmla="*/ 298444 w 759541"/>
                        <a:gd name="connsiteY10" fmla="*/ 182795 h 508130"/>
                        <a:gd name="connsiteX11" fmla="*/ 392119 w 759541"/>
                        <a:gd name="connsiteY11" fmla="*/ 15 h 508130"/>
                        <a:gd name="connsiteX12" fmla="*/ 613135 w 759541"/>
                        <a:gd name="connsiteY12" fmla="*/ 216420 h 508130"/>
                        <a:gd name="connsiteX13" fmla="*/ 717066 w 759541"/>
                        <a:gd name="connsiteY13" fmla="*/ 256439 h 508130"/>
                        <a:gd name="connsiteX14" fmla="*/ 758116 w 759541"/>
                        <a:gd name="connsiteY14" fmla="*/ 295476 h 508130"/>
                        <a:gd name="connsiteX15" fmla="*/ 759541 w 759541"/>
                        <a:gd name="connsiteY15" fmla="*/ 352106 h 508130"/>
                        <a:gd name="connsiteX16" fmla="*/ 743761 w 759541"/>
                        <a:gd name="connsiteY16" fmla="*/ 376901 h 508130"/>
                        <a:gd name="connsiteX17" fmla="*/ 720505 w 759541"/>
                        <a:gd name="connsiteY17" fmla="*/ 393157 h 508130"/>
                        <a:gd name="connsiteX0" fmla="*/ 720505 w 759541"/>
                        <a:gd name="connsiteY0" fmla="*/ 393157 h 508130"/>
                        <a:gd name="connsiteX1" fmla="*/ 467036 w 759541"/>
                        <a:gd name="connsiteY1" fmla="*/ 318789 h 508130"/>
                        <a:gd name="connsiteX2" fmla="*/ 244987 w 759541"/>
                        <a:gd name="connsiteY2" fmla="*/ 379825 h 508130"/>
                        <a:gd name="connsiteX3" fmla="*/ 116682 w 759541"/>
                        <a:gd name="connsiteY3" fmla="*/ 508130 h 508130"/>
                        <a:gd name="connsiteX4" fmla="*/ 20019 w 759541"/>
                        <a:gd name="connsiteY4" fmla="*/ 508130 h 508130"/>
                        <a:gd name="connsiteX5" fmla="*/ 20019 w 759541"/>
                        <a:gd name="connsiteY5" fmla="*/ 508129 h 508130"/>
                        <a:gd name="connsiteX6" fmla="*/ 20019 w 759541"/>
                        <a:gd name="connsiteY6" fmla="*/ 411466 h 508130"/>
                        <a:gd name="connsiteX7" fmla="*/ 159327 w 759541"/>
                        <a:gd name="connsiteY7" fmla="*/ 272159 h 508130"/>
                        <a:gd name="connsiteX8" fmla="*/ 181939 w 759541"/>
                        <a:gd name="connsiteY8" fmla="*/ 257144 h 508130"/>
                        <a:gd name="connsiteX9" fmla="*/ 298444 w 759541"/>
                        <a:gd name="connsiteY9" fmla="*/ 182795 h 508130"/>
                        <a:gd name="connsiteX10" fmla="*/ 392119 w 759541"/>
                        <a:gd name="connsiteY10" fmla="*/ 15 h 508130"/>
                        <a:gd name="connsiteX11" fmla="*/ 613135 w 759541"/>
                        <a:gd name="connsiteY11" fmla="*/ 216420 h 508130"/>
                        <a:gd name="connsiteX12" fmla="*/ 717066 w 759541"/>
                        <a:gd name="connsiteY12" fmla="*/ 256439 h 508130"/>
                        <a:gd name="connsiteX13" fmla="*/ 758116 w 759541"/>
                        <a:gd name="connsiteY13" fmla="*/ 295476 h 508130"/>
                        <a:gd name="connsiteX14" fmla="*/ 759541 w 759541"/>
                        <a:gd name="connsiteY14" fmla="*/ 352106 h 508130"/>
                        <a:gd name="connsiteX15" fmla="*/ 743761 w 759541"/>
                        <a:gd name="connsiteY15" fmla="*/ 376901 h 508130"/>
                        <a:gd name="connsiteX16" fmla="*/ 720505 w 759541"/>
                        <a:gd name="connsiteY16" fmla="*/ 393157 h 508130"/>
                        <a:gd name="connsiteX0" fmla="*/ 720505 w 759541"/>
                        <a:gd name="connsiteY0" fmla="*/ 393157 h 508130"/>
                        <a:gd name="connsiteX1" fmla="*/ 467036 w 759541"/>
                        <a:gd name="connsiteY1" fmla="*/ 318789 h 508130"/>
                        <a:gd name="connsiteX2" fmla="*/ 244987 w 759541"/>
                        <a:gd name="connsiteY2" fmla="*/ 379825 h 508130"/>
                        <a:gd name="connsiteX3" fmla="*/ 116682 w 759541"/>
                        <a:gd name="connsiteY3" fmla="*/ 508130 h 508130"/>
                        <a:gd name="connsiteX4" fmla="*/ 20019 w 759541"/>
                        <a:gd name="connsiteY4" fmla="*/ 508130 h 508130"/>
                        <a:gd name="connsiteX5" fmla="*/ 20019 w 759541"/>
                        <a:gd name="connsiteY5" fmla="*/ 508129 h 508130"/>
                        <a:gd name="connsiteX6" fmla="*/ 20019 w 759541"/>
                        <a:gd name="connsiteY6" fmla="*/ 411466 h 508130"/>
                        <a:gd name="connsiteX7" fmla="*/ 159327 w 759541"/>
                        <a:gd name="connsiteY7" fmla="*/ 272159 h 508130"/>
                        <a:gd name="connsiteX8" fmla="*/ 181939 w 759541"/>
                        <a:gd name="connsiteY8" fmla="*/ 257144 h 508130"/>
                        <a:gd name="connsiteX9" fmla="*/ 298444 w 759541"/>
                        <a:gd name="connsiteY9" fmla="*/ 182795 h 508130"/>
                        <a:gd name="connsiteX10" fmla="*/ 392119 w 759541"/>
                        <a:gd name="connsiteY10" fmla="*/ 15 h 508130"/>
                        <a:gd name="connsiteX11" fmla="*/ 613135 w 759541"/>
                        <a:gd name="connsiteY11" fmla="*/ 216420 h 508130"/>
                        <a:gd name="connsiteX12" fmla="*/ 758116 w 759541"/>
                        <a:gd name="connsiteY12" fmla="*/ 295476 h 508130"/>
                        <a:gd name="connsiteX13" fmla="*/ 759541 w 759541"/>
                        <a:gd name="connsiteY13" fmla="*/ 352106 h 508130"/>
                        <a:gd name="connsiteX14" fmla="*/ 743761 w 759541"/>
                        <a:gd name="connsiteY14" fmla="*/ 376901 h 508130"/>
                        <a:gd name="connsiteX15" fmla="*/ 720505 w 759541"/>
                        <a:gd name="connsiteY15" fmla="*/ 393157 h 508130"/>
                        <a:gd name="connsiteX0" fmla="*/ 720505 w 759541"/>
                        <a:gd name="connsiteY0" fmla="*/ 393157 h 508130"/>
                        <a:gd name="connsiteX1" fmla="*/ 467036 w 759541"/>
                        <a:gd name="connsiteY1" fmla="*/ 318789 h 508130"/>
                        <a:gd name="connsiteX2" fmla="*/ 244987 w 759541"/>
                        <a:gd name="connsiteY2" fmla="*/ 379825 h 508130"/>
                        <a:gd name="connsiteX3" fmla="*/ 116682 w 759541"/>
                        <a:gd name="connsiteY3" fmla="*/ 508130 h 508130"/>
                        <a:gd name="connsiteX4" fmla="*/ 20019 w 759541"/>
                        <a:gd name="connsiteY4" fmla="*/ 508130 h 508130"/>
                        <a:gd name="connsiteX5" fmla="*/ 20019 w 759541"/>
                        <a:gd name="connsiteY5" fmla="*/ 508129 h 508130"/>
                        <a:gd name="connsiteX6" fmla="*/ 20019 w 759541"/>
                        <a:gd name="connsiteY6" fmla="*/ 411466 h 508130"/>
                        <a:gd name="connsiteX7" fmla="*/ 159327 w 759541"/>
                        <a:gd name="connsiteY7" fmla="*/ 272159 h 508130"/>
                        <a:gd name="connsiteX8" fmla="*/ 181939 w 759541"/>
                        <a:gd name="connsiteY8" fmla="*/ 257144 h 508130"/>
                        <a:gd name="connsiteX9" fmla="*/ 298444 w 759541"/>
                        <a:gd name="connsiteY9" fmla="*/ 182795 h 508130"/>
                        <a:gd name="connsiteX10" fmla="*/ 392119 w 759541"/>
                        <a:gd name="connsiteY10" fmla="*/ 15 h 508130"/>
                        <a:gd name="connsiteX11" fmla="*/ 613135 w 759541"/>
                        <a:gd name="connsiteY11" fmla="*/ 216420 h 508130"/>
                        <a:gd name="connsiteX12" fmla="*/ 759541 w 759541"/>
                        <a:gd name="connsiteY12" fmla="*/ 352106 h 508130"/>
                        <a:gd name="connsiteX13" fmla="*/ 743761 w 759541"/>
                        <a:gd name="connsiteY13" fmla="*/ 376901 h 508130"/>
                        <a:gd name="connsiteX14" fmla="*/ 720505 w 759541"/>
                        <a:gd name="connsiteY14" fmla="*/ 393157 h 508130"/>
                        <a:gd name="connsiteX0" fmla="*/ 720505 w 743761"/>
                        <a:gd name="connsiteY0" fmla="*/ 393157 h 508130"/>
                        <a:gd name="connsiteX1" fmla="*/ 467036 w 743761"/>
                        <a:gd name="connsiteY1" fmla="*/ 318789 h 508130"/>
                        <a:gd name="connsiteX2" fmla="*/ 244987 w 743761"/>
                        <a:gd name="connsiteY2" fmla="*/ 379825 h 508130"/>
                        <a:gd name="connsiteX3" fmla="*/ 116682 w 743761"/>
                        <a:gd name="connsiteY3" fmla="*/ 508130 h 508130"/>
                        <a:gd name="connsiteX4" fmla="*/ 20019 w 743761"/>
                        <a:gd name="connsiteY4" fmla="*/ 508130 h 508130"/>
                        <a:gd name="connsiteX5" fmla="*/ 20019 w 743761"/>
                        <a:gd name="connsiteY5" fmla="*/ 508129 h 508130"/>
                        <a:gd name="connsiteX6" fmla="*/ 20019 w 743761"/>
                        <a:gd name="connsiteY6" fmla="*/ 411466 h 508130"/>
                        <a:gd name="connsiteX7" fmla="*/ 159327 w 743761"/>
                        <a:gd name="connsiteY7" fmla="*/ 272159 h 508130"/>
                        <a:gd name="connsiteX8" fmla="*/ 181939 w 743761"/>
                        <a:gd name="connsiteY8" fmla="*/ 257144 h 508130"/>
                        <a:gd name="connsiteX9" fmla="*/ 298444 w 743761"/>
                        <a:gd name="connsiteY9" fmla="*/ 182795 h 508130"/>
                        <a:gd name="connsiteX10" fmla="*/ 392119 w 743761"/>
                        <a:gd name="connsiteY10" fmla="*/ 15 h 508130"/>
                        <a:gd name="connsiteX11" fmla="*/ 613135 w 743761"/>
                        <a:gd name="connsiteY11" fmla="*/ 216420 h 508130"/>
                        <a:gd name="connsiteX12" fmla="*/ 743761 w 743761"/>
                        <a:gd name="connsiteY12" fmla="*/ 376901 h 508130"/>
                        <a:gd name="connsiteX13" fmla="*/ 720505 w 743761"/>
                        <a:gd name="connsiteY13" fmla="*/ 393157 h 508130"/>
                        <a:gd name="connsiteX0" fmla="*/ 720505 w 720505"/>
                        <a:gd name="connsiteY0" fmla="*/ 393157 h 508130"/>
                        <a:gd name="connsiteX1" fmla="*/ 467036 w 720505"/>
                        <a:gd name="connsiteY1" fmla="*/ 318789 h 508130"/>
                        <a:gd name="connsiteX2" fmla="*/ 244987 w 720505"/>
                        <a:gd name="connsiteY2" fmla="*/ 379825 h 508130"/>
                        <a:gd name="connsiteX3" fmla="*/ 116682 w 720505"/>
                        <a:gd name="connsiteY3" fmla="*/ 508130 h 508130"/>
                        <a:gd name="connsiteX4" fmla="*/ 20019 w 720505"/>
                        <a:gd name="connsiteY4" fmla="*/ 508130 h 508130"/>
                        <a:gd name="connsiteX5" fmla="*/ 20019 w 720505"/>
                        <a:gd name="connsiteY5" fmla="*/ 508129 h 508130"/>
                        <a:gd name="connsiteX6" fmla="*/ 20019 w 720505"/>
                        <a:gd name="connsiteY6" fmla="*/ 411466 h 508130"/>
                        <a:gd name="connsiteX7" fmla="*/ 159327 w 720505"/>
                        <a:gd name="connsiteY7" fmla="*/ 272159 h 508130"/>
                        <a:gd name="connsiteX8" fmla="*/ 181939 w 720505"/>
                        <a:gd name="connsiteY8" fmla="*/ 257144 h 508130"/>
                        <a:gd name="connsiteX9" fmla="*/ 298444 w 720505"/>
                        <a:gd name="connsiteY9" fmla="*/ 182795 h 508130"/>
                        <a:gd name="connsiteX10" fmla="*/ 392119 w 720505"/>
                        <a:gd name="connsiteY10" fmla="*/ 15 h 508130"/>
                        <a:gd name="connsiteX11" fmla="*/ 613135 w 720505"/>
                        <a:gd name="connsiteY11" fmla="*/ 216420 h 508130"/>
                        <a:gd name="connsiteX12" fmla="*/ 720505 w 720505"/>
                        <a:gd name="connsiteY12" fmla="*/ 393157 h 508130"/>
                        <a:gd name="connsiteX0" fmla="*/ 613135 w 613134"/>
                        <a:gd name="connsiteY0" fmla="*/ 216420 h 508130"/>
                        <a:gd name="connsiteX1" fmla="*/ 467036 w 613134"/>
                        <a:gd name="connsiteY1" fmla="*/ 318789 h 508130"/>
                        <a:gd name="connsiteX2" fmla="*/ 244987 w 613134"/>
                        <a:gd name="connsiteY2" fmla="*/ 379825 h 508130"/>
                        <a:gd name="connsiteX3" fmla="*/ 116682 w 613134"/>
                        <a:gd name="connsiteY3" fmla="*/ 508130 h 508130"/>
                        <a:gd name="connsiteX4" fmla="*/ 20019 w 613134"/>
                        <a:gd name="connsiteY4" fmla="*/ 508130 h 508130"/>
                        <a:gd name="connsiteX5" fmla="*/ 20019 w 613134"/>
                        <a:gd name="connsiteY5" fmla="*/ 508129 h 508130"/>
                        <a:gd name="connsiteX6" fmla="*/ 20019 w 613134"/>
                        <a:gd name="connsiteY6" fmla="*/ 411466 h 508130"/>
                        <a:gd name="connsiteX7" fmla="*/ 159327 w 613134"/>
                        <a:gd name="connsiteY7" fmla="*/ 272159 h 508130"/>
                        <a:gd name="connsiteX8" fmla="*/ 181939 w 613134"/>
                        <a:gd name="connsiteY8" fmla="*/ 257144 h 508130"/>
                        <a:gd name="connsiteX9" fmla="*/ 298444 w 613134"/>
                        <a:gd name="connsiteY9" fmla="*/ 182795 h 508130"/>
                        <a:gd name="connsiteX10" fmla="*/ 392119 w 613134"/>
                        <a:gd name="connsiteY10" fmla="*/ 15 h 508130"/>
                        <a:gd name="connsiteX11" fmla="*/ 613135 w 613134"/>
                        <a:gd name="connsiteY11" fmla="*/ 216420 h 508130"/>
                        <a:gd name="connsiteX0" fmla="*/ 624762 w 624762"/>
                        <a:gd name="connsiteY0" fmla="*/ 139039 h 508141"/>
                        <a:gd name="connsiteX1" fmla="*/ 467036 w 624762"/>
                        <a:gd name="connsiteY1" fmla="*/ 318800 h 508141"/>
                        <a:gd name="connsiteX2" fmla="*/ 244987 w 624762"/>
                        <a:gd name="connsiteY2" fmla="*/ 379836 h 508141"/>
                        <a:gd name="connsiteX3" fmla="*/ 116682 w 624762"/>
                        <a:gd name="connsiteY3" fmla="*/ 508141 h 508141"/>
                        <a:gd name="connsiteX4" fmla="*/ 20019 w 624762"/>
                        <a:gd name="connsiteY4" fmla="*/ 508141 h 508141"/>
                        <a:gd name="connsiteX5" fmla="*/ 20019 w 624762"/>
                        <a:gd name="connsiteY5" fmla="*/ 508140 h 508141"/>
                        <a:gd name="connsiteX6" fmla="*/ 20019 w 624762"/>
                        <a:gd name="connsiteY6" fmla="*/ 411477 h 508141"/>
                        <a:gd name="connsiteX7" fmla="*/ 159327 w 624762"/>
                        <a:gd name="connsiteY7" fmla="*/ 272170 h 508141"/>
                        <a:gd name="connsiteX8" fmla="*/ 181939 w 624762"/>
                        <a:gd name="connsiteY8" fmla="*/ 257155 h 508141"/>
                        <a:gd name="connsiteX9" fmla="*/ 298444 w 624762"/>
                        <a:gd name="connsiteY9" fmla="*/ 182806 h 508141"/>
                        <a:gd name="connsiteX10" fmla="*/ 392119 w 624762"/>
                        <a:gd name="connsiteY10" fmla="*/ 26 h 508141"/>
                        <a:gd name="connsiteX11" fmla="*/ 624762 w 624762"/>
                        <a:gd name="connsiteY11" fmla="*/ 139039 h 508141"/>
                        <a:gd name="connsiteX0" fmla="*/ 624762 w 624762"/>
                        <a:gd name="connsiteY0" fmla="*/ 139039 h 508141"/>
                        <a:gd name="connsiteX1" fmla="*/ 467036 w 624762"/>
                        <a:gd name="connsiteY1" fmla="*/ 318800 h 508141"/>
                        <a:gd name="connsiteX2" fmla="*/ 244987 w 624762"/>
                        <a:gd name="connsiteY2" fmla="*/ 379836 h 508141"/>
                        <a:gd name="connsiteX3" fmla="*/ 116682 w 624762"/>
                        <a:gd name="connsiteY3" fmla="*/ 508141 h 508141"/>
                        <a:gd name="connsiteX4" fmla="*/ 20019 w 624762"/>
                        <a:gd name="connsiteY4" fmla="*/ 508141 h 508141"/>
                        <a:gd name="connsiteX5" fmla="*/ 20019 w 624762"/>
                        <a:gd name="connsiteY5" fmla="*/ 508140 h 508141"/>
                        <a:gd name="connsiteX6" fmla="*/ 20019 w 624762"/>
                        <a:gd name="connsiteY6" fmla="*/ 411477 h 508141"/>
                        <a:gd name="connsiteX7" fmla="*/ 159327 w 624762"/>
                        <a:gd name="connsiteY7" fmla="*/ 272170 h 508141"/>
                        <a:gd name="connsiteX8" fmla="*/ 181939 w 624762"/>
                        <a:gd name="connsiteY8" fmla="*/ 257155 h 508141"/>
                        <a:gd name="connsiteX9" fmla="*/ 298444 w 624762"/>
                        <a:gd name="connsiteY9" fmla="*/ 182806 h 508141"/>
                        <a:gd name="connsiteX10" fmla="*/ 392119 w 624762"/>
                        <a:gd name="connsiteY10" fmla="*/ 26 h 508141"/>
                        <a:gd name="connsiteX11" fmla="*/ 624762 w 624762"/>
                        <a:gd name="connsiteY11" fmla="*/ 139039 h 508141"/>
                        <a:gd name="connsiteX0" fmla="*/ 624762 w 624762"/>
                        <a:gd name="connsiteY0" fmla="*/ 139039 h 508141"/>
                        <a:gd name="connsiteX1" fmla="*/ 467036 w 624762"/>
                        <a:gd name="connsiteY1" fmla="*/ 318800 h 508141"/>
                        <a:gd name="connsiteX2" fmla="*/ 244987 w 624762"/>
                        <a:gd name="connsiteY2" fmla="*/ 379836 h 508141"/>
                        <a:gd name="connsiteX3" fmla="*/ 116682 w 624762"/>
                        <a:gd name="connsiteY3" fmla="*/ 508141 h 508141"/>
                        <a:gd name="connsiteX4" fmla="*/ 20019 w 624762"/>
                        <a:gd name="connsiteY4" fmla="*/ 508141 h 508141"/>
                        <a:gd name="connsiteX5" fmla="*/ 20019 w 624762"/>
                        <a:gd name="connsiteY5" fmla="*/ 508140 h 508141"/>
                        <a:gd name="connsiteX6" fmla="*/ 20019 w 624762"/>
                        <a:gd name="connsiteY6" fmla="*/ 411477 h 508141"/>
                        <a:gd name="connsiteX7" fmla="*/ 159327 w 624762"/>
                        <a:gd name="connsiteY7" fmla="*/ 272170 h 508141"/>
                        <a:gd name="connsiteX8" fmla="*/ 181939 w 624762"/>
                        <a:gd name="connsiteY8" fmla="*/ 257155 h 508141"/>
                        <a:gd name="connsiteX9" fmla="*/ 298444 w 624762"/>
                        <a:gd name="connsiteY9" fmla="*/ 182806 h 508141"/>
                        <a:gd name="connsiteX10" fmla="*/ 392119 w 624762"/>
                        <a:gd name="connsiteY10" fmla="*/ 26 h 508141"/>
                        <a:gd name="connsiteX11" fmla="*/ 624762 w 624762"/>
                        <a:gd name="connsiteY11" fmla="*/ 139039 h 50814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</a:cxnLst>
                      <a:rect l="l" t="t" r="r" b="b"/>
                      <a:pathLst>
                        <a:path w="624762" h="508141">
                          <a:moveTo>
                            <a:pt x="624762" y="139039"/>
                          </a:moveTo>
                          <a:cubicBezTo>
                            <a:pt x="572187" y="198959"/>
                            <a:pt x="549227" y="259412"/>
                            <a:pt x="467036" y="318800"/>
                          </a:cubicBezTo>
                          <a:cubicBezTo>
                            <a:pt x="404110" y="364268"/>
                            <a:pt x="319003" y="359491"/>
                            <a:pt x="244987" y="379836"/>
                          </a:cubicBezTo>
                          <a:lnTo>
                            <a:pt x="116682" y="508141"/>
                          </a:lnTo>
                          <a:cubicBezTo>
                            <a:pt x="89990" y="534834"/>
                            <a:pt x="46711" y="534834"/>
                            <a:pt x="20019" y="508141"/>
                          </a:cubicBezTo>
                          <a:lnTo>
                            <a:pt x="20019" y="508140"/>
                          </a:lnTo>
                          <a:cubicBezTo>
                            <a:pt x="-6674" y="481448"/>
                            <a:pt x="-6673" y="438169"/>
                            <a:pt x="20019" y="411477"/>
                          </a:cubicBezTo>
                          <a:lnTo>
                            <a:pt x="159327" y="272170"/>
                          </a:lnTo>
                          <a:cubicBezTo>
                            <a:pt x="166000" y="265497"/>
                            <a:pt x="173711" y="260491"/>
                            <a:pt x="181939" y="257155"/>
                          </a:cubicBezTo>
                          <a:lnTo>
                            <a:pt x="298444" y="182806"/>
                          </a:lnTo>
                          <a:lnTo>
                            <a:pt x="392119" y="26"/>
                          </a:lnTo>
                          <a:cubicBezTo>
                            <a:pt x="446927" y="-1866"/>
                            <a:pt x="570604" y="96302"/>
                            <a:pt x="624762" y="139039"/>
                          </a:cubicBezTo>
                          <a:close/>
                        </a:path>
                      </a:pathLst>
                    </a:cu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75" name="台形 174"/>
                    <p:cNvSpPr/>
                    <p:nvPr/>
                  </p:nvSpPr>
                  <p:spPr>
                    <a:xfrm rot="2503523">
                      <a:off x="5005719" y="2083409"/>
                      <a:ext cx="314324" cy="158511"/>
                    </a:xfrm>
                    <a:prstGeom prst="trapezoid">
                      <a:avLst>
                        <a:gd name="adj" fmla="val 13602"/>
                      </a:avLst>
                    </a:prstGeom>
                    <a:solidFill>
                      <a:srgbClr val="FF33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172" name="片側の 2 つの角を丸めた四角形 171"/>
                  <p:cNvSpPr/>
                  <p:nvPr/>
                </p:nvSpPr>
                <p:spPr>
                  <a:xfrm rot="13287502">
                    <a:off x="3297620" y="2724846"/>
                    <a:ext cx="337709" cy="1045039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FF33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</p:grpSp>
      </p:grpSp>
      <p:grpSp>
        <p:nvGrpSpPr>
          <p:cNvPr id="214" name="グループ化 213"/>
          <p:cNvGrpSpPr/>
          <p:nvPr/>
        </p:nvGrpSpPr>
        <p:grpSpPr>
          <a:xfrm>
            <a:off x="2137798" y="885906"/>
            <a:ext cx="1852062" cy="1503261"/>
            <a:chOff x="6671032" y="2012349"/>
            <a:chExt cx="1623561" cy="1317794"/>
          </a:xfrm>
        </p:grpSpPr>
        <p:grpSp>
          <p:nvGrpSpPr>
            <p:cNvPr id="215" name="グループ化 214"/>
            <p:cNvGrpSpPr/>
            <p:nvPr/>
          </p:nvGrpSpPr>
          <p:grpSpPr>
            <a:xfrm>
              <a:off x="7122532" y="2012349"/>
              <a:ext cx="719603" cy="1317794"/>
              <a:chOff x="7122532" y="4698583"/>
              <a:chExt cx="719603" cy="1317794"/>
            </a:xfrm>
          </p:grpSpPr>
          <p:sp>
            <p:nvSpPr>
              <p:cNvPr id="233" name="フローチャート: 論理積ゲート 213"/>
              <p:cNvSpPr/>
              <p:nvPr/>
            </p:nvSpPr>
            <p:spPr>
              <a:xfrm rot="16200000">
                <a:off x="7139222" y="4698583"/>
                <a:ext cx="690174" cy="690174"/>
              </a:xfrm>
              <a:prstGeom prst="flowChartDelay">
                <a:avLst/>
              </a:prstGeom>
              <a:solidFill>
                <a:srgbClr val="ED7D31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34" name="片側の 2 つの角を丸めた四角形 233"/>
              <p:cNvSpPr/>
              <p:nvPr/>
            </p:nvSpPr>
            <p:spPr>
              <a:xfrm rot="10800000">
                <a:off x="7412342" y="5319902"/>
                <a:ext cx="139982" cy="24436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35" name="円/楕円 689"/>
              <p:cNvSpPr/>
              <p:nvPr/>
            </p:nvSpPr>
            <p:spPr>
              <a:xfrm rot="20700000">
                <a:off x="7122532" y="5036229"/>
                <a:ext cx="174935" cy="214313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36" name="円/楕円 690"/>
              <p:cNvSpPr/>
              <p:nvPr/>
            </p:nvSpPr>
            <p:spPr>
              <a:xfrm rot="900000" flipH="1">
                <a:off x="7667200" y="5036230"/>
                <a:ext cx="174935" cy="214313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37" name="円/楕円 691"/>
              <p:cNvSpPr/>
              <p:nvPr/>
            </p:nvSpPr>
            <p:spPr>
              <a:xfrm>
                <a:off x="7192811" y="4782662"/>
                <a:ext cx="579044" cy="651868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38" name="月 237"/>
              <p:cNvSpPr/>
              <p:nvPr/>
            </p:nvSpPr>
            <p:spPr>
              <a:xfrm rot="5400000" flipH="1">
                <a:off x="7305018" y="4921981"/>
                <a:ext cx="45719" cy="165125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39" name="月 238"/>
              <p:cNvSpPr/>
              <p:nvPr/>
            </p:nvSpPr>
            <p:spPr>
              <a:xfrm rot="5400000" flipH="1">
                <a:off x="7595531" y="4921981"/>
                <a:ext cx="45719" cy="165125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40" name="円/楕円 702"/>
              <p:cNvSpPr/>
              <p:nvPr/>
            </p:nvSpPr>
            <p:spPr>
              <a:xfrm>
                <a:off x="7301731" y="5017242"/>
                <a:ext cx="69057" cy="10198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41" name="円/楕円 703"/>
              <p:cNvSpPr/>
              <p:nvPr/>
            </p:nvSpPr>
            <p:spPr>
              <a:xfrm>
                <a:off x="7582718" y="5017242"/>
                <a:ext cx="69057" cy="10198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42" name="円/楕円 632"/>
              <p:cNvSpPr/>
              <p:nvPr/>
            </p:nvSpPr>
            <p:spPr>
              <a:xfrm>
                <a:off x="7437959" y="5219407"/>
                <a:ext cx="84568" cy="27721"/>
              </a:xfrm>
              <a:custGeom>
                <a:avLst/>
                <a:gdLst>
                  <a:gd name="connsiteX0" fmla="*/ 0 w 84568"/>
                  <a:gd name="connsiteY0" fmla="*/ 22860 h 45719"/>
                  <a:gd name="connsiteX1" fmla="*/ 42284 w 84568"/>
                  <a:gd name="connsiteY1" fmla="*/ 0 h 45719"/>
                  <a:gd name="connsiteX2" fmla="*/ 84568 w 84568"/>
                  <a:gd name="connsiteY2" fmla="*/ 22860 h 45719"/>
                  <a:gd name="connsiteX3" fmla="*/ 42284 w 84568"/>
                  <a:gd name="connsiteY3" fmla="*/ 45720 h 45719"/>
                  <a:gd name="connsiteX4" fmla="*/ 0 w 84568"/>
                  <a:gd name="connsiteY4" fmla="*/ 22860 h 45719"/>
                  <a:gd name="connsiteX0" fmla="*/ 0 w 84568"/>
                  <a:gd name="connsiteY0" fmla="*/ 22860 h 45720"/>
                  <a:gd name="connsiteX1" fmla="*/ 42284 w 84568"/>
                  <a:gd name="connsiteY1" fmla="*/ 0 h 45720"/>
                  <a:gd name="connsiteX2" fmla="*/ 84568 w 84568"/>
                  <a:gd name="connsiteY2" fmla="*/ 22860 h 45720"/>
                  <a:gd name="connsiteX3" fmla="*/ 42284 w 84568"/>
                  <a:gd name="connsiteY3" fmla="*/ 45720 h 45720"/>
                  <a:gd name="connsiteX4" fmla="*/ 0 w 84568"/>
                  <a:gd name="connsiteY4" fmla="*/ 22860 h 45720"/>
                  <a:gd name="connsiteX0" fmla="*/ 0 w 84568"/>
                  <a:gd name="connsiteY0" fmla="*/ 22860 h 45720"/>
                  <a:gd name="connsiteX1" fmla="*/ 42284 w 84568"/>
                  <a:gd name="connsiteY1" fmla="*/ 0 h 45720"/>
                  <a:gd name="connsiteX2" fmla="*/ 84568 w 84568"/>
                  <a:gd name="connsiteY2" fmla="*/ 22860 h 45720"/>
                  <a:gd name="connsiteX3" fmla="*/ 42284 w 84568"/>
                  <a:gd name="connsiteY3" fmla="*/ 45720 h 45720"/>
                  <a:gd name="connsiteX4" fmla="*/ 0 w 84568"/>
                  <a:gd name="connsiteY4" fmla="*/ 22860 h 45720"/>
                  <a:gd name="connsiteX0" fmla="*/ 0 w 84568"/>
                  <a:gd name="connsiteY0" fmla="*/ 4861 h 27721"/>
                  <a:gd name="connsiteX1" fmla="*/ 42284 w 84568"/>
                  <a:gd name="connsiteY1" fmla="*/ 8195 h 27721"/>
                  <a:gd name="connsiteX2" fmla="*/ 84568 w 84568"/>
                  <a:gd name="connsiteY2" fmla="*/ 4861 h 27721"/>
                  <a:gd name="connsiteX3" fmla="*/ 42284 w 84568"/>
                  <a:gd name="connsiteY3" fmla="*/ 27721 h 27721"/>
                  <a:gd name="connsiteX4" fmla="*/ 0 w 84568"/>
                  <a:gd name="connsiteY4" fmla="*/ 4861 h 277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4568" h="27721">
                    <a:moveTo>
                      <a:pt x="0" y="4861"/>
                    </a:moveTo>
                    <a:cubicBezTo>
                      <a:pt x="0" y="-7764"/>
                      <a:pt x="18931" y="8195"/>
                      <a:pt x="42284" y="8195"/>
                    </a:cubicBezTo>
                    <a:cubicBezTo>
                      <a:pt x="65637" y="8195"/>
                      <a:pt x="84568" y="-7764"/>
                      <a:pt x="84568" y="4861"/>
                    </a:cubicBezTo>
                    <a:cubicBezTo>
                      <a:pt x="84568" y="17486"/>
                      <a:pt x="65637" y="27721"/>
                      <a:pt x="42284" y="27721"/>
                    </a:cubicBezTo>
                    <a:cubicBezTo>
                      <a:pt x="18931" y="27721"/>
                      <a:pt x="0" y="17486"/>
                      <a:pt x="0" y="4861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43" name="片側の 2 つの角を丸めた四角形 242"/>
              <p:cNvSpPr/>
              <p:nvPr/>
            </p:nvSpPr>
            <p:spPr>
              <a:xfrm>
                <a:off x="7201777" y="5473933"/>
                <a:ext cx="562934" cy="502092"/>
              </a:xfrm>
              <a:prstGeom prst="round2SameRect">
                <a:avLst>
                  <a:gd name="adj1" fmla="val 41975"/>
                  <a:gd name="adj2" fmla="val 0"/>
                </a:avLst>
              </a:prstGeom>
              <a:solidFill>
                <a:srgbClr val="FFC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44" name="フリーフォーム 243"/>
              <p:cNvSpPr/>
              <p:nvPr/>
            </p:nvSpPr>
            <p:spPr>
              <a:xfrm>
                <a:off x="7180811" y="5490174"/>
                <a:ext cx="604867" cy="526203"/>
              </a:xfrm>
              <a:custGeom>
                <a:avLst/>
                <a:gdLst>
                  <a:gd name="connsiteX0" fmla="*/ 141626 w 604867"/>
                  <a:gd name="connsiteY0" fmla="*/ 0 h 526203"/>
                  <a:gd name="connsiteX1" fmla="*/ 302434 w 604867"/>
                  <a:gd name="connsiteY1" fmla="*/ 456550 h 526203"/>
                  <a:gd name="connsiteX2" fmla="*/ 463242 w 604867"/>
                  <a:gd name="connsiteY2" fmla="*/ 1 h 526203"/>
                  <a:gd name="connsiteX3" fmla="*/ 476513 w 604867"/>
                  <a:gd name="connsiteY3" fmla="*/ 4120 h 526203"/>
                  <a:gd name="connsiteX4" fmla="*/ 604867 w 604867"/>
                  <a:gd name="connsiteY4" fmla="*/ 197761 h 526203"/>
                  <a:gd name="connsiteX5" fmla="*/ 604867 w 604867"/>
                  <a:gd name="connsiteY5" fmla="*/ 526203 h 526203"/>
                  <a:gd name="connsiteX6" fmla="*/ 0 w 604867"/>
                  <a:gd name="connsiteY6" fmla="*/ 526203 h 526203"/>
                  <a:gd name="connsiteX7" fmla="*/ 0 w 604867"/>
                  <a:gd name="connsiteY7" fmla="*/ 197761 h 526203"/>
                  <a:gd name="connsiteX8" fmla="*/ 128354 w 604867"/>
                  <a:gd name="connsiteY8" fmla="*/ 4120 h 5262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04867" h="526203">
                    <a:moveTo>
                      <a:pt x="141626" y="0"/>
                    </a:moveTo>
                    <a:lnTo>
                      <a:pt x="302434" y="456550"/>
                    </a:lnTo>
                    <a:lnTo>
                      <a:pt x="463242" y="1"/>
                    </a:lnTo>
                    <a:lnTo>
                      <a:pt x="476513" y="4120"/>
                    </a:lnTo>
                    <a:cubicBezTo>
                      <a:pt x="551942" y="36024"/>
                      <a:pt x="604867" y="110712"/>
                      <a:pt x="604867" y="197761"/>
                    </a:cubicBezTo>
                    <a:lnTo>
                      <a:pt x="604867" y="526203"/>
                    </a:lnTo>
                    <a:lnTo>
                      <a:pt x="0" y="526203"/>
                    </a:lnTo>
                    <a:lnTo>
                      <a:pt x="0" y="197761"/>
                    </a:lnTo>
                    <a:cubicBezTo>
                      <a:pt x="0" y="110712"/>
                      <a:pt x="52926" y="36024"/>
                      <a:pt x="128354" y="4120"/>
                    </a:cubicBezTo>
                    <a:close/>
                  </a:path>
                </a:pathLst>
              </a:custGeom>
              <a:solidFill>
                <a:srgbClr val="0070C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45" name="直角三角形 244"/>
              <p:cNvSpPr/>
              <p:nvPr/>
            </p:nvSpPr>
            <p:spPr>
              <a:xfrm rot="5400000">
                <a:off x="7317605" y="5481430"/>
                <a:ext cx="166542" cy="149231"/>
              </a:xfrm>
              <a:prstGeom prst="rtTriangle">
                <a:avLst/>
              </a:prstGeom>
              <a:solidFill>
                <a:srgbClr val="FFC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46" name="直角三角形 245"/>
              <p:cNvSpPr/>
              <p:nvPr/>
            </p:nvSpPr>
            <p:spPr>
              <a:xfrm rot="16200000" flipH="1">
                <a:off x="7482342" y="5481430"/>
                <a:ext cx="166542" cy="149231"/>
              </a:xfrm>
              <a:prstGeom prst="rtTriangle">
                <a:avLst/>
              </a:prstGeom>
              <a:solidFill>
                <a:srgbClr val="FFC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47" name="円/楕円 4"/>
              <p:cNvSpPr/>
              <p:nvPr/>
            </p:nvSpPr>
            <p:spPr>
              <a:xfrm rot="10800000">
                <a:off x="7406323" y="5313020"/>
                <a:ext cx="148210" cy="45719"/>
              </a:xfrm>
              <a:custGeom>
                <a:avLst/>
                <a:gdLst/>
                <a:ahLst/>
                <a:cxnLst/>
                <a:rect l="l" t="t" r="r" b="b"/>
                <a:pathLst>
                  <a:path w="194934" h="36810">
                    <a:moveTo>
                      <a:pt x="0" y="0"/>
                    </a:moveTo>
                    <a:cubicBezTo>
                      <a:pt x="27202" y="6486"/>
                      <a:pt x="60957" y="9752"/>
                      <a:pt x="97467" y="9752"/>
                    </a:cubicBezTo>
                    <a:cubicBezTo>
                      <a:pt x="133977" y="9752"/>
                      <a:pt x="167732" y="6486"/>
                      <a:pt x="194934" y="0"/>
                    </a:cubicBezTo>
                    <a:cubicBezTo>
                      <a:pt x="186588" y="21408"/>
                      <a:pt x="146006" y="36810"/>
                      <a:pt x="97467" y="36810"/>
                    </a:cubicBezTo>
                    <a:cubicBezTo>
                      <a:pt x="48928" y="36810"/>
                      <a:pt x="8346" y="21408"/>
                      <a:pt x="0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216" name="グループ化 215"/>
            <p:cNvGrpSpPr/>
            <p:nvPr/>
          </p:nvGrpSpPr>
          <p:grpSpPr>
            <a:xfrm>
              <a:off x="6671032" y="2408085"/>
              <a:ext cx="1623561" cy="671374"/>
              <a:chOff x="5697393" y="2408085"/>
              <a:chExt cx="1623561" cy="671374"/>
            </a:xfrm>
          </p:grpSpPr>
          <p:grpSp>
            <p:nvGrpSpPr>
              <p:cNvPr id="217" name="グループ化 216"/>
              <p:cNvGrpSpPr/>
              <p:nvPr/>
            </p:nvGrpSpPr>
            <p:grpSpPr>
              <a:xfrm>
                <a:off x="5697393" y="2408085"/>
                <a:ext cx="645836" cy="671374"/>
                <a:chOff x="664686" y="1246087"/>
                <a:chExt cx="1326718" cy="1379179"/>
              </a:xfrm>
            </p:grpSpPr>
            <p:sp>
              <p:nvSpPr>
                <p:cNvPr id="226" name="角丸四角形 177"/>
                <p:cNvSpPr/>
                <p:nvPr/>
              </p:nvSpPr>
              <p:spPr>
                <a:xfrm rot="9347365" flipH="1">
                  <a:off x="1002820" y="2270014"/>
                  <a:ext cx="988584" cy="355252"/>
                </a:xfrm>
                <a:custGeom>
                  <a:avLst/>
                  <a:gdLst>
                    <a:gd name="connsiteX0" fmla="*/ 0 w 968115"/>
                    <a:gd name="connsiteY0" fmla="*/ 167734 h 335468"/>
                    <a:gd name="connsiteX1" fmla="*/ 167734 w 968115"/>
                    <a:gd name="connsiteY1" fmla="*/ 0 h 335468"/>
                    <a:gd name="connsiteX2" fmla="*/ 800381 w 968115"/>
                    <a:gd name="connsiteY2" fmla="*/ 0 h 335468"/>
                    <a:gd name="connsiteX3" fmla="*/ 968115 w 968115"/>
                    <a:gd name="connsiteY3" fmla="*/ 167734 h 335468"/>
                    <a:gd name="connsiteX4" fmla="*/ 968115 w 968115"/>
                    <a:gd name="connsiteY4" fmla="*/ 167734 h 335468"/>
                    <a:gd name="connsiteX5" fmla="*/ 800381 w 968115"/>
                    <a:gd name="connsiteY5" fmla="*/ 335468 h 335468"/>
                    <a:gd name="connsiteX6" fmla="*/ 167734 w 968115"/>
                    <a:gd name="connsiteY6" fmla="*/ 335468 h 335468"/>
                    <a:gd name="connsiteX7" fmla="*/ 0 w 968115"/>
                    <a:gd name="connsiteY7" fmla="*/ 167734 h 335468"/>
                    <a:gd name="connsiteX0" fmla="*/ 968115 w 1059555"/>
                    <a:gd name="connsiteY0" fmla="*/ 167734 h 335468"/>
                    <a:gd name="connsiteX1" fmla="*/ 800381 w 1059555"/>
                    <a:gd name="connsiteY1" fmla="*/ 335468 h 335468"/>
                    <a:gd name="connsiteX2" fmla="*/ 167734 w 1059555"/>
                    <a:gd name="connsiteY2" fmla="*/ 335468 h 335468"/>
                    <a:gd name="connsiteX3" fmla="*/ 0 w 1059555"/>
                    <a:gd name="connsiteY3" fmla="*/ 167734 h 335468"/>
                    <a:gd name="connsiteX4" fmla="*/ 167734 w 1059555"/>
                    <a:gd name="connsiteY4" fmla="*/ 0 h 335468"/>
                    <a:gd name="connsiteX5" fmla="*/ 800381 w 1059555"/>
                    <a:gd name="connsiteY5" fmla="*/ 0 h 335468"/>
                    <a:gd name="connsiteX6" fmla="*/ 968115 w 1059555"/>
                    <a:gd name="connsiteY6" fmla="*/ 167734 h 335468"/>
                    <a:gd name="connsiteX7" fmla="*/ 1059555 w 1059555"/>
                    <a:gd name="connsiteY7" fmla="*/ 259174 h 335468"/>
                    <a:gd name="connsiteX0" fmla="*/ 968115 w 1059555"/>
                    <a:gd name="connsiteY0" fmla="*/ 167734 h 335468"/>
                    <a:gd name="connsiteX1" fmla="*/ 800381 w 1059555"/>
                    <a:gd name="connsiteY1" fmla="*/ 335468 h 335468"/>
                    <a:gd name="connsiteX2" fmla="*/ 167734 w 1059555"/>
                    <a:gd name="connsiteY2" fmla="*/ 335468 h 335468"/>
                    <a:gd name="connsiteX3" fmla="*/ 0 w 1059555"/>
                    <a:gd name="connsiteY3" fmla="*/ 167734 h 335468"/>
                    <a:gd name="connsiteX4" fmla="*/ 167734 w 1059555"/>
                    <a:gd name="connsiteY4" fmla="*/ 0 h 335468"/>
                    <a:gd name="connsiteX5" fmla="*/ 800381 w 1059555"/>
                    <a:gd name="connsiteY5" fmla="*/ 0 h 335468"/>
                    <a:gd name="connsiteX6" fmla="*/ 1059555 w 1059555"/>
                    <a:gd name="connsiteY6" fmla="*/ 259174 h 335468"/>
                    <a:gd name="connsiteX0" fmla="*/ 968115 w 968115"/>
                    <a:gd name="connsiteY0" fmla="*/ 167734 h 335468"/>
                    <a:gd name="connsiteX1" fmla="*/ 800381 w 968115"/>
                    <a:gd name="connsiteY1" fmla="*/ 335468 h 335468"/>
                    <a:gd name="connsiteX2" fmla="*/ 167734 w 968115"/>
                    <a:gd name="connsiteY2" fmla="*/ 335468 h 335468"/>
                    <a:gd name="connsiteX3" fmla="*/ 0 w 968115"/>
                    <a:gd name="connsiteY3" fmla="*/ 167734 h 335468"/>
                    <a:gd name="connsiteX4" fmla="*/ 167734 w 968115"/>
                    <a:gd name="connsiteY4" fmla="*/ 0 h 335468"/>
                    <a:gd name="connsiteX5" fmla="*/ 800381 w 968115"/>
                    <a:gd name="connsiteY5" fmla="*/ 0 h 335468"/>
                    <a:gd name="connsiteX0" fmla="*/ 800381 w 800381"/>
                    <a:gd name="connsiteY0" fmla="*/ 335468 h 335468"/>
                    <a:gd name="connsiteX1" fmla="*/ 167734 w 800381"/>
                    <a:gd name="connsiteY1" fmla="*/ 335468 h 335468"/>
                    <a:gd name="connsiteX2" fmla="*/ 0 w 800381"/>
                    <a:gd name="connsiteY2" fmla="*/ 167734 h 335468"/>
                    <a:gd name="connsiteX3" fmla="*/ 167734 w 800381"/>
                    <a:gd name="connsiteY3" fmla="*/ 0 h 335468"/>
                    <a:gd name="connsiteX4" fmla="*/ 800381 w 800381"/>
                    <a:gd name="connsiteY4" fmla="*/ 0 h 335468"/>
                    <a:gd name="connsiteX0" fmla="*/ 800381 w 800381"/>
                    <a:gd name="connsiteY0" fmla="*/ 336218 h 336218"/>
                    <a:gd name="connsiteX1" fmla="*/ 167734 w 800381"/>
                    <a:gd name="connsiteY1" fmla="*/ 336218 h 336218"/>
                    <a:gd name="connsiteX2" fmla="*/ 0 w 800381"/>
                    <a:gd name="connsiteY2" fmla="*/ 168484 h 336218"/>
                    <a:gd name="connsiteX3" fmla="*/ 167734 w 800381"/>
                    <a:gd name="connsiteY3" fmla="*/ 750 h 336218"/>
                    <a:gd name="connsiteX4" fmla="*/ 625785 w 800381"/>
                    <a:gd name="connsiteY4" fmla="*/ 0 h 336218"/>
                    <a:gd name="connsiteX0" fmla="*/ 914761 w 914760"/>
                    <a:gd name="connsiteY0" fmla="*/ 299140 h 336218"/>
                    <a:gd name="connsiteX1" fmla="*/ 167734 w 914760"/>
                    <a:gd name="connsiteY1" fmla="*/ 336218 h 336218"/>
                    <a:gd name="connsiteX2" fmla="*/ 0 w 914760"/>
                    <a:gd name="connsiteY2" fmla="*/ 168484 h 336218"/>
                    <a:gd name="connsiteX3" fmla="*/ 167734 w 914760"/>
                    <a:gd name="connsiteY3" fmla="*/ 750 h 336218"/>
                    <a:gd name="connsiteX4" fmla="*/ 625785 w 914760"/>
                    <a:gd name="connsiteY4" fmla="*/ 0 h 336218"/>
                    <a:gd name="connsiteX0" fmla="*/ 914761 w 914762"/>
                    <a:gd name="connsiteY0" fmla="*/ 318175 h 355253"/>
                    <a:gd name="connsiteX1" fmla="*/ 167734 w 914762"/>
                    <a:gd name="connsiteY1" fmla="*/ 355253 h 355253"/>
                    <a:gd name="connsiteX2" fmla="*/ 0 w 914762"/>
                    <a:gd name="connsiteY2" fmla="*/ 187519 h 355253"/>
                    <a:gd name="connsiteX3" fmla="*/ 167734 w 914762"/>
                    <a:gd name="connsiteY3" fmla="*/ 19785 h 355253"/>
                    <a:gd name="connsiteX4" fmla="*/ 617668 w 914762"/>
                    <a:gd name="connsiteY4" fmla="*/ 0 h 355253"/>
                    <a:gd name="connsiteX0" fmla="*/ 937323 w 937323"/>
                    <a:gd name="connsiteY0" fmla="*/ 307478 h 355253"/>
                    <a:gd name="connsiteX1" fmla="*/ 167734 w 937323"/>
                    <a:gd name="connsiteY1" fmla="*/ 355253 h 355253"/>
                    <a:gd name="connsiteX2" fmla="*/ 0 w 937323"/>
                    <a:gd name="connsiteY2" fmla="*/ 187519 h 355253"/>
                    <a:gd name="connsiteX3" fmla="*/ 167734 w 937323"/>
                    <a:gd name="connsiteY3" fmla="*/ 19785 h 355253"/>
                    <a:gd name="connsiteX4" fmla="*/ 617668 w 937323"/>
                    <a:gd name="connsiteY4" fmla="*/ 0 h 3552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37323" h="355253">
                      <a:moveTo>
                        <a:pt x="937323" y="307478"/>
                      </a:moveTo>
                      <a:lnTo>
                        <a:pt x="167734" y="355253"/>
                      </a:lnTo>
                      <a:cubicBezTo>
                        <a:pt x="75097" y="355253"/>
                        <a:pt x="0" y="280156"/>
                        <a:pt x="0" y="187519"/>
                      </a:cubicBezTo>
                      <a:cubicBezTo>
                        <a:pt x="0" y="94882"/>
                        <a:pt x="75097" y="19785"/>
                        <a:pt x="167734" y="19785"/>
                      </a:cubicBezTo>
                      <a:lnTo>
                        <a:pt x="617668" y="0"/>
                      </a:lnTo>
                    </a:path>
                  </a:pathLst>
                </a:custGeom>
                <a:solidFill>
                  <a:srgbClr val="0070C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227" name="グループ化 226"/>
                <p:cNvGrpSpPr/>
                <p:nvPr/>
              </p:nvGrpSpPr>
              <p:grpSpPr>
                <a:xfrm rot="4045281" flipH="1">
                  <a:off x="747744" y="1163029"/>
                  <a:ext cx="1152123" cy="1318240"/>
                  <a:chOff x="3297620" y="2451645"/>
                  <a:chExt cx="1152123" cy="1318240"/>
                </a:xfrm>
              </p:grpSpPr>
              <p:grpSp>
                <p:nvGrpSpPr>
                  <p:cNvPr id="228" name="グループ化 227"/>
                  <p:cNvGrpSpPr/>
                  <p:nvPr/>
                </p:nvGrpSpPr>
                <p:grpSpPr>
                  <a:xfrm>
                    <a:off x="3695079" y="2451645"/>
                    <a:ext cx="754664" cy="446146"/>
                    <a:chOff x="5005719" y="1806039"/>
                    <a:chExt cx="754664" cy="446146"/>
                  </a:xfrm>
                </p:grpSpPr>
                <p:sp>
                  <p:nvSpPr>
                    <p:cNvPr id="230" name="角丸四角形 229"/>
                    <p:cNvSpPr/>
                    <p:nvPr/>
                  </p:nvSpPr>
                  <p:spPr>
                    <a:xfrm rot="19595564">
                      <a:off x="5439969" y="1865857"/>
                      <a:ext cx="320414" cy="10160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ED7D31">
                        <a:lumMod val="60000"/>
                        <a:lumOff val="40000"/>
                      </a:srgb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231" name="フリーフォーム 230"/>
                    <p:cNvSpPr/>
                    <p:nvPr/>
                  </p:nvSpPr>
                  <p:spPr>
                    <a:xfrm rot="11700000">
                      <a:off x="5091767" y="1806039"/>
                      <a:ext cx="548539" cy="446146"/>
                    </a:xfrm>
                    <a:custGeom>
                      <a:avLst/>
                      <a:gdLst>
                        <a:gd name="connsiteX0" fmla="*/ 720505 w 759541"/>
                        <a:gd name="connsiteY0" fmla="*/ 291453 h 426445"/>
                        <a:gd name="connsiteX1" fmla="*/ 663874 w 759541"/>
                        <a:gd name="connsiteY1" fmla="*/ 292877 h 426445"/>
                        <a:gd name="connsiteX2" fmla="*/ 467036 w 759541"/>
                        <a:gd name="connsiteY2" fmla="*/ 217085 h 426445"/>
                        <a:gd name="connsiteX3" fmla="*/ 460311 w 759541"/>
                        <a:gd name="connsiteY3" fmla="*/ 220425 h 426445"/>
                        <a:gd name="connsiteX4" fmla="*/ 244987 w 759541"/>
                        <a:gd name="connsiteY4" fmla="*/ 278121 h 426445"/>
                        <a:gd name="connsiteX5" fmla="*/ 116682 w 759541"/>
                        <a:gd name="connsiteY5" fmla="*/ 406426 h 426445"/>
                        <a:gd name="connsiteX6" fmla="*/ 20019 w 759541"/>
                        <a:gd name="connsiteY6" fmla="*/ 406426 h 426445"/>
                        <a:gd name="connsiteX7" fmla="*/ 20019 w 759541"/>
                        <a:gd name="connsiteY7" fmla="*/ 406425 h 426445"/>
                        <a:gd name="connsiteX8" fmla="*/ 20019 w 759541"/>
                        <a:gd name="connsiteY8" fmla="*/ 309762 h 426445"/>
                        <a:gd name="connsiteX9" fmla="*/ 159327 w 759541"/>
                        <a:gd name="connsiteY9" fmla="*/ 170455 h 426445"/>
                        <a:gd name="connsiteX10" fmla="*/ 181939 w 759541"/>
                        <a:gd name="connsiteY10" fmla="*/ 155440 h 426445"/>
                        <a:gd name="connsiteX11" fmla="*/ 195031 w 759541"/>
                        <a:gd name="connsiteY11" fmla="*/ 152893 h 426445"/>
                        <a:gd name="connsiteX12" fmla="*/ 207757 w 759541"/>
                        <a:gd name="connsiteY12" fmla="*/ 146571 h 426445"/>
                        <a:gd name="connsiteX13" fmla="*/ 284288 w 759541"/>
                        <a:gd name="connsiteY13" fmla="*/ 126065 h 426445"/>
                        <a:gd name="connsiteX14" fmla="*/ 284288 w 759541"/>
                        <a:gd name="connsiteY14" fmla="*/ 85297 h 426445"/>
                        <a:gd name="connsiteX15" fmla="*/ 369585 w 759541"/>
                        <a:gd name="connsiteY15" fmla="*/ 0 h 426445"/>
                        <a:gd name="connsiteX16" fmla="*/ 527838 w 759541"/>
                        <a:gd name="connsiteY16" fmla="*/ 0 h 426445"/>
                        <a:gd name="connsiteX17" fmla="*/ 613135 w 759541"/>
                        <a:gd name="connsiteY17" fmla="*/ 85297 h 426445"/>
                        <a:gd name="connsiteX18" fmla="*/ 613135 w 759541"/>
                        <a:gd name="connsiteY18" fmla="*/ 114716 h 426445"/>
                        <a:gd name="connsiteX19" fmla="*/ 717066 w 759541"/>
                        <a:gd name="connsiteY19" fmla="*/ 154735 h 426445"/>
                        <a:gd name="connsiteX20" fmla="*/ 758116 w 759541"/>
                        <a:gd name="connsiteY20" fmla="*/ 193772 h 426445"/>
                        <a:gd name="connsiteX21" fmla="*/ 759541 w 759541"/>
                        <a:gd name="connsiteY21" fmla="*/ 250402 h 426445"/>
                        <a:gd name="connsiteX22" fmla="*/ 743761 w 759541"/>
                        <a:gd name="connsiteY22" fmla="*/ 275197 h 426445"/>
                        <a:gd name="connsiteX23" fmla="*/ 720505 w 759541"/>
                        <a:gd name="connsiteY23" fmla="*/ 291453 h 426445"/>
                        <a:gd name="connsiteX0" fmla="*/ 720505 w 759541"/>
                        <a:gd name="connsiteY0" fmla="*/ 291453 h 426445"/>
                        <a:gd name="connsiteX1" fmla="*/ 663874 w 759541"/>
                        <a:gd name="connsiteY1" fmla="*/ 292877 h 426445"/>
                        <a:gd name="connsiteX2" fmla="*/ 467036 w 759541"/>
                        <a:gd name="connsiteY2" fmla="*/ 217085 h 426445"/>
                        <a:gd name="connsiteX3" fmla="*/ 460311 w 759541"/>
                        <a:gd name="connsiteY3" fmla="*/ 220425 h 426445"/>
                        <a:gd name="connsiteX4" fmla="*/ 244987 w 759541"/>
                        <a:gd name="connsiteY4" fmla="*/ 278121 h 426445"/>
                        <a:gd name="connsiteX5" fmla="*/ 116682 w 759541"/>
                        <a:gd name="connsiteY5" fmla="*/ 406426 h 426445"/>
                        <a:gd name="connsiteX6" fmla="*/ 20019 w 759541"/>
                        <a:gd name="connsiteY6" fmla="*/ 406426 h 426445"/>
                        <a:gd name="connsiteX7" fmla="*/ 20019 w 759541"/>
                        <a:gd name="connsiteY7" fmla="*/ 406425 h 426445"/>
                        <a:gd name="connsiteX8" fmla="*/ 20019 w 759541"/>
                        <a:gd name="connsiteY8" fmla="*/ 309762 h 426445"/>
                        <a:gd name="connsiteX9" fmla="*/ 159327 w 759541"/>
                        <a:gd name="connsiteY9" fmla="*/ 170455 h 426445"/>
                        <a:gd name="connsiteX10" fmla="*/ 181939 w 759541"/>
                        <a:gd name="connsiteY10" fmla="*/ 155440 h 426445"/>
                        <a:gd name="connsiteX11" fmla="*/ 195031 w 759541"/>
                        <a:gd name="connsiteY11" fmla="*/ 152893 h 426445"/>
                        <a:gd name="connsiteX12" fmla="*/ 207757 w 759541"/>
                        <a:gd name="connsiteY12" fmla="*/ 146571 h 426445"/>
                        <a:gd name="connsiteX13" fmla="*/ 284288 w 759541"/>
                        <a:gd name="connsiteY13" fmla="*/ 126065 h 426445"/>
                        <a:gd name="connsiteX14" fmla="*/ 284288 w 759541"/>
                        <a:gd name="connsiteY14" fmla="*/ 85297 h 426445"/>
                        <a:gd name="connsiteX15" fmla="*/ 527838 w 759541"/>
                        <a:gd name="connsiteY15" fmla="*/ 0 h 426445"/>
                        <a:gd name="connsiteX16" fmla="*/ 613135 w 759541"/>
                        <a:gd name="connsiteY16" fmla="*/ 85297 h 426445"/>
                        <a:gd name="connsiteX17" fmla="*/ 613135 w 759541"/>
                        <a:gd name="connsiteY17" fmla="*/ 114716 h 426445"/>
                        <a:gd name="connsiteX18" fmla="*/ 717066 w 759541"/>
                        <a:gd name="connsiteY18" fmla="*/ 154735 h 426445"/>
                        <a:gd name="connsiteX19" fmla="*/ 758116 w 759541"/>
                        <a:gd name="connsiteY19" fmla="*/ 193772 h 426445"/>
                        <a:gd name="connsiteX20" fmla="*/ 759541 w 759541"/>
                        <a:gd name="connsiteY20" fmla="*/ 250402 h 426445"/>
                        <a:gd name="connsiteX21" fmla="*/ 743761 w 759541"/>
                        <a:gd name="connsiteY21" fmla="*/ 275197 h 426445"/>
                        <a:gd name="connsiteX22" fmla="*/ 720505 w 759541"/>
                        <a:gd name="connsiteY22" fmla="*/ 291453 h 426445"/>
                        <a:gd name="connsiteX0" fmla="*/ 720505 w 759541"/>
                        <a:gd name="connsiteY0" fmla="*/ 291453 h 426445"/>
                        <a:gd name="connsiteX1" fmla="*/ 663874 w 759541"/>
                        <a:gd name="connsiteY1" fmla="*/ 292877 h 426445"/>
                        <a:gd name="connsiteX2" fmla="*/ 467036 w 759541"/>
                        <a:gd name="connsiteY2" fmla="*/ 217085 h 426445"/>
                        <a:gd name="connsiteX3" fmla="*/ 460311 w 759541"/>
                        <a:gd name="connsiteY3" fmla="*/ 220425 h 426445"/>
                        <a:gd name="connsiteX4" fmla="*/ 244987 w 759541"/>
                        <a:gd name="connsiteY4" fmla="*/ 278121 h 426445"/>
                        <a:gd name="connsiteX5" fmla="*/ 116682 w 759541"/>
                        <a:gd name="connsiteY5" fmla="*/ 406426 h 426445"/>
                        <a:gd name="connsiteX6" fmla="*/ 20019 w 759541"/>
                        <a:gd name="connsiteY6" fmla="*/ 406426 h 426445"/>
                        <a:gd name="connsiteX7" fmla="*/ 20019 w 759541"/>
                        <a:gd name="connsiteY7" fmla="*/ 406425 h 426445"/>
                        <a:gd name="connsiteX8" fmla="*/ 20019 w 759541"/>
                        <a:gd name="connsiteY8" fmla="*/ 309762 h 426445"/>
                        <a:gd name="connsiteX9" fmla="*/ 159327 w 759541"/>
                        <a:gd name="connsiteY9" fmla="*/ 170455 h 426445"/>
                        <a:gd name="connsiteX10" fmla="*/ 181939 w 759541"/>
                        <a:gd name="connsiteY10" fmla="*/ 155440 h 426445"/>
                        <a:gd name="connsiteX11" fmla="*/ 195031 w 759541"/>
                        <a:gd name="connsiteY11" fmla="*/ 152893 h 426445"/>
                        <a:gd name="connsiteX12" fmla="*/ 207757 w 759541"/>
                        <a:gd name="connsiteY12" fmla="*/ 146571 h 426445"/>
                        <a:gd name="connsiteX13" fmla="*/ 284288 w 759541"/>
                        <a:gd name="connsiteY13" fmla="*/ 126065 h 426445"/>
                        <a:gd name="connsiteX14" fmla="*/ 527838 w 759541"/>
                        <a:gd name="connsiteY14" fmla="*/ 0 h 426445"/>
                        <a:gd name="connsiteX15" fmla="*/ 613135 w 759541"/>
                        <a:gd name="connsiteY15" fmla="*/ 85297 h 426445"/>
                        <a:gd name="connsiteX16" fmla="*/ 613135 w 759541"/>
                        <a:gd name="connsiteY16" fmla="*/ 114716 h 426445"/>
                        <a:gd name="connsiteX17" fmla="*/ 717066 w 759541"/>
                        <a:gd name="connsiteY17" fmla="*/ 154735 h 426445"/>
                        <a:gd name="connsiteX18" fmla="*/ 758116 w 759541"/>
                        <a:gd name="connsiteY18" fmla="*/ 193772 h 426445"/>
                        <a:gd name="connsiteX19" fmla="*/ 759541 w 759541"/>
                        <a:gd name="connsiteY19" fmla="*/ 250402 h 426445"/>
                        <a:gd name="connsiteX20" fmla="*/ 743761 w 759541"/>
                        <a:gd name="connsiteY20" fmla="*/ 275197 h 426445"/>
                        <a:gd name="connsiteX21" fmla="*/ 720505 w 759541"/>
                        <a:gd name="connsiteY21" fmla="*/ 291453 h 426445"/>
                        <a:gd name="connsiteX0" fmla="*/ 720505 w 759541"/>
                        <a:gd name="connsiteY0" fmla="*/ 393142 h 528134"/>
                        <a:gd name="connsiteX1" fmla="*/ 663874 w 759541"/>
                        <a:gd name="connsiteY1" fmla="*/ 394566 h 528134"/>
                        <a:gd name="connsiteX2" fmla="*/ 467036 w 759541"/>
                        <a:gd name="connsiteY2" fmla="*/ 318774 h 528134"/>
                        <a:gd name="connsiteX3" fmla="*/ 460311 w 759541"/>
                        <a:gd name="connsiteY3" fmla="*/ 322114 h 528134"/>
                        <a:gd name="connsiteX4" fmla="*/ 244987 w 759541"/>
                        <a:gd name="connsiteY4" fmla="*/ 379810 h 528134"/>
                        <a:gd name="connsiteX5" fmla="*/ 116682 w 759541"/>
                        <a:gd name="connsiteY5" fmla="*/ 508115 h 528134"/>
                        <a:gd name="connsiteX6" fmla="*/ 20019 w 759541"/>
                        <a:gd name="connsiteY6" fmla="*/ 508115 h 528134"/>
                        <a:gd name="connsiteX7" fmla="*/ 20019 w 759541"/>
                        <a:gd name="connsiteY7" fmla="*/ 508114 h 528134"/>
                        <a:gd name="connsiteX8" fmla="*/ 20019 w 759541"/>
                        <a:gd name="connsiteY8" fmla="*/ 411451 h 528134"/>
                        <a:gd name="connsiteX9" fmla="*/ 159327 w 759541"/>
                        <a:gd name="connsiteY9" fmla="*/ 272144 h 528134"/>
                        <a:gd name="connsiteX10" fmla="*/ 181939 w 759541"/>
                        <a:gd name="connsiteY10" fmla="*/ 257129 h 528134"/>
                        <a:gd name="connsiteX11" fmla="*/ 195031 w 759541"/>
                        <a:gd name="connsiteY11" fmla="*/ 254582 h 528134"/>
                        <a:gd name="connsiteX12" fmla="*/ 207757 w 759541"/>
                        <a:gd name="connsiteY12" fmla="*/ 248260 h 528134"/>
                        <a:gd name="connsiteX13" fmla="*/ 284288 w 759541"/>
                        <a:gd name="connsiteY13" fmla="*/ 227754 h 528134"/>
                        <a:gd name="connsiteX14" fmla="*/ 392119 w 759541"/>
                        <a:gd name="connsiteY14" fmla="*/ 0 h 528134"/>
                        <a:gd name="connsiteX15" fmla="*/ 613135 w 759541"/>
                        <a:gd name="connsiteY15" fmla="*/ 186986 h 528134"/>
                        <a:gd name="connsiteX16" fmla="*/ 613135 w 759541"/>
                        <a:gd name="connsiteY16" fmla="*/ 216405 h 528134"/>
                        <a:gd name="connsiteX17" fmla="*/ 717066 w 759541"/>
                        <a:gd name="connsiteY17" fmla="*/ 256424 h 528134"/>
                        <a:gd name="connsiteX18" fmla="*/ 758116 w 759541"/>
                        <a:gd name="connsiteY18" fmla="*/ 295461 h 528134"/>
                        <a:gd name="connsiteX19" fmla="*/ 759541 w 759541"/>
                        <a:gd name="connsiteY19" fmla="*/ 352091 h 528134"/>
                        <a:gd name="connsiteX20" fmla="*/ 743761 w 759541"/>
                        <a:gd name="connsiteY20" fmla="*/ 376886 h 528134"/>
                        <a:gd name="connsiteX21" fmla="*/ 720505 w 759541"/>
                        <a:gd name="connsiteY21" fmla="*/ 393142 h 528134"/>
                        <a:gd name="connsiteX0" fmla="*/ 720505 w 759541"/>
                        <a:gd name="connsiteY0" fmla="*/ 393157 h 528149"/>
                        <a:gd name="connsiteX1" fmla="*/ 663874 w 759541"/>
                        <a:gd name="connsiteY1" fmla="*/ 394581 h 528149"/>
                        <a:gd name="connsiteX2" fmla="*/ 467036 w 759541"/>
                        <a:gd name="connsiteY2" fmla="*/ 318789 h 528149"/>
                        <a:gd name="connsiteX3" fmla="*/ 460311 w 759541"/>
                        <a:gd name="connsiteY3" fmla="*/ 322129 h 528149"/>
                        <a:gd name="connsiteX4" fmla="*/ 244987 w 759541"/>
                        <a:gd name="connsiteY4" fmla="*/ 379825 h 528149"/>
                        <a:gd name="connsiteX5" fmla="*/ 116682 w 759541"/>
                        <a:gd name="connsiteY5" fmla="*/ 508130 h 528149"/>
                        <a:gd name="connsiteX6" fmla="*/ 20019 w 759541"/>
                        <a:gd name="connsiteY6" fmla="*/ 508130 h 528149"/>
                        <a:gd name="connsiteX7" fmla="*/ 20019 w 759541"/>
                        <a:gd name="connsiteY7" fmla="*/ 508129 h 528149"/>
                        <a:gd name="connsiteX8" fmla="*/ 20019 w 759541"/>
                        <a:gd name="connsiteY8" fmla="*/ 411466 h 528149"/>
                        <a:gd name="connsiteX9" fmla="*/ 159327 w 759541"/>
                        <a:gd name="connsiteY9" fmla="*/ 272159 h 528149"/>
                        <a:gd name="connsiteX10" fmla="*/ 181939 w 759541"/>
                        <a:gd name="connsiteY10" fmla="*/ 257144 h 528149"/>
                        <a:gd name="connsiteX11" fmla="*/ 195031 w 759541"/>
                        <a:gd name="connsiteY11" fmla="*/ 254597 h 528149"/>
                        <a:gd name="connsiteX12" fmla="*/ 207757 w 759541"/>
                        <a:gd name="connsiteY12" fmla="*/ 248275 h 528149"/>
                        <a:gd name="connsiteX13" fmla="*/ 284288 w 759541"/>
                        <a:gd name="connsiteY13" fmla="*/ 227769 h 528149"/>
                        <a:gd name="connsiteX14" fmla="*/ 392119 w 759541"/>
                        <a:gd name="connsiteY14" fmla="*/ 15 h 528149"/>
                        <a:gd name="connsiteX15" fmla="*/ 613135 w 759541"/>
                        <a:gd name="connsiteY15" fmla="*/ 216420 h 528149"/>
                        <a:gd name="connsiteX16" fmla="*/ 717066 w 759541"/>
                        <a:gd name="connsiteY16" fmla="*/ 256439 h 528149"/>
                        <a:gd name="connsiteX17" fmla="*/ 758116 w 759541"/>
                        <a:gd name="connsiteY17" fmla="*/ 295476 h 528149"/>
                        <a:gd name="connsiteX18" fmla="*/ 759541 w 759541"/>
                        <a:gd name="connsiteY18" fmla="*/ 352106 h 528149"/>
                        <a:gd name="connsiteX19" fmla="*/ 743761 w 759541"/>
                        <a:gd name="connsiteY19" fmla="*/ 376901 h 528149"/>
                        <a:gd name="connsiteX20" fmla="*/ 720505 w 759541"/>
                        <a:gd name="connsiteY20" fmla="*/ 393157 h 528149"/>
                        <a:gd name="connsiteX0" fmla="*/ 720505 w 759541"/>
                        <a:gd name="connsiteY0" fmla="*/ 393157 h 528149"/>
                        <a:gd name="connsiteX1" fmla="*/ 663874 w 759541"/>
                        <a:gd name="connsiteY1" fmla="*/ 394581 h 528149"/>
                        <a:gd name="connsiteX2" fmla="*/ 467036 w 759541"/>
                        <a:gd name="connsiteY2" fmla="*/ 318789 h 528149"/>
                        <a:gd name="connsiteX3" fmla="*/ 460311 w 759541"/>
                        <a:gd name="connsiteY3" fmla="*/ 322129 h 528149"/>
                        <a:gd name="connsiteX4" fmla="*/ 244987 w 759541"/>
                        <a:gd name="connsiteY4" fmla="*/ 379825 h 528149"/>
                        <a:gd name="connsiteX5" fmla="*/ 116682 w 759541"/>
                        <a:gd name="connsiteY5" fmla="*/ 508130 h 528149"/>
                        <a:gd name="connsiteX6" fmla="*/ 20019 w 759541"/>
                        <a:gd name="connsiteY6" fmla="*/ 508130 h 528149"/>
                        <a:gd name="connsiteX7" fmla="*/ 20019 w 759541"/>
                        <a:gd name="connsiteY7" fmla="*/ 508129 h 528149"/>
                        <a:gd name="connsiteX8" fmla="*/ 20019 w 759541"/>
                        <a:gd name="connsiteY8" fmla="*/ 411466 h 528149"/>
                        <a:gd name="connsiteX9" fmla="*/ 159327 w 759541"/>
                        <a:gd name="connsiteY9" fmla="*/ 272159 h 528149"/>
                        <a:gd name="connsiteX10" fmla="*/ 181939 w 759541"/>
                        <a:gd name="connsiteY10" fmla="*/ 257144 h 528149"/>
                        <a:gd name="connsiteX11" fmla="*/ 195031 w 759541"/>
                        <a:gd name="connsiteY11" fmla="*/ 254597 h 528149"/>
                        <a:gd name="connsiteX12" fmla="*/ 207757 w 759541"/>
                        <a:gd name="connsiteY12" fmla="*/ 248275 h 528149"/>
                        <a:gd name="connsiteX13" fmla="*/ 298444 w 759541"/>
                        <a:gd name="connsiteY13" fmla="*/ 182795 h 528149"/>
                        <a:gd name="connsiteX14" fmla="*/ 392119 w 759541"/>
                        <a:gd name="connsiteY14" fmla="*/ 15 h 528149"/>
                        <a:gd name="connsiteX15" fmla="*/ 613135 w 759541"/>
                        <a:gd name="connsiteY15" fmla="*/ 216420 h 528149"/>
                        <a:gd name="connsiteX16" fmla="*/ 717066 w 759541"/>
                        <a:gd name="connsiteY16" fmla="*/ 256439 h 528149"/>
                        <a:gd name="connsiteX17" fmla="*/ 758116 w 759541"/>
                        <a:gd name="connsiteY17" fmla="*/ 295476 h 528149"/>
                        <a:gd name="connsiteX18" fmla="*/ 759541 w 759541"/>
                        <a:gd name="connsiteY18" fmla="*/ 352106 h 528149"/>
                        <a:gd name="connsiteX19" fmla="*/ 743761 w 759541"/>
                        <a:gd name="connsiteY19" fmla="*/ 376901 h 528149"/>
                        <a:gd name="connsiteX20" fmla="*/ 720505 w 759541"/>
                        <a:gd name="connsiteY20" fmla="*/ 393157 h 528149"/>
                        <a:gd name="connsiteX0" fmla="*/ 720505 w 759541"/>
                        <a:gd name="connsiteY0" fmla="*/ 393157 h 528149"/>
                        <a:gd name="connsiteX1" fmla="*/ 663874 w 759541"/>
                        <a:gd name="connsiteY1" fmla="*/ 394581 h 528149"/>
                        <a:gd name="connsiteX2" fmla="*/ 467036 w 759541"/>
                        <a:gd name="connsiteY2" fmla="*/ 318789 h 528149"/>
                        <a:gd name="connsiteX3" fmla="*/ 460311 w 759541"/>
                        <a:gd name="connsiteY3" fmla="*/ 322129 h 528149"/>
                        <a:gd name="connsiteX4" fmla="*/ 244987 w 759541"/>
                        <a:gd name="connsiteY4" fmla="*/ 379825 h 528149"/>
                        <a:gd name="connsiteX5" fmla="*/ 116682 w 759541"/>
                        <a:gd name="connsiteY5" fmla="*/ 508130 h 528149"/>
                        <a:gd name="connsiteX6" fmla="*/ 20019 w 759541"/>
                        <a:gd name="connsiteY6" fmla="*/ 508130 h 528149"/>
                        <a:gd name="connsiteX7" fmla="*/ 20019 w 759541"/>
                        <a:gd name="connsiteY7" fmla="*/ 508129 h 528149"/>
                        <a:gd name="connsiteX8" fmla="*/ 20019 w 759541"/>
                        <a:gd name="connsiteY8" fmla="*/ 411466 h 528149"/>
                        <a:gd name="connsiteX9" fmla="*/ 159327 w 759541"/>
                        <a:gd name="connsiteY9" fmla="*/ 272159 h 528149"/>
                        <a:gd name="connsiteX10" fmla="*/ 181939 w 759541"/>
                        <a:gd name="connsiteY10" fmla="*/ 257144 h 528149"/>
                        <a:gd name="connsiteX11" fmla="*/ 195031 w 759541"/>
                        <a:gd name="connsiteY11" fmla="*/ 254597 h 528149"/>
                        <a:gd name="connsiteX12" fmla="*/ 298444 w 759541"/>
                        <a:gd name="connsiteY12" fmla="*/ 182795 h 528149"/>
                        <a:gd name="connsiteX13" fmla="*/ 392119 w 759541"/>
                        <a:gd name="connsiteY13" fmla="*/ 15 h 528149"/>
                        <a:gd name="connsiteX14" fmla="*/ 613135 w 759541"/>
                        <a:gd name="connsiteY14" fmla="*/ 216420 h 528149"/>
                        <a:gd name="connsiteX15" fmla="*/ 717066 w 759541"/>
                        <a:gd name="connsiteY15" fmla="*/ 256439 h 528149"/>
                        <a:gd name="connsiteX16" fmla="*/ 758116 w 759541"/>
                        <a:gd name="connsiteY16" fmla="*/ 295476 h 528149"/>
                        <a:gd name="connsiteX17" fmla="*/ 759541 w 759541"/>
                        <a:gd name="connsiteY17" fmla="*/ 352106 h 528149"/>
                        <a:gd name="connsiteX18" fmla="*/ 743761 w 759541"/>
                        <a:gd name="connsiteY18" fmla="*/ 376901 h 528149"/>
                        <a:gd name="connsiteX19" fmla="*/ 720505 w 759541"/>
                        <a:gd name="connsiteY19" fmla="*/ 393157 h 528149"/>
                        <a:gd name="connsiteX0" fmla="*/ 720505 w 759541"/>
                        <a:gd name="connsiteY0" fmla="*/ 393157 h 528149"/>
                        <a:gd name="connsiteX1" fmla="*/ 663874 w 759541"/>
                        <a:gd name="connsiteY1" fmla="*/ 394581 h 528149"/>
                        <a:gd name="connsiteX2" fmla="*/ 467036 w 759541"/>
                        <a:gd name="connsiteY2" fmla="*/ 318789 h 528149"/>
                        <a:gd name="connsiteX3" fmla="*/ 460311 w 759541"/>
                        <a:gd name="connsiteY3" fmla="*/ 322129 h 528149"/>
                        <a:gd name="connsiteX4" fmla="*/ 244987 w 759541"/>
                        <a:gd name="connsiteY4" fmla="*/ 379825 h 528149"/>
                        <a:gd name="connsiteX5" fmla="*/ 116682 w 759541"/>
                        <a:gd name="connsiteY5" fmla="*/ 508130 h 528149"/>
                        <a:gd name="connsiteX6" fmla="*/ 20019 w 759541"/>
                        <a:gd name="connsiteY6" fmla="*/ 508130 h 528149"/>
                        <a:gd name="connsiteX7" fmla="*/ 20019 w 759541"/>
                        <a:gd name="connsiteY7" fmla="*/ 508129 h 528149"/>
                        <a:gd name="connsiteX8" fmla="*/ 20019 w 759541"/>
                        <a:gd name="connsiteY8" fmla="*/ 411466 h 528149"/>
                        <a:gd name="connsiteX9" fmla="*/ 159327 w 759541"/>
                        <a:gd name="connsiteY9" fmla="*/ 272159 h 528149"/>
                        <a:gd name="connsiteX10" fmla="*/ 181939 w 759541"/>
                        <a:gd name="connsiteY10" fmla="*/ 257144 h 528149"/>
                        <a:gd name="connsiteX11" fmla="*/ 298444 w 759541"/>
                        <a:gd name="connsiteY11" fmla="*/ 182795 h 528149"/>
                        <a:gd name="connsiteX12" fmla="*/ 392119 w 759541"/>
                        <a:gd name="connsiteY12" fmla="*/ 15 h 528149"/>
                        <a:gd name="connsiteX13" fmla="*/ 613135 w 759541"/>
                        <a:gd name="connsiteY13" fmla="*/ 216420 h 528149"/>
                        <a:gd name="connsiteX14" fmla="*/ 717066 w 759541"/>
                        <a:gd name="connsiteY14" fmla="*/ 256439 h 528149"/>
                        <a:gd name="connsiteX15" fmla="*/ 758116 w 759541"/>
                        <a:gd name="connsiteY15" fmla="*/ 295476 h 528149"/>
                        <a:gd name="connsiteX16" fmla="*/ 759541 w 759541"/>
                        <a:gd name="connsiteY16" fmla="*/ 352106 h 528149"/>
                        <a:gd name="connsiteX17" fmla="*/ 743761 w 759541"/>
                        <a:gd name="connsiteY17" fmla="*/ 376901 h 528149"/>
                        <a:gd name="connsiteX18" fmla="*/ 720505 w 759541"/>
                        <a:gd name="connsiteY18" fmla="*/ 393157 h 528149"/>
                        <a:gd name="connsiteX0" fmla="*/ 720505 w 759541"/>
                        <a:gd name="connsiteY0" fmla="*/ 393157 h 508130"/>
                        <a:gd name="connsiteX1" fmla="*/ 663874 w 759541"/>
                        <a:gd name="connsiteY1" fmla="*/ 394581 h 508130"/>
                        <a:gd name="connsiteX2" fmla="*/ 467036 w 759541"/>
                        <a:gd name="connsiteY2" fmla="*/ 318789 h 508130"/>
                        <a:gd name="connsiteX3" fmla="*/ 244987 w 759541"/>
                        <a:gd name="connsiteY3" fmla="*/ 379825 h 508130"/>
                        <a:gd name="connsiteX4" fmla="*/ 116682 w 759541"/>
                        <a:gd name="connsiteY4" fmla="*/ 508130 h 508130"/>
                        <a:gd name="connsiteX5" fmla="*/ 20019 w 759541"/>
                        <a:gd name="connsiteY5" fmla="*/ 508130 h 508130"/>
                        <a:gd name="connsiteX6" fmla="*/ 20019 w 759541"/>
                        <a:gd name="connsiteY6" fmla="*/ 508129 h 508130"/>
                        <a:gd name="connsiteX7" fmla="*/ 20019 w 759541"/>
                        <a:gd name="connsiteY7" fmla="*/ 411466 h 508130"/>
                        <a:gd name="connsiteX8" fmla="*/ 159327 w 759541"/>
                        <a:gd name="connsiteY8" fmla="*/ 272159 h 508130"/>
                        <a:gd name="connsiteX9" fmla="*/ 181939 w 759541"/>
                        <a:gd name="connsiteY9" fmla="*/ 257144 h 508130"/>
                        <a:gd name="connsiteX10" fmla="*/ 298444 w 759541"/>
                        <a:gd name="connsiteY10" fmla="*/ 182795 h 508130"/>
                        <a:gd name="connsiteX11" fmla="*/ 392119 w 759541"/>
                        <a:gd name="connsiteY11" fmla="*/ 15 h 508130"/>
                        <a:gd name="connsiteX12" fmla="*/ 613135 w 759541"/>
                        <a:gd name="connsiteY12" fmla="*/ 216420 h 508130"/>
                        <a:gd name="connsiteX13" fmla="*/ 717066 w 759541"/>
                        <a:gd name="connsiteY13" fmla="*/ 256439 h 508130"/>
                        <a:gd name="connsiteX14" fmla="*/ 758116 w 759541"/>
                        <a:gd name="connsiteY14" fmla="*/ 295476 h 508130"/>
                        <a:gd name="connsiteX15" fmla="*/ 759541 w 759541"/>
                        <a:gd name="connsiteY15" fmla="*/ 352106 h 508130"/>
                        <a:gd name="connsiteX16" fmla="*/ 743761 w 759541"/>
                        <a:gd name="connsiteY16" fmla="*/ 376901 h 508130"/>
                        <a:gd name="connsiteX17" fmla="*/ 720505 w 759541"/>
                        <a:gd name="connsiteY17" fmla="*/ 393157 h 508130"/>
                        <a:gd name="connsiteX0" fmla="*/ 720505 w 759541"/>
                        <a:gd name="connsiteY0" fmla="*/ 393157 h 508130"/>
                        <a:gd name="connsiteX1" fmla="*/ 467036 w 759541"/>
                        <a:gd name="connsiteY1" fmla="*/ 318789 h 508130"/>
                        <a:gd name="connsiteX2" fmla="*/ 244987 w 759541"/>
                        <a:gd name="connsiteY2" fmla="*/ 379825 h 508130"/>
                        <a:gd name="connsiteX3" fmla="*/ 116682 w 759541"/>
                        <a:gd name="connsiteY3" fmla="*/ 508130 h 508130"/>
                        <a:gd name="connsiteX4" fmla="*/ 20019 w 759541"/>
                        <a:gd name="connsiteY4" fmla="*/ 508130 h 508130"/>
                        <a:gd name="connsiteX5" fmla="*/ 20019 w 759541"/>
                        <a:gd name="connsiteY5" fmla="*/ 508129 h 508130"/>
                        <a:gd name="connsiteX6" fmla="*/ 20019 w 759541"/>
                        <a:gd name="connsiteY6" fmla="*/ 411466 h 508130"/>
                        <a:gd name="connsiteX7" fmla="*/ 159327 w 759541"/>
                        <a:gd name="connsiteY7" fmla="*/ 272159 h 508130"/>
                        <a:gd name="connsiteX8" fmla="*/ 181939 w 759541"/>
                        <a:gd name="connsiteY8" fmla="*/ 257144 h 508130"/>
                        <a:gd name="connsiteX9" fmla="*/ 298444 w 759541"/>
                        <a:gd name="connsiteY9" fmla="*/ 182795 h 508130"/>
                        <a:gd name="connsiteX10" fmla="*/ 392119 w 759541"/>
                        <a:gd name="connsiteY10" fmla="*/ 15 h 508130"/>
                        <a:gd name="connsiteX11" fmla="*/ 613135 w 759541"/>
                        <a:gd name="connsiteY11" fmla="*/ 216420 h 508130"/>
                        <a:gd name="connsiteX12" fmla="*/ 717066 w 759541"/>
                        <a:gd name="connsiteY12" fmla="*/ 256439 h 508130"/>
                        <a:gd name="connsiteX13" fmla="*/ 758116 w 759541"/>
                        <a:gd name="connsiteY13" fmla="*/ 295476 h 508130"/>
                        <a:gd name="connsiteX14" fmla="*/ 759541 w 759541"/>
                        <a:gd name="connsiteY14" fmla="*/ 352106 h 508130"/>
                        <a:gd name="connsiteX15" fmla="*/ 743761 w 759541"/>
                        <a:gd name="connsiteY15" fmla="*/ 376901 h 508130"/>
                        <a:gd name="connsiteX16" fmla="*/ 720505 w 759541"/>
                        <a:gd name="connsiteY16" fmla="*/ 393157 h 508130"/>
                        <a:gd name="connsiteX0" fmla="*/ 720505 w 759541"/>
                        <a:gd name="connsiteY0" fmla="*/ 393157 h 508130"/>
                        <a:gd name="connsiteX1" fmla="*/ 467036 w 759541"/>
                        <a:gd name="connsiteY1" fmla="*/ 318789 h 508130"/>
                        <a:gd name="connsiteX2" fmla="*/ 244987 w 759541"/>
                        <a:gd name="connsiteY2" fmla="*/ 379825 h 508130"/>
                        <a:gd name="connsiteX3" fmla="*/ 116682 w 759541"/>
                        <a:gd name="connsiteY3" fmla="*/ 508130 h 508130"/>
                        <a:gd name="connsiteX4" fmla="*/ 20019 w 759541"/>
                        <a:gd name="connsiteY4" fmla="*/ 508130 h 508130"/>
                        <a:gd name="connsiteX5" fmla="*/ 20019 w 759541"/>
                        <a:gd name="connsiteY5" fmla="*/ 508129 h 508130"/>
                        <a:gd name="connsiteX6" fmla="*/ 20019 w 759541"/>
                        <a:gd name="connsiteY6" fmla="*/ 411466 h 508130"/>
                        <a:gd name="connsiteX7" fmla="*/ 159327 w 759541"/>
                        <a:gd name="connsiteY7" fmla="*/ 272159 h 508130"/>
                        <a:gd name="connsiteX8" fmla="*/ 181939 w 759541"/>
                        <a:gd name="connsiteY8" fmla="*/ 257144 h 508130"/>
                        <a:gd name="connsiteX9" fmla="*/ 298444 w 759541"/>
                        <a:gd name="connsiteY9" fmla="*/ 182795 h 508130"/>
                        <a:gd name="connsiteX10" fmla="*/ 392119 w 759541"/>
                        <a:gd name="connsiteY10" fmla="*/ 15 h 508130"/>
                        <a:gd name="connsiteX11" fmla="*/ 613135 w 759541"/>
                        <a:gd name="connsiteY11" fmla="*/ 216420 h 508130"/>
                        <a:gd name="connsiteX12" fmla="*/ 758116 w 759541"/>
                        <a:gd name="connsiteY12" fmla="*/ 295476 h 508130"/>
                        <a:gd name="connsiteX13" fmla="*/ 759541 w 759541"/>
                        <a:gd name="connsiteY13" fmla="*/ 352106 h 508130"/>
                        <a:gd name="connsiteX14" fmla="*/ 743761 w 759541"/>
                        <a:gd name="connsiteY14" fmla="*/ 376901 h 508130"/>
                        <a:gd name="connsiteX15" fmla="*/ 720505 w 759541"/>
                        <a:gd name="connsiteY15" fmla="*/ 393157 h 508130"/>
                        <a:gd name="connsiteX0" fmla="*/ 720505 w 759541"/>
                        <a:gd name="connsiteY0" fmla="*/ 393157 h 508130"/>
                        <a:gd name="connsiteX1" fmla="*/ 467036 w 759541"/>
                        <a:gd name="connsiteY1" fmla="*/ 318789 h 508130"/>
                        <a:gd name="connsiteX2" fmla="*/ 244987 w 759541"/>
                        <a:gd name="connsiteY2" fmla="*/ 379825 h 508130"/>
                        <a:gd name="connsiteX3" fmla="*/ 116682 w 759541"/>
                        <a:gd name="connsiteY3" fmla="*/ 508130 h 508130"/>
                        <a:gd name="connsiteX4" fmla="*/ 20019 w 759541"/>
                        <a:gd name="connsiteY4" fmla="*/ 508130 h 508130"/>
                        <a:gd name="connsiteX5" fmla="*/ 20019 w 759541"/>
                        <a:gd name="connsiteY5" fmla="*/ 508129 h 508130"/>
                        <a:gd name="connsiteX6" fmla="*/ 20019 w 759541"/>
                        <a:gd name="connsiteY6" fmla="*/ 411466 h 508130"/>
                        <a:gd name="connsiteX7" fmla="*/ 159327 w 759541"/>
                        <a:gd name="connsiteY7" fmla="*/ 272159 h 508130"/>
                        <a:gd name="connsiteX8" fmla="*/ 181939 w 759541"/>
                        <a:gd name="connsiteY8" fmla="*/ 257144 h 508130"/>
                        <a:gd name="connsiteX9" fmla="*/ 298444 w 759541"/>
                        <a:gd name="connsiteY9" fmla="*/ 182795 h 508130"/>
                        <a:gd name="connsiteX10" fmla="*/ 392119 w 759541"/>
                        <a:gd name="connsiteY10" fmla="*/ 15 h 508130"/>
                        <a:gd name="connsiteX11" fmla="*/ 613135 w 759541"/>
                        <a:gd name="connsiteY11" fmla="*/ 216420 h 508130"/>
                        <a:gd name="connsiteX12" fmla="*/ 759541 w 759541"/>
                        <a:gd name="connsiteY12" fmla="*/ 352106 h 508130"/>
                        <a:gd name="connsiteX13" fmla="*/ 743761 w 759541"/>
                        <a:gd name="connsiteY13" fmla="*/ 376901 h 508130"/>
                        <a:gd name="connsiteX14" fmla="*/ 720505 w 759541"/>
                        <a:gd name="connsiteY14" fmla="*/ 393157 h 508130"/>
                        <a:gd name="connsiteX0" fmla="*/ 720505 w 743761"/>
                        <a:gd name="connsiteY0" fmla="*/ 393157 h 508130"/>
                        <a:gd name="connsiteX1" fmla="*/ 467036 w 743761"/>
                        <a:gd name="connsiteY1" fmla="*/ 318789 h 508130"/>
                        <a:gd name="connsiteX2" fmla="*/ 244987 w 743761"/>
                        <a:gd name="connsiteY2" fmla="*/ 379825 h 508130"/>
                        <a:gd name="connsiteX3" fmla="*/ 116682 w 743761"/>
                        <a:gd name="connsiteY3" fmla="*/ 508130 h 508130"/>
                        <a:gd name="connsiteX4" fmla="*/ 20019 w 743761"/>
                        <a:gd name="connsiteY4" fmla="*/ 508130 h 508130"/>
                        <a:gd name="connsiteX5" fmla="*/ 20019 w 743761"/>
                        <a:gd name="connsiteY5" fmla="*/ 508129 h 508130"/>
                        <a:gd name="connsiteX6" fmla="*/ 20019 w 743761"/>
                        <a:gd name="connsiteY6" fmla="*/ 411466 h 508130"/>
                        <a:gd name="connsiteX7" fmla="*/ 159327 w 743761"/>
                        <a:gd name="connsiteY7" fmla="*/ 272159 h 508130"/>
                        <a:gd name="connsiteX8" fmla="*/ 181939 w 743761"/>
                        <a:gd name="connsiteY8" fmla="*/ 257144 h 508130"/>
                        <a:gd name="connsiteX9" fmla="*/ 298444 w 743761"/>
                        <a:gd name="connsiteY9" fmla="*/ 182795 h 508130"/>
                        <a:gd name="connsiteX10" fmla="*/ 392119 w 743761"/>
                        <a:gd name="connsiteY10" fmla="*/ 15 h 508130"/>
                        <a:gd name="connsiteX11" fmla="*/ 613135 w 743761"/>
                        <a:gd name="connsiteY11" fmla="*/ 216420 h 508130"/>
                        <a:gd name="connsiteX12" fmla="*/ 743761 w 743761"/>
                        <a:gd name="connsiteY12" fmla="*/ 376901 h 508130"/>
                        <a:gd name="connsiteX13" fmla="*/ 720505 w 743761"/>
                        <a:gd name="connsiteY13" fmla="*/ 393157 h 508130"/>
                        <a:gd name="connsiteX0" fmla="*/ 720505 w 720505"/>
                        <a:gd name="connsiteY0" fmla="*/ 393157 h 508130"/>
                        <a:gd name="connsiteX1" fmla="*/ 467036 w 720505"/>
                        <a:gd name="connsiteY1" fmla="*/ 318789 h 508130"/>
                        <a:gd name="connsiteX2" fmla="*/ 244987 w 720505"/>
                        <a:gd name="connsiteY2" fmla="*/ 379825 h 508130"/>
                        <a:gd name="connsiteX3" fmla="*/ 116682 w 720505"/>
                        <a:gd name="connsiteY3" fmla="*/ 508130 h 508130"/>
                        <a:gd name="connsiteX4" fmla="*/ 20019 w 720505"/>
                        <a:gd name="connsiteY4" fmla="*/ 508130 h 508130"/>
                        <a:gd name="connsiteX5" fmla="*/ 20019 w 720505"/>
                        <a:gd name="connsiteY5" fmla="*/ 508129 h 508130"/>
                        <a:gd name="connsiteX6" fmla="*/ 20019 w 720505"/>
                        <a:gd name="connsiteY6" fmla="*/ 411466 h 508130"/>
                        <a:gd name="connsiteX7" fmla="*/ 159327 w 720505"/>
                        <a:gd name="connsiteY7" fmla="*/ 272159 h 508130"/>
                        <a:gd name="connsiteX8" fmla="*/ 181939 w 720505"/>
                        <a:gd name="connsiteY8" fmla="*/ 257144 h 508130"/>
                        <a:gd name="connsiteX9" fmla="*/ 298444 w 720505"/>
                        <a:gd name="connsiteY9" fmla="*/ 182795 h 508130"/>
                        <a:gd name="connsiteX10" fmla="*/ 392119 w 720505"/>
                        <a:gd name="connsiteY10" fmla="*/ 15 h 508130"/>
                        <a:gd name="connsiteX11" fmla="*/ 613135 w 720505"/>
                        <a:gd name="connsiteY11" fmla="*/ 216420 h 508130"/>
                        <a:gd name="connsiteX12" fmla="*/ 720505 w 720505"/>
                        <a:gd name="connsiteY12" fmla="*/ 393157 h 508130"/>
                        <a:gd name="connsiteX0" fmla="*/ 613135 w 613134"/>
                        <a:gd name="connsiteY0" fmla="*/ 216420 h 508130"/>
                        <a:gd name="connsiteX1" fmla="*/ 467036 w 613134"/>
                        <a:gd name="connsiteY1" fmla="*/ 318789 h 508130"/>
                        <a:gd name="connsiteX2" fmla="*/ 244987 w 613134"/>
                        <a:gd name="connsiteY2" fmla="*/ 379825 h 508130"/>
                        <a:gd name="connsiteX3" fmla="*/ 116682 w 613134"/>
                        <a:gd name="connsiteY3" fmla="*/ 508130 h 508130"/>
                        <a:gd name="connsiteX4" fmla="*/ 20019 w 613134"/>
                        <a:gd name="connsiteY4" fmla="*/ 508130 h 508130"/>
                        <a:gd name="connsiteX5" fmla="*/ 20019 w 613134"/>
                        <a:gd name="connsiteY5" fmla="*/ 508129 h 508130"/>
                        <a:gd name="connsiteX6" fmla="*/ 20019 w 613134"/>
                        <a:gd name="connsiteY6" fmla="*/ 411466 h 508130"/>
                        <a:gd name="connsiteX7" fmla="*/ 159327 w 613134"/>
                        <a:gd name="connsiteY7" fmla="*/ 272159 h 508130"/>
                        <a:gd name="connsiteX8" fmla="*/ 181939 w 613134"/>
                        <a:gd name="connsiteY8" fmla="*/ 257144 h 508130"/>
                        <a:gd name="connsiteX9" fmla="*/ 298444 w 613134"/>
                        <a:gd name="connsiteY9" fmla="*/ 182795 h 508130"/>
                        <a:gd name="connsiteX10" fmla="*/ 392119 w 613134"/>
                        <a:gd name="connsiteY10" fmla="*/ 15 h 508130"/>
                        <a:gd name="connsiteX11" fmla="*/ 613135 w 613134"/>
                        <a:gd name="connsiteY11" fmla="*/ 216420 h 508130"/>
                        <a:gd name="connsiteX0" fmla="*/ 624762 w 624762"/>
                        <a:gd name="connsiteY0" fmla="*/ 139039 h 508141"/>
                        <a:gd name="connsiteX1" fmla="*/ 467036 w 624762"/>
                        <a:gd name="connsiteY1" fmla="*/ 318800 h 508141"/>
                        <a:gd name="connsiteX2" fmla="*/ 244987 w 624762"/>
                        <a:gd name="connsiteY2" fmla="*/ 379836 h 508141"/>
                        <a:gd name="connsiteX3" fmla="*/ 116682 w 624762"/>
                        <a:gd name="connsiteY3" fmla="*/ 508141 h 508141"/>
                        <a:gd name="connsiteX4" fmla="*/ 20019 w 624762"/>
                        <a:gd name="connsiteY4" fmla="*/ 508141 h 508141"/>
                        <a:gd name="connsiteX5" fmla="*/ 20019 w 624762"/>
                        <a:gd name="connsiteY5" fmla="*/ 508140 h 508141"/>
                        <a:gd name="connsiteX6" fmla="*/ 20019 w 624762"/>
                        <a:gd name="connsiteY6" fmla="*/ 411477 h 508141"/>
                        <a:gd name="connsiteX7" fmla="*/ 159327 w 624762"/>
                        <a:gd name="connsiteY7" fmla="*/ 272170 h 508141"/>
                        <a:gd name="connsiteX8" fmla="*/ 181939 w 624762"/>
                        <a:gd name="connsiteY8" fmla="*/ 257155 h 508141"/>
                        <a:gd name="connsiteX9" fmla="*/ 298444 w 624762"/>
                        <a:gd name="connsiteY9" fmla="*/ 182806 h 508141"/>
                        <a:gd name="connsiteX10" fmla="*/ 392119 w 624762"/>
                        <a:gd name="connsiteY10" fmla="*/ 26 h 508141"/>
                        <a:gd name="connsiteX11" fmla="*/ 624762 w 624762"/>
                        <a:gd name="connsiteY11" fmla="*/ 139039 h 508141"/>
                        <a:gd name="connsiteX0" fmla="*/ 624762 w 624762"/>
                        <a:gd name="connsiteY0" fmla="*/ 139039 h 508141"/>
                        <a:gd name="connsiteX1" fmla="*/ 467036 w 624762"/>
                        <a:gd name="connsiteY1" fmla="*/ 318800 h 508141"/>
                        <a:gd name="connsiteX2" fmla="*/ 244987 w 624762"/>
                        <a:gd name="connsiteY2" fmla="*/ 379836 h 508141"/>
                        <a:gd name="connsiteX3" fmla="*/ 116682 w 624762"/>
                        <a:gd name="connsiteY3" fmla="*/ 508141 h 508141"/>
                        <a:gd name="connsiteX4" fmla="*/ 20019 w 624762"/>
                        <a:gd name="connsiteY4" fmla="*/ 508141 h 508141"/>
                        <a:gd name="connsiteX5" fmla="*/ 20019 w 624762"/>
                        <a:gd name="connsiteY5" fmla="*/ 508140 h 508141"/>
                        <a:gd name="connsiteX6" fmla="*/ 20019 w 624762"/>
                        <a:gd name="connsiteY6" fmla="*/ 411477 h 508141"/>
                        <a:gd name="connsiteX7" fmla="*/ 159327 w 624762"/>
                        <a:gd name="connsiteY7" fmla="*/ 272170 h 508141"/>
                        <a:gd name="connsiteX8" fmla="*/ 181939 w 624762"/>
                        <a:gd name="connsiteY8" fmla="*/ 257155 h 508141"/>
                        <a:gd name="connsiteX9" fmla="*/ 298444 w 624762"/>
                        <a:gd name="connsiteY9" fmla="*/ 182806 h 508141"/>
                        <a:gd name="connsiteX10" fmla="*/ 392119 w 624762"/>
                        <a:gd name="connsiteY10" fmla="*/ 26 h 508141"/>
                        <a:gd name="connsiteX11" fmla="*/ 624762 w 624762"/>
                        <a:gd name="connsiteY11" fmla="*/ 139039 h 508141"/>
                        <a:gd name="connsiteX0" fmla="*/ 624762 w 624762"/>
                        <a:gd name="connsiteY0" fmla="*/ 139039 h 508141"/>
                        <a:gd name="connsiteX1" fmla="*/ 467036 w 624762"/>
                        <a:gd name="connsiteY1" fmla="*/ 318800 h 508141"/>
                        <a:gd name="connsiteX2" fmla="*/ 244987 w 624762"/>
                        <a:gd name="connsiteY2" fmla="*/ 379836 h 508141"/>
                        <a:gd name="connsiteX3" fmla="*/ 116682 w 624762"/>
                        <a:gd name="connsiteY3" fmla="*/ 508141 h 508141"/>
                        <a:gd name="connsiteX4" fmla="*/ 20019 w 624762"/>
                        <a:gd name="connsiteY4" fmla="*/ 508141 h 508141"/>
                        <a:gd name="connsiteX5" fmla="*/ 20019 w 624762"/>
                        <a:gd name="connsiteY5" fmla="*/ 508140 h 508141"/>
                        <a:gd name="connsiteX6" fmla="*/ 20019 w 624762"/>
                        <a:gd name="connsiteY6" fmla="*/ 411477 h 508141"/>
                        <a:gd name="connsiteX7" fmla="*/ 159327 w 624762"/>
                        <a:gd name="connsiteY7" fmla="*/ 272170 h 508141"/>
                        <a:gd name="connsiteX8" fmla="*/ 181939 w 624762"/>
                        <a:gd name="connsiteY8" fmla="*/ 257155 h 508141"/>
                        <a:gd name="connsiteX9" fmla="*/ 298444 w 624762"/>
                        <a:gd name="connsiteY9" fmla="*/ 182806 h 508141"/>
                        <a:gd name="connsiteX10" fmla="*/ 392119 w 624762"/>
                        <a:gd name="connsiteY10" fmla="*/ 26 h 508141"/>
                        <a:gd name="connsiteX11" fmla="*/ 624762 w 624762"/>
                        <a:gd name="connsiteY11" fmla="*/ 139039 h 50814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</a:cxnLst>
                      <a:rect l="l" t="t" r="r" b="b"/>
                      <a:pathLst>
                        <a:path w="624762" h="508141">
                          <a:moveTo>
                            <a:pt x="624762" y="139039"/>
                          </a:moveTo>
                          <a:cubicBezTo>
                            <a:pt x="572187" y="198959"/>
                            <a:pt x="549227" y="259412"/>
                            <a:pt x="467036" y="318800"/>
                          </a:cubicBezTo>
                          <a:cubicBezTo>
                            <a:pt x="404110" y="364268"/>
                            <a:pt x="319003" y="359491"/>
                            <a:pt x="244987" y="379836"/>
                          </a:cubicBezTo>
                          <a:lnTo>
                            <a:pt x="116682" y="508141"/>
                          </a:lnTo>
                          <a:cubicBezTo>
                            <a:pt x="89990" y="534834"/>
                            <a:pt x="46711" y="534834"/>
                            <a:pt x="20019" y="508141"/>
                          </a:cubicBezTo>
                          <a:lnTo>
                            <a:pt x="20019" y="508140"/>
                          </a:lnTo>
                          <a:cubicBezTo>
                            <a:pt x="-6674" y="481448"/>
                            <a:pt x="-6673" y="438169"/>
                            <a:pt x="20019" y="411477"/>
                          </a:cubicBezTo>
                          <a:lnTo>
                            <a:pt x="159327" y="272170"/>
                          </a:lnTo>
                          <a:cubicBezTo>
                            <a:pt x="166000" y="265497"/>
                            <a:pt x="173711" y="260491"/>
                            <a:pt x="181939" y="257155"/>
                          </a:cubicBezTo>
                          <a:lnTo>
                            <a:pt x="298444" y="182806"/>
                          </a:lnTo>
                          <a:lnTo>
                            <a:pt x="392119" y="26"/>
                          </a:lnTo>
                          <a:cubicBezTo>
                            <a:pt x="446927" y="-1866"/>
                            <a:pt x="570604" y="96302"/>
                            <a:pt x="624762" y="139039"/>
                          </a:cubicBezTo>
                          <a:close/>
                        </a:path>
                      </a:pathLst>
                    </a:cu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232" name="台形 231"/>
                    <p:cNvSpPr/>
                    <p:nvPr/>
                  </p:nvSpPr>
                  <p:spPr>
                    <a:xfrm rot="2503523">
                      <a:off x="5005719" y="2083409"/>
                      <a:ext cx="314324" cy="158511"/>
                    </a:xfrm>
                    <a:prstGeom prst="trapezoid">
                      <a:avLst>
                        <a:gd name="adj" fmla="val 13602"/>
                      </a:avLst>
                    </a:prstGeom>
                    <a:solidFill>
                      <a:srgbClr val="0070C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229" name="片側の 2 つの角を丸めた四角形 228"/>
                  <p:cNvSpPr/>
                  <p:nvPr/>
                </p:nvSpPr>
                <p:spPr>
                  <a:xfrm rot="13287502">
                    <a:off x="3297620" y="2724846"/>
                    <a:ext cx="337709" cy="1045039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0070C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218" name="グループ化 217"/>
              <p:cNvGrpSpPr/>
              <p:nvPr/>
            </p:nvGrpSpPr>
            <p:grpSpPr>
              <a:xfrm flipH="1">
                <a:off x="6675118" y="2408085"/>
                <a:ext cx="645836" cy="671374"/>
                <a:chOff x="664686" y="1246087"/>
                <a:chExt cx="1326718" cy="1379179"/>
              </a:xfrm>
            </p:grpSpPr>
            <p:sp>
              <p:nvSpPr>
                <p:cNvPr id="219" name="角丸四角形 177"/>
                <p:cNvSpPr/>
                <p:nvPr/>
              </p:nvSpPr>
              <p:spPr>
                <a:xfrm rot="9347365" flipH="1">
                  <a:off x="1002820" y="2270014"/>
                  <a:ext cx="988584" cy="355252"/>
                </a:xfrm>
                <a:custGeom>
                  <a:avLst/>
                  <a:gdLst>
                    <a:gd name="connsiteX0" fmla="*/ 0 w 968115"/>
                    <a:gd name="connsiteY0" fmla="*/ 167734 h 335468"/>
                    <a:gd name="connsiteX1" fmla="*/ 167734 w 968115"/>
                    <a:gd name="connsiteY1" fmla="*/ 0 h 335468"/>
                    <a:gd name="connsiteX2" fmla="*/ 800381 w 968115"/>
                    <a:gd name="connsiteY2" fmla="*/ 0 h 335468"/>
                    <a:gd name="connsiteX3" fmla="*/ 968115 w 968115"/>
                    <a:gd name="connsiteY3" fmla="*/ 167734 h 335468"/>
                    <a:gd name="connsiteX4" fmla="*/ 968115 w 968115"/>
                    <a:gd name="connsiteY4" fmla="*/ 167734 h 335468"/>
                    <a:gd name="connsiteX5" fmla="*/ 800381 w 968115"/>
                    <a:gd name="connsiteY5" fmla="*/ 335468 h 335468"/>
                    <a:gd name="connsiteX6" fmla="*/ 167734 w 968115"/>
                    <a:gd name="connsiteY6" fmla="*/ 335468 h 335468"/>
                    <a:gd name="connsiteX7" fmla="*/ 0 w 968115"/>
                    <a:gd name="connsiteY7" fmla="*/ 167734 h 335468"/>
                    <a:gd name="connsiteX0" fmla="*/ 968115 w 1059555"/>
                    <a:gd name="connsiteY0" fmla="*/ 167734 h 335468"/>
                    <a:gd name="connsiteX1" fmla="*/ 800381 w 1059555"/>
                    <a:gd name="connsiteY1" fmla="*/ 335468 h 335468"/>
                    <a:gd name="connsiteX2" fmla="*/ 167734 w 1059555"/>
                    <a:gd name="connsiteY2" fmla="*/ 335468 h 335468"/>
                    <a:gd name="connsiteX3" fmla="*/ 0 w 1059555"/>
                    <a:gd name="connsiteY3" fmla="*/ 167734 h 335468"/>
                    <a:gd name="connsiteX4" fmla="*/ 167734 w 1059555"/>
                    <a:gd name="connsiteY4" fmla="*/ 0 h 335468"/>
                    <a:gd name="connsiteX5" fmla="*/ 800381 w 1059555"/>
                    <a:gd name="connsiteY5" fmla="*/ 0 h 335468"/>
                    <a:gd name="connsiteX6" fmla="*/ 968115 w 1059555"/>
                    <a:gd name="connsiteY6" fmla="*/ 167734 h 335468"/>
                    <a:gd name="connsiteX7" fmla="*/ 1059555 w 1059555"/>
                    <a:gd name="connsiteY7" fmla="*/ 259174 h 335468"/>
                    <a:gd name="connsiteX0" fmla="*/ 968115 w 1059555"/>
                    <a:gd name="connsiteY0" fmla="*/ 167734 h 335468"/>
                    <a:gd name="connsiteX1" fmla="*/ 800381 w 1059555"/>
                    <a:gd name="connsiteY1" fmla="*/ 335468 h 335468"/>
                    <a:gd name="connsiteX2" fmla="*/ 167734 w 1059555"/>
                    <a:gd name="connsiteY2" fmla="*/ 335468 h 335468"/>
                    <a:gd name="connsiteX3" fmla="*/ 0 w 1059555"/>
                    <a:gd name="connsiteY3" fmla="*/ 167734 h 335468"/>
                    <a:gd name="connsiteX4" fmla="*/ 167734 w 1059555"/>
                    <a:gd name="connsiteY4" fmla="*/ 0 h 335468"/>
                    <a:gd name="connsiteX5" fmla="*/ 800381 w 1059555"/>
                    <a:gd name="connsiteY5" fmla="*/ 0 h 335468"/>
                    <a:gd name="connsiteX6" fmla="*/ 1059555 w 1059555"/>
                    <a:gd name="connsiteY6" fmla="*/ 259174 h 335468"/>
                    <a:gd name="connsiteX0" fmla="*/ 968115 w 968115"/>
                    <a:gd name="connsiteY0" fmla="*/ 167734 h 335468"/>
                    <a:gd name="connsiteX1" fmla="*/ 800381 w 968115"/>
                    <a:gd name="connsiteY1" fmla="*/ 335468 h 335468"/>
                    <a:gd name="connsiteX2" fmla="*/ 167734 w 968115"/>
                    <a:gd name="connsiteY2" fmla="*/ 335468 h 335468"/>
                    <a:gd name="connsiteX3" fmla="*/ 0 w 968115"/>
                    <a:gd name="connsiteY3" fmla="*/ 167734 h 335468"/>
                    <a:gd name="connsiteX4" fmla="*/ 167734 w 968115"/>
                    <a:gd name="connsiteY4" fmla="*/ 0 h 335468"/>
                    <a:gd name="connsiteX5" fmla="*/ 800381 w 968115"/>
                    <a:gd name="connsiteY5" fmla="*/ 0 h 335468"/>
                    <a:gd name="connsiteX0" fmla="*/ 800381 w 800381"/>
                    <a:gd name="connsiteY0" fmla="*/ 335468 h 335468"/>
                    <a:gd name="connsiteX1" fmla="*/ 167734 w 800381"/>
                    <a:gd name="connsiteY1" fmla="*/ 335468 h 335468"/>
                    <a:gd name="connsiteX2" fmla="*/ 0 w 800381"/>
                    <a:gd name="connsiteY2" fmla="*/ 167734 h 335468"/>
                    <a:gd name="connsiteX3" fmla="*/ 167734 w 800381"/>
                    <a:gd name="connsiteY3" fmla="*/ 0 h 335468"/>
                    <a:gd name="connsiteX4" fmla="*/ 800381 w 800381"/>
                    <a:gd name="connsiteY4" fmla="*/ 0 h 335468"/>
                    <a:gd name="connsiteX0" fmla="*/ 800381 w 800381"/>
                    <a:gd name="connsiteY0" fmla="*/ 336218 h 336218"/>
                    <a:gd name="connsiteX1" fmla="*/ 167734 w 800381"/>
                    <a:gd name="connsiteY1" fmla="*/ 336218 h 336218"/>
                    <a:gd name="connsiteX2" fmla="*/ 0 w 800381"/>
                    <a:gd name="connsiteY2" fmla="*/ 168484 h 336218"/>
                    <a:gd name="connsiteX3" fmla="*/ 167734 w 800381"/>
                    <a:gd name="connsiteY3" fmla="*/ 750 h 336218"/>
                    <a:gd name="connsiteX4" fmla="*/ 625785 w 800381"/>
                    <a:gd name="connsiteY4" fmla="*/ 0 h 336218"/>
                    <a:gd name="connsiteX0" fmla="*/ 914761 w 914760"/>
                    <a:gd name="connsiteY0" fmla="*/ 299140 h 336218"/>
                    <a:gd name="connsiteX1" fmla="*/ 167734 w 914760"/>
                    <a:gd name="connsiteY1" fmla="*/ 336218 h 336218"/>
                    <a:gd name="connsiteX2" fmla="*/ 0 w 914760"/>
                    <a:gd name="connsiteY2" fmla="*/ 168484 h 336218"/>
                    <a:gd name="connsiteX3" fmla="*/ 167734 w 914760"/>
                    <a:gd name="connsiteY3" fmla="*/ 750 h 336218"/>
                    <a:gd name="connsiteX4" fmla="*/ 625785 w 914760"/>
                    <a:gd name="connsiteY4" fmla="*/ 0 h 336218"/>
                    <a:gd name="connsiteX0" fmla="*/ 914761 w 914762"/>
                    <a:gd name="connsiteY0" fmla="*/ 318175 h 355253"/>
                    <a:gd name="connsiteX1" fmla="*/ 167734 w 914762"/>
                    <a:gd name="connsiteY1" fmla="*/ 355253 h 355253"/>
                    <a:gd name="connsiteX2" fmla="*/ 0 w 914762"/>
                    <a:gd name="connsiteY2" fmla="*/ 187519 h 355253"/>
                    <a:gd name="connsiteX3" fmla="*/ 167734 w 914762"/>
                    <a:gd name="connsiteY3" fmla="*/ 19785 h 355253"/>
                    <a:gd name="connsiteX4" fmla="*/ 617668 w 914762"/>
                    <a:gd name="connsiteY4" fmla="*/ 0 h 355253"/>
                    <a:gd name="connsiteX0" fmla="*/ 937323 w 937323"/>
                    <a:gd name="connsiteY0" fmla="*/ 307478 h 355253"/>
                    <a:gd name="connsiteX1" fmla="*/ 167734 w 937323"/>
                    <a:gd name="connsiteY1" fmla="*/ 355253 h 355253"/>
                    <a:gd name="connsiteX2" fmla="*/ 0 w 937323"/>
                    <a:gd name="connsiteY2" fmla="*/ 187519 h 355253"/>
                    <a:gd name="connsiteX3" fmla="*/ 167734 w 937323"/>
                    <a:gd name="connsiteY3" fmla="*/ 19785 h 355253"/>
                    <a:gd name="connsiteX4" fmla="*/ 617668 w 937323"/>
                    <a:gd name="connsiteY4" fmla="*/ 0 h 3552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37323" h="355253">
                      <a:moveTo>
                        <a:pt x="937323" y="307478"/>
                      </a:moveTo>
                      <a:lnTo>
                        <a:pt x="167734" y="355253"/>
                      </a:lnTo>
                      <a:cubicBezTo>
                        <a:pt x="75097" y="355253"/>
                        <a:pt x="0" y="280156"/>
                        <a:pt x="0" y="187519"/>
                      </a:cubicBezTo>
                      <a:cubicBezTo>
                        <a:pt x="0" y="94882"/>
                        <a:pt x="75097" y="19785"/>
                        <a:pt x="167734" y="19785"/>
                      </a:cubicBezTo>
                      <a:lnTo>
                        <a:pt x="617668" y="0"/>
                      </a:lnTo>
                    </a:path>
                  </a:pathLst>
                </a:custGeom>
                <a:solidFill>
                  <a:srgbClr val="0070C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220" name="グループ化 219"/>
                <p:cNvGrpSpPr/>
                <p:nvPr/>
              </p:nvGrpSpPr>
              <p:grpSpPr>
                <a:xfrm rot="4045281" flipH="1">
                  <a:off x="747744" y="1163029"/>
                  <a:ext cx="1152123" cy="1318240"/>
                  <a:chOff x="3297620" y="2451645"/>
                  <a:chExt cx="1152123" cy="1318240"/>
                </a:xfrm>
              </p:grpSpPr>
              <p:grpSp>
                <p:nvGrpSpPr>
                  <p:cNvPr id="221" name="グループ化 220"/>
                  <p:cNvGrpSpPr/>
                  <p:nvPr/>
                </p:nvGrpSpPr>
                <p:grpSpPr>
                  <a:xfrm>
                    <a:off x="3695079" y="2451645"/>
                    <a:ext cx="754664" cy="446146"/>
                    <a:chOff x="5005719" y="1806039"/>
                    <a:chExt cx="754664" cy="446146"/>
                  </a:xfrm>
                </p:grpSpPr>
                <p:sp>
                  <p:nvSpPr>
                    <p:cNvPr id="223" name="角丸四角形 222"/>
                    <p:cNvSpPr/>
                    <p:nvPr/>
                  </p:nvSpPr>
                  <p:spPr>
                    <a:xfrm rot="19595564">
                      <a:off x="5439969" y="1865857"/>
                      <a:ext cx="320414" cy="10160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ED7D31">
                        <a:lumMod val="60000"/>
                        <a:lumOff val="40000"/>
                      </a:srgb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224" name="フリーフォーム 223"/>
                    <p:cNvSpPr/>
                    <p:nvPr/>
                  </p:nvSpPr>
                  <p:spPr>
                    <a:xfrm rot="11700000">
                      <a:off x="5091767" y="1806039"/>
                      <a:ext cx="548539" cy="446146"/>
                    </a:xfrm>
                    <a:custGeom>
                      <a:avLst/>
                      <a:gdLst>
                        <a:gd name="connsiteX0" fmla="*/ 720505 w 759541"/>
                        <a:gd name="connsiteY0" fmla="*/ 291453 h 426445"/>
                        <a:gd name="connsiteX1" fmla="*/ 663874 w 759541"/>
                        <a:gd name="connsiteY1" fmla="*/ 292877 h 426445"/>
                        <a:gd name="connsiteX2" fmla="*/ 467036 w 759541"/>
                        <a:gd name="connsiteY2" fmla="*/ 217085 h 426445"/>
                        <a:gd name="connsiteX3" fmla="*/ 460311 w 759541"/>
                        <a:gd name="connsiteY3" fmla="*/ 220425 h 426445"/>
                        <a:gd name="connsiteX4" fmla="*/ 244987 w 759541"/>
                        <a:gd name="connsiteY4" fmla="*/ 278121 h 426445"/>
                        <a:gd name="connsiteX5" fmla="*/ 116682 w 759541"/>
                        <a:gd name="connsiteY5" fmla="*/ 406426 h 426445"/>
                        <a:gd name="connsiteX6" fmla="*/ 20019 w 759541"/>
                        <a:gd name="connsiteY6" fmla="*/ 406426 h 426445"/>
                        <a:gd name="connsiteX7" fmla="*/ 20019 w 759541"/>
                        <a:gd name="connsiteY7" fmla="*/ 406425 h 426445"/>
                        <a:gd name="connsiteX8" fmla="*/ 20019 w 759541"/>
                        <a:gd name="connsiteY8" fmla="*/ 309762 h 426445"/>
                        <a:gd name="connsiteX9" fmla="*/ 159327 w 759541"/>
                        <a:gd name="connsiteY9" fmla="*/ 170455 h 426445"/>
                        <a:gd name="connsiteX10" fmla="*/ 181939 w 759541"/>
                        <a:gd name="connsiteY10" fmla="*/ 155440 h 426445"/>
                        <a:gd name="connsiteX11" fmla="*/ 195031 w 759541"/>
                        <a:gd name="connsiteY11" fmla="*/ 152893 h 426445"/>
                        <a:gd name="connsiteX12" fmla="*/ 207757 w 759541"/>
                        <a:gd name="connsiteY12" fmla="*/ 146571 h 426445"/>
                        <a:gd name="connsiteX13" fmla="*/ 284288 w 759541"/>
                        <a:gd name="connsiteY13" fmla="*/ 126065 h 426445"/>
                        <a:gd name="connsiteX14" fmla="*/ 284288 w 759541"/>
                        <a:gd name="connsiteY14" fmla="*/ 85297 h 426445"/>
                        <a:gd name="connsiteX15" fmla="*/ 369585 w 759541"/>
                        <a:gd name="connsiteY15" fmla="*/ 0 h 426445"/>
                        <a:gd name="connsiteX16" fmla="*/ 527838 w 759541"/>
                        <a:gd name="connsiteY16" fmla="*/ 0 h 426445"/>
                        <a:gd name="connsiteX17" fmla="*/ 613135 w 759541"/>
                        <a:gd name="connsiteY17" fmla="*/ 85297 h 426445"/>
                        <a:gd name="connsiteX18" fmla="*/ 613135 w 759541"/>
                        <a:gd name="connsiteY18" fmla="*/ 114716 h 426445"/>
                        <a:gd name="connsiteX19" fmla="*/ 717066 w 759541"/>
                        <a:gd name="connsiteY19" fmla="*/ 154735 h 426445"/>
                        <a:gd name="connsiteX20" fmla="*/ 758116 w 759541"/>
                        <a:gd name="connsiteY20" fmla="*/ 193772 h 426445"/>
                        <a:gd name="connsiteX21" fmla="*/ 759541 w 759541"/>
                        <a:gd name="connsiteY21" fmla="*/ 250402 h 426445"/>
                        <a:gd name="connsiteX22" fmla="*/ 743761 w 759541"/>
                        <a:gd name="connsiteY22" fmla="*/ 275197 h 426445"/>
                        <a:gd name="connsiteX23" fmla="*/ 720505 w 759541"/>
                        <a:gd name="connsiteY23" fmla="*/ 291453 h 426445"/>
                        <a:gd name="connsiteX0" fmla="*/ 720505 w 759541"/>
                        <a:gd name="connsiteY0" fmla="*/ 291453 h 426445"/>
                        <a:gd name="connsiteX1" fmla="*/ 663874 w 759541"/>
                        <a:gd name="connsiteY1" fmla="*/ 292877 h 426445"/>
                        <a:gd name="connsiteX2" fmla="*/ 467036 w 759541"/>
                        <a:gd name="connsiteY2" fmla="*/ 217085 h 426445"/>
                        <a:gd name="connsiteX3" fmla="*/ 460311 w 759541"/>
                        <a:gd name="connsiteY3" fmla="*/ 220425 h 426445"/>
                        <a:gd name="connsiteX4" fmla="*/ 244987 w 759541"/>
                        <a:gd name="connsiteY4" fmla="*/ 278121 h 426445"/>
                        <a:gd name="connsiteX5" fmla="*/ 116682 w 759541"/>
                        <a:gd name="connsiteY5" fmla="*/ 406426 h 426445"/>
                        <a:gd name="connsiteX6" fmla="*/ 20019 w 759541"/>
                        <a:gd name="connsiteY6" fmla="*/ 406426 h 426445"/>
                        <a:gd name="connsiteX7" fmla="*/ 20019 w 759541"/>
                        <a:gd name="connsiteY7" fmla="*/ 406425 h 426445"/>
                        <a:gd name="connsiteX8" fmla="*/ 20019 w 759541"/>
                        <a:gd name="connsiteY8" fmla="*/ 309762 h 426445"/>
                        <a:gd name="connsiteX9" fmla="*/ 159327 w 759541"/>
                        <a:gd name="connsiteY9" fmla="*/ 170455 h 426445"/>
                        <a:gd name="connsiteX10" fmla="*/ 181939 w 759541"/>
                        <a:gd name="connsiteY10" fmla="*/ 155440 h 426445"/>
                        <a:gd name="connsiteX11" fmla="*/ 195031 w 759541"/>
                        <a:gd name="connsiteY11" fmla="*/ 152893 h 426445"/>
                        <a:gd name="connsiteX12" fmla="*/ 207757 w 759541"/>
                        <a:gd name="connsiteY12" fmla="*/ 146571 h 426445"/>
                        <a:gd name="connsiteX13" fmla="*/ 284288 w 759541"/>
                        <a:gd name="connsiteY13" fmla="*/ 126065 h 426445"/>
                        <a:gd name="connsiteX14" fmla="*/ 284288 w 759541"/>
                        <a:gd name="connsiteY14" fmla="*/ 85297 h 426445"/>
                        <a:gd name="connsiteX15" fmla="*/ 527838 w 759541"/>
                        <a:gd name="connsiteY15" fmla="*/ 0 h 426445"/>
                        <a:gd name="connsiteX16" fmla="*/ 613135 w 759541"/>
                        <a:gd name="connsiteY16" fmla="*/ 85297 h 426445"/>
                        <a:gd name="connsiteX17" fmla="*/ 613135 w 759541"/>
                        <a:gd name="connsiteY17" fmla="*/ 114716 h 426445"/>
                        <a:gd name="connsiteX18" fmla="*/ 717066 w 759541"/>
                        <a:gd name="connsiteY18" fmla="*/ 154735 h 426445"/>
                        <a:gd name="connsiteX19" fmla="*/ 758116 w 759541"/>
                        <a:gd name="connsiteY19" fmla="*/ 193772 h 426445"/>
                        <a:gd name="connsiteX20" fmla="*/ 759541 w 759541"/>
                        <a:gd name="connsiteY20" fmla="*/ 250402 h 426445"/>
                        <a:gd name="connsiteX21" fmla="*/ 743761 w 759541"/>
                        <a:gd name="connsiteY21" fmla="*/ 275197 h 426445"/>
                        <a:gd name="connsiteX22" fmla="*/ 720505 w 759541"/>
                        <a:gd name="connsiteY22" fmla="*/ 291453 h 426445"/>
                        <a:gd name="connsiteX0" fmla="*/ 720505 w 759541"/>
                        <a:gd name="connsiteY0" fmla="*/ 291453 h 426445"/>
                        <a:gd name="connsiteX1" fmla="*/ 663874 w 759541"/>
                        <a:gd name="connsiteY1" fmla="*/ 292877 h 426445"/>
                        <a:gd name="connsiteX2" fmla="*/ 467036 w 759541"/>
                        <a:gd name="connsiteY2" fmla="*/ 217085 h 426445"/>
                        <a:gd name="connsiteX3" fmla="*/ 460311 w 759541"/>
                        <a:gd name="connsiteY3" fmla="*/ 220425 h 426445"/>
                        <a:gd name="connsiteX4" fmla="*/ 244987 w 759541"/>
                        <a:gd name="connsiteY4" fmla="*/ 278121 h 426445"/>
                        <a:gd name="connsiteX5" fmla="*/ 116682 w 759541"/>
                        <a:gd name="connsiteY5" fmla="*/ 406426 h 426445"/>
                        <a:gd name="connsiteX6" fmla="*/ 20019 w 759541"/>
                        <a:gd name="connsiteY6" fmla="*/ 406426 h 426445"/>
                        <a:gd name="connsiteX7" fmla="*/ 20019 w 759541"/>
                        <a:gd name="connsiteY7" fmla="*/ 406425 h 426445"/>
                        <a:gd name="connsiteX8" fmla="*/ 20019 w 759541"/>
                        <a:gd name="connsiteY8" fmla="*/ 309762 h 426445"/>
                        <a:gd name="connsiteX9" fmla="*/ 159327 w 759541"/>
                        <a:gd name="connsiteY9" fmla="*/ 170455 h 426445"/>
                        <a:gd name="connsiteX10" fmla="*/ 181939 w 759541"/>
                        <a:gd name="connsiteY10" fmla="*/ 155440 h 426445"/>
                        <a:gd name="connsiteX11" fmla="*/ 195031 w 759541"/>
                        <a:gd name="connsiteY11" fmla="*/ 152893 h 426445"/>
                        <a:gd name="connsiteX12" fmla="*/ 207757 w 759541"/>
                        <a:gd name="connsiteY12" fmla="*/ 146571 h 426445"/>
                        <a:gd name="connsiteX13" fmla="*/ 284288 w 759541"/>
                        <a:gd name="connsiteY13" fmla="*/ 126065 h 426445"/>
                        <a:gd name="connsiteX14" fmla="*/ 527838 w 759541"/>
                        <a:gd name="connsiteY14" fmla="*/ 0 h 426445"/>
                        <a:gd name="connsiteX15" fmla="*/ 613135 w 759541"/>
                        <a:gd name="connsiteY15" fmla="*/ 85297 h 426445"/>
                        <a:gd name="connsiteX16" fmla="*/ 613135 w 759541"/>
                        <a:gd name="connsiteY16" fmla="*/ 114716 h 426445"/>
                        <a:gd name="connsiteX17" fmla="*/ 717066 w 759541"/>
                        <a:gd name="connsiteY17" fmla="*/ 154735 h 426445"/>
                        <a:gd name="connsiteX18" fmla="*/ 758116 w 759541"/>
                        <a:gd name="connsiteY18" fmla="*/ 193772 h 426445"/>
                        <a:gd name="connsiteX19" fmla="*/ 759541 w 759541"/>
                        <a:gd name="connsiteY19" fmla="*/ 250402 h 426445"/>
                        <a:gd name="connsiteX20" fmla="*/ 743761 w 759541"/>
                        <a:gd name="connsiteY20" fmla="*/ 275197 h 426445"/>
                        <a:gd name="connsiteX21" fmla="*/ 720505 w 759541"/>
                        <a:gd name="connsiteY21" fmla="*/ 291453 h 426445"/>
                        <a:gd name="connsiteX0" fmla="*/ 720505 w 759541"/>
                        <a:gd name="connsiteY0" fmla="*/ 393142 h 528134"/>
                        <a:gd name="connsiteX1" fmla="*/ 663874 w 759541"/>
                        <a:gd name="connsiteY1" fmla="*/ 394566 h 528134"/>
                        <a:gd name="connsiteX2" fmla="*/ 467036 w 759541"/>
                        <a:gd name="connsiteY2" fmla="*/ 318774 h 528134"/>
                        <a:gd name="connsiteX3" fmla="*/ 460311 w 759541"/>
                        <a:gd name="connsiteY3" fmla="*/ 322114 h 528134"/>
                        <a:gd name="connsiteX4" fmla="*/ 244987 w 759541"/>
                        <a:gd name="connsiteY4" fmla="*/ 379810 h 528134"/>
                        <a:gd name="connsiteX5" fmla="*/ 116682 w 759541"/>
                        <a:gd name="connsiteY5" fmla="*/ 508115 h 528134"/>
                        <a:gd name="connsiteX6" fmla="*/ 20019 w 759541"/>
                        <a:gd name="connsiteY6" fmla="*/ 508115 h 528134"/>
                        <a:gd name="connsiteX7" fmla="*/ 20019 w 759541"/>
                        <a:gd name="connsiteY7" fmla="*/ 508114 h 528134"/>
                        <a:gd name="connsiteX8" fmla="*/ 20019 w 759541"/>
                        <a:gd name="connsiteY8" fmla="*/ 411451 h 528134"/>
                        <a:gd name="connsiteX9" fmla="*/ 159327 w 759541"/>
                        <a:gd name="connsiteY9" fmla="*/ 272144 h 528134"/>
                        <a:gd name="connsiteX10" fmla="*/ 181939 w 759541"/>
                        <a:gd name="connsiteY10" fmla="*/ 257129 h 528134"/>
                        <a:gd name="connsiteX11" fmla="*/ 195031 w 759541"/>
                        <a:gd name="connsiteY11" fmla="*/ 254582 h 528134"/>
                        <a:gd name="connsiteX12" fmla="*/ 207757 w 759541"/>
                        <a:gd name="connsiteY12" fmla="*/ 248260 h 528134"/>
                        <a:gd name="connsiteX13" fmla="*/ 284288 w 759541"/>
                        <a:gd name="connsiteY13" fmla="*/ 227754 h 528134"/>
                        <a:gd name="connsiteX14" fmla="*/ 392119 w 759541"/>
                        <a:gd name="connsiteY14" fmla="*/ 0 h 528134"/>
                        <a:gd name="connsiteX15" fmla="*/ 613135 w 759541"/>
                        <a:gd name="connsiteY15" fmla="*/ 186986 h 528134"/>
                        <a:gd name="connsiteX16" fmla="*/ 613135 w 759541"/>
                        <a:gd name="connsiteY16" fmla="*/ 216405 h 528134"/>
                        <a:gd name="connsiteX17" fmla="*/ 717066 w 759541"/>
                        <a:gd name="connsiteY17" fmla="*/ 256424 h 528134"/>
                        <a:gd name="connsiteX18" fmla="*/ 758116 w 759541"/>
                        <a:gd name="connsiteY18" fmla="*/ 295461 h 528134"/>
                        <a:gd name="connsiteX19" fmla="*/ 759541 w 759541"/>
                        <a:gd name="connsiteY19" fmla="*/ 352091 h 528134"/>
                        <a:gd name="connsiteX20" fmla="*/ 743761 w 759541"/>
                        <a:gd name="connsiteY20" fmla="*/ 376886 h 528134"/>
                        <a:gd name="connsiteX21" fmla="*/ 720505 w 759541"/>
                        <a:gd name="connsiteY21" fmla="*/ 393142 h 528134"/>
                        <a:gd name="connsiteX0" fmla="*/ 720505 w 759541"/>
                        <a:gd name="connsiteY0" fmla="*/ 393157 h 528149"/>
                        <a:gd name="connsiteX1" fmla="*/ 663874 w 759541"/>
                        <a:gd name="connsiteY1" fmla="*/ 394581 h 528149"/>
                        <a:gd name="connsiteX2" fmla="*/ 467036 w 759541"/>
                        <a:gd name="connsiteY2" fmla="*/ 318789 h 528149"/>
                        <a:gd name="connsiteX3" fmla="*/ 460311 w 759541"/>
                        <a:gd name="connsiteY3" fmla="*/ 322129 h 528149"/>
                        <a:gd name="connsiteX4" fmla="*/ 244987 w 759541"/>
                        <a:gd name="connsiteY4" fmla="*/ 379825 h 528149"/>
                        <a:gd name="connsiteX5" fmla="*/ 116682 w 759541"/>
                        <a:gd name="connsiteY5" fmla="*/ 508130 h 528149"/>
                        <a:gd name="connsiteX6" fmla="*/ 20019 w 759541"/>
                        <a:gd name="connsiteY6" fmla="*/ 508130 h 528149"/>
                        <a:gd name="connsiteX7" fmla="*/ 20019 w 759541"/>
                        <a:gd name="connsiteY7" fmla="*/ 508129 h 528149"/>
                        <a:gd name="connsiteX8" fmla="*/ 20019 w 759541"/>
                        <a:gd name="connsiteY8" fmla="*/ 411466 h 528149"/>
                        <a:gd name="connsiteX9" fmla="*/ 159327 w 759541"/>
                        <a:gd name="connsiteY9" fmla="*/ 272159 h 528149"/>
                        <a:gd name="connsiteX10" fmla="*/ 181939 w 759541"/>
                        <a:gd name="connsiteY10" fmla="*/ 257144 h 528149"/>
                        <a:gd name="connsiteX11" fmla="*/ 195031 w 759541"/>
                        <a:gd name="connsiteY11" fmla="*/ 254597 h 528149"/>
                        <a:gd name="connsiteX12" fmla="*/ 207757 w 759541"/>
                        <a:gd name="connsiteY12" fmla="*/ 248275 h 528149"/>
                        <a:gd name="connsiteX13" fmla="*/ 284288 w 759541"/>
                        <a:gd name="connsiteY13" fmla="*/ 227769 h 528149"/>
                        <a:gd name="connsiteX14" fmla="*/ 392119 w 759541"/>
                        <a:gd name="connsiteY14" fmla="*/ 15 h 528149"/>
                        <a:gd name="connsiteX15" fmla="*/ 613135 w 759541"/>
                        <a:gd name="connsiteY15" fmla="*/ 216420 h 528149"/>
                        <a:gd name="connsiteX16" fmla="*/ 717066 w 759541"/>
                        <a:gd name="connsiteY16" fmla="*/ 256439 h 528149"/>
                        <a:gd name="connsiteX17" fmla="*/ 758116 w 759541"/>
                        <a:gd name="connsiteY17" fmla="*/ 295476 h 528149"/>
                        <a:gd name="connsiteX18" fmla="*/ 759541 w 759541"/>
                        <a:gd name="connsiteY18" fmla="*/ 352106 h 528149"/>
                        <a:gd name="connsiteX19" fmla="*/ 743761 w 759541"/>
                        <a:gd name="connsiteY19" fmla="*/ 376901 h 528149"/>
                        <a:gd name="connsiteX20" fmla="*/ 720505 w 759541"/>
                        <a:gd name="connsiteY20" fmla="*/ 393157 h 528149"/>
                        <a:gd name="connsiteX0" fmla="*/ 720505 w 759541"/>
                        <a:gd name="connsiteY0" fmla="*/ 393157 h 528149"/>
                        <a:gd name="connsiteX1" fmla="*/ 663874 w 759541"/>
                        <a:gd name="connsiteY1" fmla="*/ 394581 h 528149"/>
                        <a:gd name="connsiteX2" fmla="*/ 467036 w 759541"/>
                        <a:gd name="connsiteY2" fmla="*/ 318789 h 528149"/>
                        <a:gd name="connsiteX3" fmla="*/ 460311 w 759541"/>
                        <a:gd name="connsiteY3" fmla="*/ 322129 h 528149"/>
                        <a:gd name="connsiteX4" fmla="*/ 244987 w 759541"/>
                        <a:gd name="connsiteY4" fmla="*/ 379825 h 528149"/>
                        <a:gd name="connsiteX5" fmla="*/ 116682 w 759541"/>
                        <a:gd name="connsiteY5" fmla="*/ 508130 h 528149"/>
                        <a:gd name="connsiteX6" fmla="*/ 20019 w 759541"/>
                        <a:gd name="connsiteY6" fmla="*/ 508130 h 528149"/>
                        <a:gd name="connsiteX7" fmla="*/ 20019 w 759541"/>
                        <a:gd name="connsiteY7" fmla="*/ 508129 h 528149"/>
                        <a:gd name="connsiteX8" fmla="*/ 20019 w 759541"/>
                        <a:gd name="connsiteY8" fmla="*/ 411466 h 528149"/>
                        <a:gd name="connsiteX9" fmla="*/ 159327 w 759541"/>
                        <a:gd name="connsiteY9" fmla="*/ 272159 h 528149"/>
                        <a:gd name="connsiteX10" fmla="*/ 181939 w 759541"/>
                        <a:gd name="connsiteY10" fmla="*/ 257144 h 528149"/>
                        <a:gd name="connsiteX11" fmla="*/ 195031 w 759541"/>
                        <a:gd name="connsiteY11" fmla="*/ 254597 h 528149"/>
                        <a:gd name="connsiteX12" fmla="*/ 207757 w 759541"/>
                        <a:gd name="connsiteY12" fmla="*/ 248275 h 528149"/>
                        <a:gd name="connsiteX13" fmla="*/ 298444 w 759541"/>
                        <a:gd name="connsiteY13" fmla="*/ 182795 h 528149"/>
                        <a:gd name="connsiteX14" fmla="*/ 392119 w 759541"/>
                        <a:gd name="connsiteY14" fmla="*/ 15 h 528149"/>
                        <a:gd name="connsiteX15" fmla="*/ 613135 w 759541"/>
                        <a:gd name="connsiteY15" fmla="*/ 216420 h 528149"/>
                        <a:gd name="connsiteX16" fmla="*/ 717066 w 759541"/>
                        <a:gd name="connsiteY16" fmla="*/ 256439 h 528149"/>
                        <a:gd name="connsiteX17" fmla="*/ 758116 w 759541"/>
                        <a:gd name="connsiteY17" fmla="*/ 295476 h 528149"/>
                        <a:gd name="connsiteX18" fmla="*/ 759541 w 759541"/>
                        <a:gd name="connsiteY18" fmla="*/ 352106 h 528149"/>
                        <a:gd name="connsiteX19" fmla="*/ 743761 w 759541"/>
                        <a:gd name="connsiteY19" fmla="*/ 376901 h 528149"/>
                        <a:gd name="connsiteX20" fmla="*/ 720505 w 759541"/>
                        <a:gd name="connsiteY20" fmla="*/ 393157 h 528149"/>
                        <a:gd name="connsiteX0" fmla="*/ 720505 w 759541"/>
                        <a:gd name="connsiteY0" fmla="*/ 393157 h 528149"/>
                        <a:gd name="connsiteX1" fmla="*/ 663874 w 759541"/>
                        <a:gd name="connsiteY1" fmla="*/ 394581 h 528149"/>
                        <a:gd name="connsiteX2" fmla="*/ 467036 w 759541"/>
                        <a:gd name="connsiteY2" fmla="*/ 318789 h 528149"/>
                        <a:gd name="connsiteX3" fmla="*/ 460311 w 759541"/>
                        <a:gd name="connsiteY3" fmla="*/ 322129 h 528149"/>
                        <a:gd name="connsiteX4" fmla="*/ 244987 w 759541"/>
                        <a:gd name="connsiteY4" fmla="*/ 379825 h 528149"/>
                        <a:gd name="connsiteX5" fmla="*/ 116682 w 759541"/>
                        <a:gd name="connsiteY5" fmla="*/ 508130 h 528149"/>
                        <a:gd name="connsiteX6" fmla="*/ 20019 w 759541"/>
                        <a:gd name="connsiteY6" fmla="*/ 508130 h 528149"/>
                        <a:gd name="connsiteX7" fmla="*/ 20019 w 759541"/>
                        <a:gd name="connsiteY7" fmla="*/ 508129 h 528149"/>
                        <a:gd name="connsiteX8" fmla="*/ 20019 w 759541"/>
                        <a:gd name="connsiteY8" fmla="*/ 411466 h 528149"/>
                        <a:gd name="connsiteX9" fmla="*/ 159327 w 759541"/>
                        <a:gd name="connsiteY9" fmla="*/ 272159 h 528149"/>
                        <a:gd name="connsiteX10" fmla="*/ 181939 w 759541"/>
                        <a:gd name="connsiteY10" fmla="*/ 257144 h 528149"/>
                        <a:gd name="connsiteX11" fmla="*/ 195031 w 759541"/>
                        <a:gd name="connsiteY11" fmla="*/ 254597 h 528149"/>
                        <a:gd name="connsiteX12" fmla="*/ 298444 w 759541"/>
                        <a:gd name="connsiteY12" fmla="*/ 182795 h 528149"/>
                        <a:gd name="connsiteX13" fmla="*/ 392119 w 759541"/>
                        <a:gd name="connsiteY13" fmla="*/ 15 h 528149"/>
                        <a:gd name="connsiteX14" fmla="*/ 613135 w 759541"/>
                        <a:gd name="connsiteY14" fmla="*/ 216420 h 528149"/>
                        <a:gd name="connsiteX15" fmla="*/ 717066 w 759541"/>
                        <a:gd name="connsiteY15" fmla="*/ 256439 h 528149"/>
                        <a:gd name="connsiteX16" fmla="*/ 758116 w 759541"/>
                        <a:gd name="connsiteY16" fmla="*/ 295476 h 528149"/>
                        <a:gd name="connsiteX17" fmla="*/ 759541 w 759541"/>
                        <a:gd name="connsiteY17" fmla="*/ 352106 h 528149"/>
                        <a:gd name="connsiteX18" fmla="*/ 743761 w 759541"/>
                        <a:gd name="connsiteY18" fmla="*/ 376901 h 528149"/>
                        <a:gd name="connsiteX19" fmla="*/ 720505 w 759541"/>
                        <a:gd name="connsiteY19" fmla="*/ 393157 h 528149"/>
                        <a:gd name="connsiteX0" fmla="*/ 720505 w 759541"/>
                        <a:gd name="connsiteY0" fmla="*/ 393157 h 528149"/>
                        <a:gd name="connsiteX1" fmla="*/ 663874 w 759541"/>
                        <a:gd name="connsiteY1" fmla="*/ 394581 h 528149"/>
                        <a:gd name="connsiteX2" fmla="*/ 467036 w 759541"/>
                        <a:gd name="connsiteY2" fmla="*/ 318789 h 528149"/>
                        <a:gd name="connsiteX3" fmla="*/ 460311 w 759541"/>
                        <a:gd name="connsiteY3" fmla="*/ 322129 h 528149"/>
                        <a:gd name="connsiteX4" fmla="*/ 244987 w 759541"/>
                        <a:gd name="connsiteY4" fmla="*/ 379825 h 528149"/>
                        <a:gd name="connsiteX5" fmla="*/ 116682 w 759541"/>
                        <a:gd name="connsiteY5" fmla="*/ 508130 h 528149"/>
                        <a:gd name="connsiteX6" fmla="*/ 20019 w 759541"/>
                        <a:gd name="connsiteY6" fmla="*/ 508130 h 528149"/>
                        <a:gd name="connsiteX7" fmla="*/ 20019 w 759541"/>
                        <a:gd name="connsiteY7" fmla="*/ 508129 h 528149"/>
                        <a:gd name="connsiteX8" fmla="*/ 20019 w 759541"/>
                        <a:gd name="connsiteY8" fmla="*/ 411466 h 528149"/>
                        <a:gd name="connsiteX9" fmla="*/ 159327 w 759541"/>
                        <a:gd name="connsiteY9" fmla="*/ 272159 h 528149"/>
                        <a:gd name="connsiteX10" fmla="*/ 181939 w 759541"/>
                        <a:gd name="connsiteY10" fmla="*/ 257144 h 528149"/>
                        <a:gd name="connsiteX11" fmla="*/ 298444 w 759541"/>
                        <a:gd name="connsiteY11" fmla="*/ 182795 h 528149"/>
                        <a:gd name="connsiteX12" fmla="*/ 392119 w 759541"/>
                        <a:gd name="connsiteY12" fmla="*/ 15 h 528149"/>
                        <a:gd name="connsiteX13" fmla="*/ 613135 w 759541"/>
                        <a:gd name="connsiteY13" fmla="*/ 216420 h 528149"/>
                        <a:gd name="connsiteX14" fmla="*/ 717066 w 759541"/>
                        <a:gd name="connsiteY14" fmla="*/ 256439 h 528149"/>
                        <a:gd name="connsiteX15" fmla="*/ 758116 w 759541"/>
                        <a:gd name="connsiteY15" fmla="*/ 295476 h 528149"/>
                        <a:gd name="connsiteX16" fmla="*/ 759541 w 759541"/>
                        <a:gd name="connsiteY16" fmla="*/ 352106 h 528149"/>
                        <a:gd name="connsiteX17" fmla="*/ 743761 w 759541"/>
                        <a:gd name="connsiteY17" fmla="*/ 376901 h 528149"/>
                        <a:gd name="connsiteX18" fmla="*/ 720505 w 759541"/>
                        <a:gd name="connsiteY18" fmla="*/ 393157 h 528149"/>
                        <a:gd name="connsiteX0" fmla="*/ 720505 w 759541"/>
                        <a:gd name="connsiteY0" fmla="*/ 393157 h 508130"/>
                        <a:gd name="connsiteX1" fmla="*/ 663874 w 759541"/>
                        <a:gd name="connsiteY1" fmla="*/ 394581 h 508130"/>
                        <a:gd name="connsiteX2" fmla="*/ 467036 w 759541"/>
                        <a:gd name="connsiteY2" fmla="*/ 318789 h 508130"/>
                        <a:gd name="connsiteX3" fmla="*/ 244987 w 759541"/>
                        <a:gd name="connsiteY3" fmla="*/ 379825 h 508130"/>
                        <a:gd name="connsiteX4" fmla="*/ 116682 w 759541"/>
                        <a:gd name="connsiteY4" fmla="*/ 508130 h 508130"/>
                        <a:gd name="connsiteX5" fmla="*/ 20019 w 759541"/>
                        <a:gd name="connsiteY5" fmla="*/ 508130 h 508130"/>
                        <a:gd name="connsiteX6" fmla="*/ 20019 w 759541"/>
                        <a:gd name="connsiteY6" fmla="*/ 508129 h 508130"/>
                        <a:gd name="connsiteX7" fmla="*/ 20019 w 759541"/>
                        <a:gd name="connsiteY7" fmla="*/ 411466 h 508130"/>
                        <a:gd name="connsiteX8" fmla="*/ 159327 w 759541"/>
                        <a:gd name="connsiteY8" fmla="*/ 272159 h 508130"/>
                        <a:gd name="connsiteX9" fmla="*/ 181939 w 759541"/>
                        <a:gd name="connsiteY9" fmla="*/ 257144 h 508130"/>
                        <a:gd name="connsiteX10" fmla="*/ 298444 w 759541"/>
                        <a:gd name="connsiteY10" fmla="*/ 182795 h 508130"/>
                        <a:gd name="connsiteX11" fmla="*/ 392119 w 759541"/>
                        <a:gd name="connsiteY11" fmla="*/ 15 h 508130"/>
                        <a:gd name="connsiteX12" fmla="*/ 613135 w 759541"/>
                        <a:gd name="connsiteY12" fmla="*/ 216420 h 508130"/>
                        <a:gd name="connsiteX13" fmla="*/ 717066 w 759541"/>
                        <a:gd name="connsiteY13" fmla="*/ 256439 h 508130"/>
                        <a:gd name="connsiteX14" fmla="*/ 758116 w 759541"/>
                        <a:gd name="connsiteY14" fmla="*/ 295476 h 508130"/>
                        <a:gd name="connsiteX15" fmla="*/ 759541 w 759541"/>
                        <a:gd name="connsiteY15" fmla="*/ 352106 h 508130"/>
                        <a:gd name="connsiteX16" fmla="*/ 743761 w 759541"/>
                        <a:gd name="connsiteY16" fmla="*/ 376901 h 508130"/>
                        <a:gd name="connsiteX17" fmla="*/ 720505 w 759541"/>
                        <a:gd name="connsiteY17" fmla="*/ 393157 h 508130"/>
                        <a:gd name="connsiteX0" fmla="*/ 720505 w 759541"/>
                        <a:gd name="connsiteY0" fmla="*/ 393157 h 508130"/>
                        <a:gd name="connsiteX1" fmla="*/ 467036 w 759541"/>
                        <a:gd name="connsiteY1" fmla="*/ 318789 h 508130"/>
                        <a:gd name="connsiteX2" fmla="*/ 244987 w 759541"/>
                        <a:gd name="connsiteY2" fmla="*/ 379825 h 508130"/>
                        <a:gd name="connsiteX3" fmla="*/ 116682 w 759541"/>
                        <a:gd name="connsiteY3" fmla="*/ 508130 h 508130"/>
                        <a:gd name="connsiteX4" fmla="*/ 20019 w 759541"/>
                        <a:gd name="connsiteY4" fmla="*/ 508130 h 508130"/>
                        <a:gd name="connsiteX5" fmla="*/ 20019 w 759541"/>
                        <a:gd name="connsiteY5" fmla="*/ 508129 h 508130"/>
                        <a:gd name="connsiteX6" fmla="*/ 20019 w 759541"/>
                        <a:gd name="connsiteY6" fmla="*/ 411466 h 508130"/>
                        <a:gd name="connsiteX7" fmla="*/ 159327 w 759541"/>
                        <a:gd name="connsiteY7" fmla="*/ 272159 h 508130"/>
                        <a:gd name="connsiteX8" fmla="*/ 181939 w 759541"/>
                        <a:gd name="connsiteY8" fmla="*/ 257144 h 508130"/>
                        <a:gd name="connsiteX9" fmla="*/ 298444 w 759541"/>
                        <a:gd name="connsiteY9" fmla="*/ 182795 h 508130"/>
                        <a:gd name="connsiteX10" fmla="*/ 392119 w 759541"/>
                        <a:gd name="connsiteY10" fmla="*/ 15 h 508130"/>
                        <a:gd name="connsiteX11" fmla="*/ 613135 w 759541"/>
                        <a:gd name="connsiteY11" fmla="*/ 216420 h 508130"/>
                        <a:gd name="connsiteX12" fmla="*/ 717066 w 759541"/>
                        <a:gd name="connsiteY12" fmla="*/ 256439 h 508130"/>
                        <a:gd name="connsiteX13" fmla="*/ 758116 w 759541"/>
                        <a:gd name="connsiteY13" fmla="*/ 295476 h 508130"/>
                        <a:gd name="connsiteX14" fmla="*/ 759541 w 759541"/>
                        <a:gd name="connsiteY14" fmla="*/ 352106 h 508130"/>
                        <a:gd name="connsiteX15" fmla="*/ 743761 w 759541"/>
                        <a:gd name="connsiteY15" fmla="*/ 376901 h 508130"/>
                        <a:gd name="connsiteX16" fmla="*/ 720505 w 759541"/>
                        <a:gd name="connsiteY16" fmla="*/ 393157 h 508130"/>
                        <a:gd name="connsiteX0" fmla="*/ 720505 w 759541"/>
                        <a:gd name="connsiteY0" fmla="*/ 393157 h 508130"/>
                        <a:gd name="connsiteX1" fmla="*/ 467036 w 759541"/>
                        <a:gd name="connsiteY1" fmla="*/ 318789 h 508130"/>
                        <a:gd name="connsiteX2" fmla="*/ 244987 w 759541"/>
                        <a:gd name="connsiteY2" fmla="*/ 379825 h 508130"/>
                        <a:gd name="connsiteX3" fmla="*/ 116682 w 759541"/>
                        <a:gd name="connsiteY3" fmla="*/ 508130 h 508130"/>
                        <a:gd name="connsiteX4" fmla="*/ 20019 w 759541"/>
                        <a:gd name="connsiteY4" fmla="*/ 508130 h 508130"/>
                        <a:gd name="connsiteX5" fmla="*/ 20019 w 759541"/>
                        <a:gd name="connsiteY5" fmla="*/ 508129 h 508130"/>
                        <a:gd name="connsiteX6" fmla="*/ 20019 w 759541"/>
                        <a:gd name="connsiteY6" fmla="*/ 411466 h 508130"/>
                        <a:gd name="connsiteX7" fmla="*/ 159327 w 759541"/>
                        <a:gd name="connsiteY7" fmla="*/ 272159 h 508130"/>
                        <a:gd name="connsiteX8" fmla="*/ 181939 w 759541"/>
                        <a:gd name="connsiteY8" fmla="*/ 257144 h 508130"/>
                        <a:gd name="connsiteX9" fmla="*/ 298444 w 759541"/>
                        <a:gd name="connsiteY9" fmla="*/ 182795 h 508130"/>
                        <a:gd name="connsiteX10" fmla="*/ 392119 w 759541"/>
                        <a:gd name="connsiteY10" fmla="*/ 15 h 508130"/>
                        <a:gd name="connsiteX11" fmla="*/ 613135 w 759541"/>
                        <a:gd name="connsiteY11" fmla="*/ 216420 h 508130"/>
                        <a:gd name="connsiteX12" fmla="*/ 758116 w 759541"/>
                        <a:gd name="connsiteY12" fmla="*/ 295476 h 508130"/>
                        <a:gd name="connsiteX13" fmla="*/ 759541 w 759541"/>
                        <a:gd name="connsiteY13" fmla="*/ 352106 h 508130"/>
                        <a:gd name="connsiteX14" fmla="*/ 743761 w 759541"/>
                        <a:gd name="connsiteY14" fmla="*/ 376901 h 508130"/>
                        <a:gd name="connsiteX15" fmla="*/ 720505 w 759541"/>
                        <a:gd name="connsiteY15" fmla="*/ 393157 h 508130"/>
                        <a:gd name="connsiteX0" fmla="*/ 720505 w 759541"/>
                        <a:gd name="connsiteY0" fmla="*/ 393157 h 508130"/>
                        <a:gd name="connsiteX1" fmla="*/ 467036 w 759541"/>
                        <a:gd name="connsiteY1" fmla="*/ 318789 h 508130"/>
                        <a:gd name="connsiteX2" fmla="*/ 244987 w 759541"/>
                        <a:gd name="connsiteY2" fmla="*/ 379825 h 508130"/>
                        <a:gd name="connsiteX3" fmla="*/ 116682 w 759541"/>
                        <a:gd name="connsiteY3" fmla="*/ 508130 h 508130"/>
                        <a:gd name="connsiteX4" fmla="*/ 20019 w 759541"/>
                        <a:gd name="connsiteY4" fmla="*/ 508130 h 508130"/>
                        <a:gd name="connsiteX5" fmla="*/ 20019 w 759541"/>
                        <a:gd name="connsiteY5" fmla="*/ 508129 h 508130"/>
                        <a:gd name="connsiteX6" fmla="*/ 20019 w 759541"/>
                        <a:gd name="connsiteY6" fmla="*/ 411466 h 508130"/>
                        <a:gd name="connsiteX7" fmla="*/ 159327 w 759541"/>
                        <a:gd name="connsiteY7" fmla="*/ 272159 h 508130"/>
                        <a:gd name="connsiteX8" fmla="*/ 181939 w 759541"/>
                        <a:gd name="connsiteY8" fmla="*/ 257144 h 508130"/>
                        <a:gd name="connsiteX9" fmla="*/ 298444 w 759541"/>
                        <a:gd name="connsiteY9" fmla="*/ 182795 h 508130"/>
                        <a:gd name="connsiteX10" fmla="*/ 392119 w 759541"/>
                        <a:gd name="connsiteY10" fmla="*/ 15 h 508130"/>
                        <a:gd name="connsiteX11" fmla="*/ 613135 w 759541"/>
                        <a:gd name="connsiteY11" fmla="*/ 216420 h 508130"/>
                        <a:gd name="connsiteX12" fmla="*/ 759541 w 759541"/>
                        <a:gd name="connsiteY12" fmla="*/ 352106 h 508130"/>
                        <a:gd name="connsiteX13" fmla="*/ 743761 w 759541"/>
                        <a:gd name="connsiteY13" fmla="*/ 376901 h 508130"/>
                        <a:gd name="connsiteX14" fmla="*/ 720505 w 759541"/>
                        <a:gd name="connsiteY14" fmla="*/ 393157 h 508130"/>
                        <a:gd name="connsiteX0" fmla="*/ 720505 w 743761"/>
                        <a:gd name="connsiteY0" fmla="*/ 393157 h 508130"/>
                        <a:gd name="connsiteX1" fmla="*/ 467036 w 743761"/>
                        <a:gd name="connsiteY1" fmla="*/ 318789 h 508130"/>
                        <a:gd name="connsiteX2" fmla="*/ 244987 w 743761"/>
                        <a:gd name="connsiteY2" fmla="*/ 379825 h 508130"/>
                        <a:gd name="connsiteX3" fmla="*/ 116682 w 743761"/>
                        <a:gd name="connsiteY3" fmla="*/ 508130 h 508130"/>
                        <a:gd name="connsiteX4" fmla="*/ 20019 w 743761"/>
                        <a:gd name="connsiteY4" fmla="*/ 508130 h 508130"/>
                        <a:gd name="connsiteX5" fmla="*/ 20019 w 743761"/>
                        <a:gd name="connsiteY5" fmla="*/ 508129 h 508130"/>
                        <a:gd name="connsiteX6" fmla="*/ 20019 w 743761"/>
                        <a:gd name="connsiteY6" fmla="*/ 411466 h 508130"/>
                        <a:gd name="connsiteX7" fmla="*/ 159327 w 743761"/>
                        <a:gd name="connsiteY7" fmla="*/ 272159 h 508130"/>
                        <a:gd name="connsiteX8" fmla="*/ 181939 w 743761"/>
                        <a:gd name="connsiteY8" fmla="*/ 257144 h 508130"/>
                        <a:gd name="connsiteX9" fmla="*/ 298444 w 743761"/>
                        <a:gd name="connsiteY9" fmla="*/ 182795 h 508130"/>
                        <a:gd name="connsiteX10" fmla="*/ 392119 w 743761"/>
                        <a:gd name="connsiteY10" fmla="*/ 15 h 508130"/>
                        <a:gd name="connsiteX11" fmla="*/ 613135 w 743761"/>
                        <a:gd name="connsiteY11" fmla="*/ 216420 h 508130"/>
                        <a:gd name="connsiteX12" fmla="*/ 743761 w 743761"/>
                        <a:gd name="connsiteY12" fmla="*/ 376901 h 508130"/>
                        <a:gd name="connsiteX13" fmla="*/ 720505 w 743761"/>
                        <a:gd name="connsiteY13" fmla="*/ 393157 h 508130"/>
                        <a:gd name="connsiteX0" fmla="*/ 720505 w 720505"/>
                        <a:gd name="connsiteY0" fmla="*/ 393157 h 508130"/>
                        <a:gd name="connsiteX1" fmla="*/ 467036 w 720505"/>
                        <a:gd name="connsiteY1" fmla="*/ 318789 h 508130"/>
                        <a:gd name="connsiteX2" fmla="*/ 244987 w 720505"/>
                        <a:gd name="connsiteY2" fmla="*/ 379825 h 508130"/>
                        <a:gd name="connsiteX3" fmla="*/ 116682 w 720505"/>
                        <a:gd name="connsiteY3" fmla="*/ 508130 h 508130"/>
                        <a:gd name="connsiteX4" fmla="*/ 20019 w 720505"/>
                        <a:gd name="connsiteY4" fmla="*/ 508130 h 508130"/>
                        <a:gd name="connsiteX5" fmla="*/ 20019 w 720505"/>
                        <a:gd name="connsiteY5" fmla="*/ 508129 h 508130"/>
                        <a:gd name="connsiteX6" fmla="*/ 20019 w 720505"/>
                        <a:gd name="connsiteY6" fmla="*/ 411466 h 508130"/>
                        <a:gd name="connsiteX7" fmla="*/ 159327 w 720505"/>
                        <a:gd name="connsiteY7" fmla="*/ 272159 h 508130"/>
                        <a:gd name="connsiteX8" fmla="*/ 181939 w 720505"/>
                        <a:gd name="connsiteY8" fmla="*/ 257144 h 508130"/>
                        <a:gd name="connsiteX9" fmla="*/ 298444 w 720505"/>
                        <a:gd name="connsiteY9" fmla="*/ 182795 h 508130"/>
                        <a:gd name="connsiteX10" fmla="*/ 392119 w 720505"/>
                        <a:gd name="connsiteY10" fmla="*/ 15 h 508130"/>
                        <a:gd name="connsiteX11" fmla="*/ 613135 w 720505"/>
                        <a:gd name="connsiteY11" fmla="*/ 216420 h 508130"/>
                        <a:gd name="connsiteX12" fmla="*/ 720505 w 720505"/>
                        <a:gd name="connsiteY12" fmla="*/ 393157 h 508130"/>
                        <a:gd name="connsiteX0" fmla="*/ 613135 w 613134"/>
                        <a:gd name="connsiteY0" fmla="*/ 216420 h 508130"/>
                        <a:gd name="connsiteX1" fmla="*/ 467036 w 613134"/>
                        <a:gd name="connsiteY1" fmla="*/ 318789 h 508130"/>
                        <a:gd name="connsiteX2" fmla="*/ 244987 w 613134"/>
                        <a:gd name="connsiteY2" fmla="*/ 379825 h 508130"/>
                        <a:gd name="connsiteX3" fmla="*/ 116682 w 613134"/>
                        <a:gd name="connsiteY3" fmla="*/ 508130 h 508130"/>
                        <a:gd name="connsiteX4" fmla="*/ 20019 w 613134"/>
                        <a:gd name="connsiteY4" fmla="*/ 508130 h 508130"/>
                        <a:gd name="connsiteX5" fmla="*/ 20019 w 613134"/>
                        <a:gd name="connsiteY5" fmla="*/ 508129 h 508130"/>
                        <a:gd name="connsiteX6" fmla="*/ 20019 w 613134"/>
                        <a:gd name="connsiteY6" fmla="*/ 411466 h 508130"/>
                        <a:gd name="connsiteX7" fmla="*/ 159327 w 613134"/>
                        <a:gd name="connsiteY7" fmla="*/ 272159 h 508130"/>
                        <a:gd name="connsiteX8" fmla="*/ 181939 w 613134"/>
                        <a:gd name="connsiteY8" fmla="*/ 257144 h 508130"/>
                        <a:gd name="connsiteX9" fmla="*/ 298444 w 613134"/>
                        <a:gd name="connsiteY9" fmla="*/ 182795 h 508130"/>
                        <a:gd name="connsiteX10" fmla="*/ 392119 w 613134"/>
                        <a:gd name="connsiteY10" fmla="*/ 15 h 508130"/>
                        <a:gd name="connsiteX11" fmla="*/ 613135 w 613134"/>
                        <a:gd name="connsiteY11" fmla="*/ 216420 h 508130"/>
                        <a:gd name="connsiteX0" fmla="*/ 624762 w 624762"/>
                        <a:gd name="connsiteY0" fmla="*/ 139039 h 508141"/>
                        <a:gd name="connsiteX1" fmla="*/ 467036 w 624762"/>
                        <a:gd name="connsiteY1" fmla="*/ 318800 h 508141"/>
                        <a:gd name="connsiteX2" fmla="*/ 244987 w 624762"/>
                        <a:gd name="connsiteY2" fmla="*/ 379836 h 508141"/>
                        <a:gd name="connsiteX3" fmla="*/ 116682 w 624762"/>
                        <a:gd name="connsiteY3" fmla="*/ 508141 h 508141"/>
                        <a:gd name="connsiteX4" fmla="*/ 20019 w 624762"/>
                        <a:gd name="connsiteY4" fmla="*/ 508141 h 508141"/>
                        <a:gd name="connsiteX5" fmla="*/ 20019 w 624762"/>
                        <a:gd name="connsiteY5" fmla="*/ 508140 h 508141"/>
                        <a:gd name="connsiteX6" fmla="*/ 20019 w 624762"/>
                        <a:gd name="connsiteY6" fmla="*/ 411477 h 508141"/>
                        <a:gd name="connsiteX7" fmla="*/ 159327 w 624762"/>
                        <a:gd name="connsiteY7" fmla="*/ 272170 h 508141"/>
                        <a:gd name="connsiteX8" fmla="*/ 181939 w 624762"/>
                        <a:gd name="connsiteY8" fmla="*/ 257155 h 508141"/>
                        <a:gd name="connsiteX9" fmla="*/ 298444 w 624762"/>
                        <a:gd name="connsiteY9" fmla="*/ 182806 h 508141"/>
                        <a:gd name="connsiteX10" fmla="*/ 392119 w 624762"/>
                        <a:gd name="connsiteY10" fmla="*/ 26 h 508141"/>
                        <a:gd name="connsiteX11" fmla="*/ 624762 w 624762"/>
                        <a:gd name="connsiteY11" fmla="*/ 139039 h 508141"/>
                        <a:gd name="connsiteX0" fmla="*/ 624762 w 624762"/>
                        <a:gd name="connsiteY0" fmla="*/ 139039 h 508141"/>
                        <a:gd name="connsiteX1" fmla="*/ 467036 w 624762"/>
                        <a:gd name="connsiteY1" fmla="*/ 318800 h 508141"/>
                        <a:gd name="connsiteX2" fmla="*/ 244987 w 624762"/>
                        <a:gd name="connsiteY2" fmla="*/ 379836 h 508141"/>
                        <a:gd name="connsiteX3" fmla="*/ 116682 w 624762"/>
                        <a:gd name="connsiteY3" fmla="*/ 508141 h 508141"/>
                        <a:gd name="connsiteX4" fmla="*/ 20019 w 624762"/>
                        <a:gd name="connsiteY4" fmla="*/ 508141 h 508141"/>
                        <a:gd name="connsiteX5" fmla="*/ 20019 w 624762"/>
                        <a:gd name="connsiteY5" fmla="*/ 508140 h 508141"/>
                        <a:gd name="connsiteX6" fmla="*/ 20019 w 624762"/>
                        <a:gd name="connsiteY6" fmla="*/ 411477 h 508141"/>
                        <a:gd name="connsiteX7" fmla="*/ 159327 w 624762"/>
                        <a:gd name="connsiteY7" fmla="*/ 272170 h 508141"/>
                        <a:gd name="connsiteX8" fmla="*/ 181939 w 624762"/>
                        <a:gd name="connsiteY8" fmla="*/ 257155 h 508141"/>
                        <a:gd name="connsiteX9" fmla="*/ 298444 w 624762"/>
                        <a:gd name="connsiteY9" fmla="*/ 182806 h 508141"/>
                        <a:gd name="connsiteX10" fmla="*/ 392119 w 624762"/>
                        <a:gd name="connsiteY10" fmla="*/ 26 h 508141"/>
                        <a:gd name="connsiteX11" fmla="*/ 624762 w 624762"/>
                        <a:gd name="connsiteY11" fmla="*/ 139039 h 508141"/>
                        <a:gd name="connsiteX0" fmla="*/ 624762 w 624762"/>
                        <a:gd name="connsiteY0" fmla="*/ 139039 h 508141"/>
                        <a:gd name="connsiteX1" fmla="*/ 467036 w 624762"/>
                        <a:gd name="connsiteY1" fmla="*/ 318800 h 508141"/>
                        <a:gd name="connsiteX2" fmla="*/ 244987 w 624762"/>
                        <a:gd name="connsiteY2" fmla="*/ 379836 h 508141"/>
                        <a:gd name="connsiteX3" fmla="*/ 116682 w 624762"/>
                        <a:gd name="connsiteY3" fmla="*/ 508141 h 508141"/>
                        <a:gd name="connsiteX4" fmla="*/ 20019 w 624762"/>
                        <a:gd name="connsiteY4" fmla="*/ 508141 h 508141"/>
                        <a:gd name="connsiteX5" fmla="*/ 20019 w 624762"/>
                        <a:gd name="connsiteY5" fmla="*/ 508140 h 508141"/>
                        <a:gd name="connsiteX6" fmla="*/ 20019 w 624762"/>
                        <a:gd name="connsiteY6" fmla="*/ 411477 h 508141"/>
                        <a:gd name="connsiteX7" fmla="*/ 159327 w 624762"/>
                        <a:gd name="connsiteY7" fmla="*/ 272170 h 508141"/>
                        <a:gd name="connsiteX8" fmla="*/ 181939 w 624762"/>
                        <a:gd name="connsiteY8" fmla="*/ 257155 h 508141"/>
                        <a:gd name="connsiteX9" fmla="*/ 298444 w 624762"/>
                        <a:gd name="connsiteY9" fmla="*/ 182806 h 508141"/>
                        <a:gd name="connsiteX10" fmla="*/ 392119 w 624762"/>
                        <a:gd name="connsiteY10" fmla="*/ 26 h 508141"/>
                        <a:gd name="connsiteX11" fmla="*/ 624762 w 624762"/>
                        <a:gd name="connsiteY11" fmla="*/ 139039 h 50814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</a:cxnLst>
                      <a:rect l="l" t="t" r="r" b="b"/>
                      <a:pathLst>
                        <a:path w="624762" h="508141">
                          <a:moveTo>
                            <a:pt x="624762" y="139039"/>
                          </a:moveTo>
                          <a:cubicBezTo>
                            <a:pt x="572187" y="198959"/>
                            <a:pt x="549227" y="259412"/>
                            <a:pt x="467036" y="318800"/>
                          </a:cubicBezTo>
                          <a:cubicBezTo>
                            <a:pt x="404110" y="364268"/>
                            <a:pt x="319003" y="359491"/>
                            <a:pt x="244987" y="379836"/>
                          </a:cubicBezTo>
                          <a:lnTo>
                            <a:pt x="116682" y="508141"/>
                          </a:lnTo>
                          <a:cubicBezTo>
                            <a:pt x="89990" y="534834"/>
                            <a:pt x="46711" y="534834"/>
                            <a:pt x="20019" y="508141"/>
                          </a:cubicBezTo>
                          <a:lnTo>
                            <a:pt x="20019" y="508140"/>
                          </a:lnTo>
                          <a:cubicBezTo>
                            <a:pt x="-6674" y="481448"/>
                            <a:pt x="-6673" y="438169"/>
                            <a:pt x="20019" y="411477"/>
                          </a:cubicBezTo>
                          <a:lnTo>
                            <a:pt x="159327" y="272170"/>
                          </a:lnTo>
                          <a:cubicBezTo>
                            <a:pt x="166000" y="265497"/>
                            <a:pt x="173711" y="260491"/>
                            <a:pt x="181939" y="257155"/>
                          </a:cubicBezTo>
                          <a:lnTo>
                            <a:pt x="298444" y="182806"/>
                          </a:lnTo>
                          <a:lnTo>
                            <a:pt x="392119" y="26"/>
                          </a:lnTo>
                          <a:cubicBezTo>
                            <a:pt x="446927" y="-1866"/>
                            <a:pt x="570604" y="96302"/>
                            <a:pt x="624762" y="139039"/>
                          </a:cubicBezTo>
                          <a:close/>
                        </a:path>
                      </a:pathLst>
                    </a:cu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225" name="台形 224"/>
                    <p:cNvSpPr/>
                    <p:nvPr/>
                  </p:nvSpPr>
                  <p:spPr>
                    <a:xfrm rot="2503523">
                      <a:off x="5005719" y="2083409"/>
                      <a:ext cx="314324" cy="158511"/>
                    </a:xfrm>
                    <a:prstGeom prst="trapezoid">
                      <a:avLst>
                        <a:gd name="adj" fmla="val 13602"/>
                      </a:avLst>
                    </a:prstGeom>
                    <a:solidFill>
                      <a:srgbClr val="0070C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222" name="片側の 2 つの角を丸めた四角形 221"/>
                  <p:cNvSpPr/>
                  <p:nvPr/>
                </p:nvSpPr>
                <p:spPr>
                  <a:xfrm rot="13287502">
                    <a:off x="3297620" y="2724846"/>
                    <a:ext cx="337709" cy="1045039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0070C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</p:grpSp>
      </p:grpSp>
      <p:grpSp>
        <p:nvGrpSpPr>
          <p:cNvPr id="248" name="グループ化 247"/>
          <p:cNvGrpSpPr/>
          <p:nvPr/>
        </p:nvGrpSpPr>
        <p:grpSpPr>
          <a:xfrm>
            <a:off x="5898105" y="891018"/>
            <a:ext cx="1852061" cy="1498149"/>
            <a:chOff x="8599120" y="2016830"/>
            <a:chExt cx="1623561" cy="1313313"/>
          </a:xfrm>
        </p:grpSpPr>
        <p:grpSp>
          <p:nvGrpSpPr>
            <p:cNvPr id="249" name="グループ化 248"/>
            <p:cNvGrpSpPr/>
            <p:nvPr/>
          </p:nvGrpSpPr>
          <p:grpSpPr>
            <a:xfrm>
              <a:off x="9048397" y="2016830"/>
              <a:ext cx="719603" cy="1313313"/>
              <a:chOff x="9048397" y="4703064"/>
              <a:chExt cx="719603" cy="1313313"/>
            </a:xfrm>
          </p:grpSpPr>
          <p:sp>
            <p:nvSpPr>
              <p:cNvPr id="267" name="円/楕円 266"/>
              <p:cNvSpPr/>
              <p:nvPr/>
            </p:nvSpPr>
            <p:spPr>
              <a:xfrm>
                <a:off x="9109079" y="4840520"/>
                <a:ext cx="596330" cy="628719"/>
              </a:xfrm>
              <a:prstGeom prst="ellipse">
                <a:avLst/>
              </a:prstGeom>
              <a:solidFill>
                <a:srgbClr val="6633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68" name="円/楕円 689"/>
              <p:cNvSpPr/>
              <p:nvPr/>
            </p:nvSpPr>
            <p:spPr>
              <a:xfrm rot="20700000">
                <a:off x="9048397" y="5036229"/>
                <a:ext cx="174935" cy="214313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69" name="円/楕円 690"/>
              <p:cNvSpPr/>
              <p:nvPr/>
            </p:nvSpPr>
            <p:spPr>
              <a:xfrm rot="900000" flipH="1">
                <a:off x="9593065" y="5036230"/>
                <a:ext cx="174935" cy="214313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70" name="円/楕円 269"/>
              <p:cNvSpPr/>
              <p:nvPr/>
            </p:nvSpPr>
            <p:spPr>
              <a:xfrm>
                <a:off x="9077441" y="4703064"/>
                <a:ext cx="659606" cy="656783"/>
              </a:xfrm>
              <a:prstGeom prst="ellipse">
                <a:avLst/>
              </a:prstGeom>
              <a:solidFill>
                <a:srgbClr val="6633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71" name="月 270"/>
              <p:cNvSpPr/>
              <p:nvPr/>
            </p:nvSpPr>
            <p:spPr>
              <a:xfrm rot="900000" flipH="1">
                <a:off x="9091998" y="5030320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72" name="月 271"/>
              <p:cNvSpPr/>
              <p:nvPr/>
            </p:nvSpPr>
            <p:spPr>
              <a:xfrm rot="709480" flipH="1">
                <a:off x="9128894" y="5040206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6633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73" name="月 272"/>
              <p:cNvSpPr/>
              <p:nvPr/>
            </p:nvSpPr>
            <p:spPr>
              <a:xfrm rot="462998" flipH="1">
                <a:off x="9163304" y="5049425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74" name="月 273"/>
              <p:cNvSpPr/>
              <p:nvPr/>
            </p:nvSpPr>
            <p:spPr>
              <a:xfrm rot="500641" flipH="1">
                <a:off x="9203096" y="5075965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6633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75" name="月 274"/>
              <p:cNvSpPr/>
              <p:nvPr/>
            </p:nvSpPr>
            <p:spPr>
              <a:xfrm rot="310121" flipH="1">
                <a:off x="9240889" y="5081509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76" name="月 275"/>
              <p:cNvSpPr/>
              <p:nvPr/>
            </p:nvSpPr>
            <p:spPr>
              <a:xfrm rot="63639" flipH="1">
                <a:off x="9276136" y="5086677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6633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77" name="月 276"/>
              <p:cNvSpPr/>
              <p:nvPr/>
            </p:nvSpPr>
            <p:spPr>
              <a:xfrm rot="20700000">
                <a:off x="9597577" y="5030320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78" name="月 277"/>
              <p:cNvSpPr/>
              <p:nvPr/>
            </p:nvSpPr>
            <p:spPr>
              <a:xfrm rot="20890520">
                <a:off x="9560681" y="5040206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6633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79" name="月 278"/>
              <p:cNvSpPr/>
              <p:nvPr/>
            </p:nvSpPr>
            <p:spPr>
              <a:xfrm rot="21137002">
                <a:off x="9526271" y="5049425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80" name="月 279"/>
              <p:cNvSpPr/>
              <p:nvPr/>
            </p:nvSpPr>
            <p:spPr>
              <a:xfrm rot="21099359">
                <a:off x="9486479" y="5075965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6633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81" name="月 280"/>
              <p:cNvSpPr/>
              <p:nvPr/>
            </p:nvSpPr>
            <p:spPr>
              <a:xfrm rot="21289879">
                <a:off x="9448686" y="5081509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82" name="月 281"/>
              <p:cNvSpPr/>
              <p:nvPr/>
            </p:nvSpPr>
            <p:spPr>
              <a:xfrm rot="21536361">
                <a:off x="9413439" y="5086677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6633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83" name="片側の 2 つの角を丸めた四角形 282"/>
              <p:cNvSpPr/>
              <p:nvPr/>
            </p:nvSpPr>
            <p:spPr>
              <a:xfrm rot="10800000">
                <a:off x="9338207" y="5319902"/>
                <a:ext cx="139982" cy="24436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84" name="円/楕円 691"/>
              <p:cNvSpPr/>
              <p:nvPr/>
            </p:nvSpPr>
            <p:spPr>
              <a:xfrm>
                <a:off x="9118676" y="4782662"/>
                <a:ext cx="579044" cy="651868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85" name="円/楕円 632"/>
              <p:cNvSpPr/>
              <p:nvPr/>
            </p:nvSpPr>
            <p:spPr>
              <a:xfrm>
                <a:off x="9363824" y="5235149"/>
                <a:ext cx="84568" cy="27721"/>
              </a:xfrm>
              <a:custGeom>
                <a:avLst/>
                <a:gdLst>
                  <a:gd name="connsiteX0" fmla="*/ 0 w 84568"/>
                  <a:gd name="connsiteY0" fmla="*/ 22860 h 45719"/>
                  <a:gd name="connsiteX1" fmla="*/ 42284 w 84568"/>
                  <a:gd name="connsiteY1" fmla="*/ 0 h 45719"/>
                  <a:gd name="connsiteX2" fmla="*/ 84568 w 84568"/>
                  <a:gd name="connsiteY2" fmla="*/ 22860 h 45719"/>
                  <a:gd name="connsiteX3" fmla="*/ 42284 w 84568"/>
                  <a:gd name="connsiteY3" fmla="*/ 45720 h 45719"/>
                  <a:gd name="connsiteX4" fmla="*/ 0 w 84568"/>
                  <a:gd name="connsiteY4" fmla="*/ 22860 h 45719"/>
                  <a:gd name="connsiteX0" fmla="*/ 0 w 84568"/>
                  <a:gd name="connsiteY0" fmla="*/ 22860 h 45720"/>
                  <a:gd name="connsiteX1" fmla="*/ 42284 w 84568"/>
                  <a:gd name="connsiteY1" fmla="*/ 0 h 45720"/>
                  <a:gd name="connsiteX2" fmla="*/ 84568 w 84568"/>
                  <a:gd name="connsiteY2" fmla="*/ 22860 h 45720"/>
                  <a:gd name="connsiteX3" fmla="*/ 42284 w 84568"/>
                  <a:gd name="connsiteY3" fmla="*/ 45720 h 45720"/>
                  <a:gd name="connsiteX4" fmla="*/ 0 w 84568"/>
                  <a:gd name="connsiteY4" fmla="*/ 22860 h 45720"/>
                  <a:gd name="connsiteX0" fmla="*/ 0 w 84568"/>
                  <a:gd name="connsiteY0" fmla="*/ 22860 h 45720"/>
                  <a:gd name="connsiteX1" fmla="*/ 42284 w 84568"/>
                  <a:gd name="connsiteY1" fmla="*/ 0 h 45720"/>
                  <a:gd name="connsiteX2" fmla="*/ 84568 w 84568"/>
                  <a:gd name="connsiteY2" fmla="*/ 22860 h 45720"/>
                  <a:gd name="connsiteX3" fmla="*/ 42284 w 84568"/>
                  <a:gd name="connsiteY3" fmla="*/ 45720 h 45720"/>
                  <a:gd name="connsiteX4" fmla="*/ 0 w 84568"/>
                  <a:gd name="connsiteY4" fmla="*/ 22860 h 45720"/>
                  <a:gd name="connsiteX0" fmla="*/ 0 w 84568"/>
                  <a:gd name="connsiteY0" fmla="*/ 4861 h 27721"/>
                  <a:gd name="connsiteX1" fmla="*/ 42284 w 84568"/>
                  <a:gd name="connsiteY1" fmla="*/ 8195 h 27721"/>
                  <a:gd name="connsiteX2" fmla="*/ 84568 w 84568"/>
                  <a:gd name="connsiteY2" fmla="*/ 4861 h 27721"/>
                  <a:gd name="connsiteX3" fmla="*/ 42284 w 84568"/>
                  <a:gd name="connsiteY3" fmla="*/ 27721 h 27721"/>
                  <a:gd name="connsiteX4" fmla="*/ 0 w 84568"/>
                  <a:gd name="connsiteY4" fmla="*/ 4861 h 277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4568" h="27721">
                    <a:moveTo>
                      <a:pt x="0" y="4861"/>
                    </a:moveTo>
                    <a:cubicBezTo>
                      <a:pt x="0" y="-7764"/>
                      <a:pt x="18931" y="8195"/>
                      <a:pt x="42284" y="8195"/>
                    </a:cubicBezTo>
                    <a:cubicBezTo>
                      <a:pt x="65637" y="8195"/>
                      <a:pt x="84568" y="-7764"/>
                      <a:pt x="84568" y="4861"/>
                    </a:cubicBezTo>
                    <a:cubicBezTo>
                      <a:pt x="84568" y="17486"/>
                      <a:pt x="65637" y="27721"/>
                      <a:pt x="42284" y="27721"/>
                    </a:cubicBezTo>
                    <a:cubicBezTo>
                      <a:pt x="18931" y="27721"/>
                      <a:pt x="0" y="17486"/>
                      <a:pt x="0" y="4861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86" name="片側の 2 つの角を丸めた四角形 285"/>
              <p:cNvSpPr/>
              <p:nvPr/>
            </p:nvSpPr>
            <p:spPr>
              <a:xfrm>
                <a:off x="9127642" y="5473933"/>
                <a:ext cx="562934" cy="502092"/>
              </a:xfrm>
              <a:prstGeom prst="round2SameRect">
                <a:avLst>
                  <a:gd name="adj1" fmla="val 41975"/>
                  <a:gd name="adj2" fmla="val 0"/>
                </a:avLst>
              </a:prstGeom>
              <a:solidFill>
                <a:srgbClr val="FF66CC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87" name="フリーフォーム 286"/>
              <p:cNvSpPr/>
              <p:nvPr/>
            </p:nvSpPr>
            <p:spPr>
              <a:xfrm>
                <a:off x="9106676" y="5490174"/>
                <a:ext cx="604867" cy="526203"/>
              </a:xfrm>
              <a:custGeom>
                <a:avLst/>
                <a:gdLst>
                  <a:gd name="connsiteX0" fmla="*/ 141626 w 604867"/>
                  <a:gd name="connsiteY0" fmla="*/ 0 h 526203"/>
                  <a:gd name="connsiteX1" fmla="*/ 302434 w 604867"/>
                  <a:gd name="connsiteY1" fmla="*/ 456550 h 526203"/>
                  <a:gd name="connsiteX2" fmla="*/ 463242 w 604867"/>
                  <a:gd name="connsiteY2" fmla="*/ 1 h 526203"/>
                  <a:gd name="connsiteX3" fmla="*/ 476513 w 604867"/>
                  <a:gd name="connsiteY3" fmla="*/ 4120 h 526203"/>
                  <a:gd name="connsiteX4" fmla="*/ 604867 w 604867"/>
                  <a:gd name="connsiteY4" fmla="*/ 197761 h 526203"/>
                  <a:gd name="connsiteX5" fmla="*/ 604867 w 604867"/>
                  <a:gd name="connsiteY5" fmla="*/ 526203 h 526203"/>
                  <a:gd name="connsiteX6" fmla="*/ 0 w 604867"/>
                  <a:gd name="connsiteY6" fmla="*/ 526203 h 526203"/>
                  <a:gd name="connsiteX7" fmla="*/ 0 w 604867"/>
                  <a:gd name="connsiteY7" fmla="*/ 197761 h 526203"/>
                  <a:gd name="connsiteX8" fmla="*/ 128354 w 604867"/>
                  <a:gd name="connsiteY8" fmla="*/ 4120 h 5262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04867" h="526203">
                    <a:moveTo>
                      <a:pt x="141626" y="0"/>
                    </a:moveTo>
                    <a:lnTo>
                      <a:pt x="302434" y="456550"/>
                    </a:lnTo>
                    <a:lnTo>
                      <a:pt x="463242" y="1"/>
                    </a:lnTo>
                    <a:lnTo>
                      <a:pt x="476513" y="4120"/>
                    </a:lnTo>
                    <a:cubicBezTo>
                      <a:pt x="551942" y="36024"/>
                      <a:pt x="604867" y="110712"/>
                      <a:pt x="604867" y="197761"/>
                    </a:cubicBezTo>
                    <a:lnTo>
                      <a:pt x="604867" y="526203"/>
                    </a:lnTo>
                    <a:lnTo>
                      <a:pt x="0" y="526203"/>
                    </a:lnTo>
                    <a:lnTo>
                      <a:pt x="0" y="197761"/>
                    </a:lnTo>
                    <a:cubicBezTo>
                      <a:pt x="0" y="110712"/>
                      <a:pt x="52926" y="36024"/>
                      <a:pt x="128354" y="412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88" name="直角三角形 287"/>
              <p:cNvSpPr/>
              <p:nvPr/>
            </p:nvSpPr>
            <p:spPr>
              <a:xfrm rot="5400000">
                <a:off x="9243470" y="5481430"/>
                <a:ext cx="166542" cy="149231"/>
              </a:xfrm>
              <a:prstGeom prst="rtTriangle">
                <a:avLst/>
              </a:prstGeom>
              <a:solidFill>
                <a:srgbClr val="FF66CC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89" name="直角三角形 288"/>
              <p:cNvSpPr/>
              <p:nvPr/>
            </p:nvSpPr>
            <p:spPr>
              <a:xfrm rot="16200000" flipH="1">
                <a:off x="9408207" y="5481430"/>
                <a:ext cx="166542" cy="149231"/>
              </a:xfrm>
              <a:prstGeom prst="rtTriangle">
                <a:avLst/>
              </a:prstGeom>
              <a:solidFill>
                <a:srgbClr val="FF66CC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90" name="円/楕円 289"/>
              <p:cNvSpPr/>
              <p:nvPr/>
            </p:nvSpPr>
            <p:spPr>
              <a:xfrm>
                <a:off x="9188635" y="5007668"/>
                <a:ext cx="136141" cy="179470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91" name="円/楕円 290"/>
              <p:cNvSpPr/>
              <p:nvPr/>
            </p:nvSpPr>
            <p:spPr>
              <a:xfrm>
                <a:off x="9209396" y="5048048"/>
                <a:ext cx="94621" cy="97363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92" name="フリーフォーム 291"/>
              <p:cNvSpPr/>
              <p:nvPr/>
            </p:nvSpPr>
            <p:spPr>
              <a:xfrm>
                <a:off x="9193309" y="4993155"/>
                <a:ext cx="126794" cy="71160"/>
              </a:xfrm>
              <a:custGeom>
                <a:avLst/>
                <a:gdLst>
                  <a:gd name="connsiteX0" fmla="*/ 57760 w 304206"/>
                  <a:gd name="connsiteY0" fmla="*/ 0 h 178653"/>
                  <a:gd name="connsiteX1" fmla="*/ 100474 w 304206"/>
                  <a:gd name="connsiteY1" fmla="*/ 28774 h 178653"/>
                  <a:gd name="connsiteX2" fmla="*/ 103539 w 304206"/>
                  <a:gd name="connsiteY2" fmla="*/ 26543 h 178653"/>
                  <a:gd name="connsiteX3" fmla="*/ 152103 w 304206"/>
                  <a:gd name="connsiteY3" fmla="*/ 15422 h 178653"/>
                  <a:gd name="connsiteX4" fmla="*/ 302586 w 304206"/>
                  <a:gd name="connsiteY4" fmla="*/ 166496 h 178653"/>
                  <a:gd name="connsiteX5" fmla="*/ 304206 w 304206"/>
                  <a:gd name="connsiteY5" fmla="*/ 178653 h 178653"/>
                  <a:gd name="connsiteX6" fmla="*/ 287175 w 304206"/>
                  <a:gd name="connsiteY6" fmla="*/ 145942 h 178653"/>
                  <a:gd name="connsiteX7" fmla="*/ 152103 w 304206"/>
                  <a:gd name="connsiteY7" fmla="*/ 73492 h 178653"/>
                  <a:gd name="connsiteX8" fmla="*/ 17033 w 304206"/>
                  <a:gd name="connsiteY8" fmla="*/ 145942 h 178653"/>
                  <a:gd name="connsiteX9" fmla="*/ 0 w 304206"/>
                  <a:gd name="connsiteY9" fmla="*/ 178653 h 178653"/>
                  <a:gd name="connsiteX10" fmla="*/ 1621 w 304206"/>
                  <a:gd name="connsiteY10" fmla="*/ 166496 h 178653"/>
                  <a:gd name="connsiteX11" fmla="*/ 24842 w 304206"/>
                  <a:gd name="connsiteY11" fmla="*/ 108529 h 178653"/>
                  <a:gd name="connsiteX12" fmla="*/ 8216 w 304206"/>
                  <a:gd name="connsiteY12" fmla="*/ 56904 h 178653"/>
                  <a:gd name="connsiteX13" fmla="*/ 49785 w 304206"/>
                  <a:gd name="connsiteY13" fmla="*/ 72815 h 178653"/>
                  <a:gd name="connsiteX14" fmla="*/ 60792 w 304206"/>
                  <a:gd name="connsiteY14" fmla="*/ 57667 h 178653"/>
                  <a:gd name="connsiteX15" fmla="*/ 61711 w 304206"/>
                  <a:gd name="connsiteY15" fmla="*/ 56998 h 1786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304206" h="178653">
                    <a:moveTo>
                      <a:pt x="57760" y="0"/>
                    </a:moveTo>
                    <a:lnTo>
                      <a:pt x="100474" y="28774"/>
                    </a:lnTo>
                    <a:lnTo>
                      <a:pt x="103539" y="26543"/>
                    </a:lnTo>
                    <a:cubicBezTo>
                      <a:pt x="118880" y="19316"/>
                      <a:pt x="135192" y="15422"/>
                      <a:pt x="152103" y="15422"/>
                    </a:cubicBezTo>
                    <a:cubicBezTo>
                      <a:pt x="219752" y="15422"/>
                      <a:pt x="277794" y="77717"/>
                      <a:pt x="302586" y="166496"/>
                    </a:cubicBezTo>
                    <a:lnTo>
                      <a:pt x="304206" y="178653"/>
                    </a:lnTo>
                    <a:lnTo>
                      <a:pt x="287175" y="145942"/>
                    </a:lnTo>
                    <a:cubicBezTo>
                      <a:pt x="252607" y="101179"/>
                      <a:pt x="204853" y="73492"/>
                      <a:pt x="152103" y="73492"/>
                    </a:cubicBezTo>
                    <a:cubicBezTo>
                      <a:pt x="99355" y="73492"/>
                      <a:pt x="51599" y="101179"/>
                      <a:pt x="17033" y="145942"/>
                    </a:cubicBezTo>
                    <a:lnTo>
                      <a:pt x="0" y="178653"/>
                    </a:lnTo>
                    <a:lnTo>
                      <a:pt x="1621" y="166496"/>
                    </a:lnTo>
                    <a:lnTo>
                      <a:pt x="24842" y="108529"/>
                    </a:lnTo>
                    <a:lnTo>
                      <a:pt x="8216" y="56904"/>
                    </a:lnTo>
                    <a:lnTo>
                      <a:pt x="49785" y="72815"/>
                    </a:lnTo>
                    <a:lnTo>
                      <a:pt x="60792" y="57667"/>
                    </a:lnTo>
                    <a:lnTo>
                      <a:pt x="61711" y="56998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93" name="円/楕円 292"/>
              <p:cNvSpPr/>
              <p:nvPr/>
            </p:nvSpPr>
            <p:spPr>
              <a:xfrm>
                <a:off x="9225549" y="5062260"/>
                <a:ext cx="62314" cy="64118"/>
              </a:xfrm>
              <a:prstGeom prst="ellipse">
                <a:avLst/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94" name="円/楕円 293"/>
              <p:cNvSpPr/>
              <p:nvPr/>
            </p:nvSpPr>
            <p:spPr>
              <a:xfrm>
                <a:off x="9233903" y="5054791"/>
                <a:ext cx="44305" cy="45589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95" name="円/楕円 294"/>
              <p:cNvSpPr/>
              <p:nvPr/>
            </p:nvSpPr>
            <p:spPr>
              <a:xfrm flipV="1">
                <a:off x="9224248" y="5098340"/>
                <a:ext cx="28572" cy="27305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96" name="円/楕円 295"/>
              <p:cNvSpPr/>
              <p:nvPr/>
            </p:nvSpPr>
            <p:spPr>
              <a:xfrm flipH="1">
                <a:off x="9483326" y="5007668"/>
                <a:ext cx="136141" cy="179470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97" name="円/楕円 296"/>
              <p:cNvSpPr/>
              <p:nvPr/>
            </p:nvSpPr>
            <p:spPr>
              <a:xfrm flipH="1">
                <a:off x="9504086" y="5048048"/>
                <a:ext cx="94621" cy="97363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98" name="フリーフォーム 297"/>
              <p:cNvSpPr/>
              <p:nvPr/>
            </p:nvSpPr>
            <p:spPr>
              <a:xfrm flipH="1">
                <a:off x="9487999" y="4993155"/>
                <a:ext cx="126794" cy="71160"/>
              </a:xfrm>
              <a:custGeom>
                <a:avLst/>
                <a:gdLst>
                  <a:gd name="connsiteX0" fmla="*/ 57760 w 304206"/>
                  <a:gd name="connsiteY0" fmla="*/ 0 h 178653"/>
                  <a:gd name="connsiteX1" fmla="*/ 100474 w 304206"/>
                  <a:gd name="connsiteY1" fmla="*/ 28774 h 178653"/>
                  <a:gd name="connsiteX2" fmla="*/ 103539 w 304206"/>
                  <a:gd name="connsiteY2" fmla="*/ 26543 h 178653"/>
                  <a:gd name="connsiteX3" fmla="*/ 152103 w 304206"/>
                  <a:gd name="connsiteY3" fmla="*/ 15422 h 178653"/>
                  <a:gd name="connsiteX4" fmla="*/ 302586 w 304206"/>
                  <a:gd name="connsiteY4" fmla="*/ 166496 h 178653"/>
                  <a:gd name="connsiteX5" fmla="*/ 304206 w 304206"/>
                  <a:gd name="connsiteY5" fmla="*/ 178653 h 178653"/>
                  <a:gd name="connsiteX6" fmla="*/ 287175 w 304206"/>
                  <a:gd name="connsiteY6" fmla="*/ 145942 h 178653"/>
                  <a:gd name="connsiteX7" fmla="*/ 152103 w 304206"/>
                  <a:gd name="connsiteY7" fmla="*/ 73492 h 178653"/>
                  <a:gd name="connsiteX8" fmla="*/ 17033 w 304206"/>
                  <a:gd name="connsiteY8" fmla="*/ 145942 h 178653"/>
                  <a:gd name="connsiteX9" fmla="*/ 0 w 304206"/>
                  <a:gd name="connsiteY9" fmla="*/ 178653 h 178653"/>
                  <a:gd name="connsiteX10" fmla="*/ 1621 w 304206"/>
                  <a:gd name="connsiteY10" fmla="*/ 166496 h 178653"/>
                  <a:gd name="connsiteX11" fmla="*/ 24842 w 304206"/>
                  <a:gd name="connsiteY11" fmla="*/ 108529 h 178653"/>
                  <a:gd name="connsiteX12" fmla="*/ 8216 w 304206"/>
                  <a:gd name="connsiteY12" fmla="*/ 56904 h 178653"/>
                  <a:gd name="connsiteX13" fmla="*/ 49785 w 304206"/>
                  <a:gd name="connsiteY13" fmla="*/ 72815 h 178653"/>
                  <a:gd name="connsiteX14" fmla="*/ 60792 w 304206"/>
                  <a:gd name="connsiteY14" fmla="*/ 57667 h 178653"/>
                  <a:gd name="connsiteX15" fmla="*/ 61711 w 304206"/>
                  <a:gd name="connsiteY15" fmla="*/ 56998 h 1786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304206" h="178653">
                    <a:moveTo>
                      <a:pt x="57760" y="0"/>
                    </a:moveTo>
                    <a:lnTo>
                      <a:pt x="100474" y="28774"/>
                    </a:lnTo>
                    <a:lnTo>
                      <a:pt x="103539" y="26543"/>
                    </a:lnTo>
                    <a:cubicBezTo>
                      <a:pt x="118880" y="19316"/>
                      <a:pt x="135192" y="15422"/>
                      <a:pt x="152103" y="15422"/>
                    </a:cubicBezTo>
                    <a:cubicBezTo>
                      <a:pt x="219752" y="15422"/>
                      <a:pt x="277794" y="77717"/>
                      <a:pt x="302586" y="166496"/>
                    </a:cubicBezTo>
                    <a:lnTo>
                      <a:pt x="304206" y="178653"/>
                    </a:lnTo>
                    <a:lnTo>
                      <a:pt x="287175" y="145942"/>
                    </a:lnTo>
                    <a:cubicBezTo>
                      <a:pt x="252607" y="101179"/>
                      <a:pt x="204853" y="73492"/>
                      <a:pt x="152103" y="73492"/>
                    </a:cubicBezTo>
                    <a:cubicBezTo>
                      <a:pt x="99355" y="73492"/>
                      <a:pt x="51599" y="101179"/>
                      <a:pt x="17033" y="145942"/>
                    </a:cubicBezTo>
                    <a:lnTo>
                      <a:pt x="0" y="178653"/>
                    </a:lnTo>
                    <a:lnTo>
                      <a:pt x="1621" y="166496"/>
                    </a:lnTo>
                    <a:lnTo>
                      <a:pt x="24842" y="108529"/>
                    </a:lnTo>
                    <a:lnTo>
                      <a:pt x="8216" y="56904"/>
                    </a:lnTo>
                    <a:lnTo>
                      <a:pt x="49785" y="72815"/>
                    </a:lnTo>
                    <a:lnTo>
                      <a:pt x="60792" y="57667"/>
                    </a:lnTo>
                    <a:lnTo>
                      <a:pt x="61711" y="56998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99" name="円/楕円 298"/>
              <p:cNvSpPr/>
              <p:nvPr/>
            </p:nvSpPr>
            <p:spPr>
              <a:xfrm flipH="1">
                <a:off x="9520239" y="5062260"/>
                <a:ext cx="62314" cy="64118"/>
              </a:xfrm>
              <a:prstGeom prst="ellipse">
                <a:avLst/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00" name="円/楕円 299"/>
              <p:cNvSpPr/>
              <p:nvPr/>
            </p:nvSpPr>
            <p:spPr>
              <a:xfrm flipH="1">
                <a:off x="9529894" y="5054791"/>
                <a:ext cx="44305" cy="45589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01" name="円/楕円 300"/>
              <p:cNvSpPr/>
              <p:nvPr/>
            </p:nvSpPr>
            <p:spPr>
              <a:xfrm flipH="1" flipV="1">
                <a:off x="9555282" y="5098340"/>
                <a:ext cx="28572" cy="27305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02" name="月 316"/>
              <p:cNvSpPr/>
              <p:nvPr/>
            </p:nvSpPr>
            <p:spPr>
              <a:xfrm rot="5400000" flipH="1">
                <a:off x="9226771" y="4845973"/>
                <a:ext cx="45719" cy="177147"/>
              </a:xfrm>
              <a:custGeom>
                <a:avLst/>
                <a:gdLst>
                  <a:gd name="connsiteX0" fmla="*/ 45719 w 45719"/>
                  <a:gd name="connsiteY0" fmla="*/ 182762 h 182762"/>
                  <a:gd name="connsiteX1" fmla="*/ 0 w 45719"/>
                  <a:gd name="connsiteY1" fmla="*/ 91381 h 182762"/>
                  <a:gd name="connsiteX2" fmla="*/ 45719 w 45719"/>
                  <a:gd name="connsiteY2" fmla="*/ 0 h 182762"/>
                  <a:gd name="connsiteX3" fmla="*/ 13270 w 45719"/>
                  <a:gd name="connsiteY3" fmla="*/ 91381 h 182762"/>
                  <a:gd name="connsiteX4" fmla="*/ 45719 w 45719"/>
                  <a:gd name="connsiteY4" fmla="*/ 182762 h 182762"/>
                  <a:gd name="connsiteX0" fmla="*/ 45719 w 46081"/>
                  <a:gd name="connsiteY0" fmla="*/ 182762 h 187468"/>
                  <a:gd name="connsiteX1" fmla="*/ 0 w 46081"/>
                  <a:gd name="connsiteY1" fmla="*/ 91381 h 187468"/>
                  <a:gd name="connsiteX2" fmla="*/ 45719 w 46081"/>
                  <a:gd name="connsiteY2" fmla="*/ 0 h 187468"/>
                  <a:gd name="connsiteX3" fmla="*/ 13270 w 46081"/>
                  <a:gd name="connsiteY3" fmla="*/ 91381 h 187468"/>
                  <a:gd name="connsiteX4" fmla="*/ 45719 w 46081"/>
                  <a:gd name="connsiteY4" fmla="*/ 182762 h 187468"/>
                  <a:gd name="connsiteX0" fmla="*/ 45719 w 46362"/>
                  <a:gd name="connsiteY0" fmla="*/ 182762 h 183687"/>
                  <a:gd name="connsiteX1" fmla="*/ 0 w 46362"/>
                  <a:gd name="connsiteY1" fmla="*/ 91381 h 183687"/>
                  <a:gd name="connsiteX2" fmla="*/ 45719 w 46362"/>
                  <a:gd name="connsiteY2" fmla="*/ 0 h 183687"/>
                  <a:gd name="connsiteX3" fmla="*/ 13270 w 46362"/>
                  <a:gd name="connsiteY3" fmla="*/ 91381 h 183687"/>
                  <a:gd name="connsiteX4" fmla="*/ 45719 w 46362"/>
                  <a:gd name="connsiteY4" fmla="*/ 182762 h 183687"/>
                  <a:gd name="connsiteX0" fmla="*/ 45719 w 46391"/>
                  <a:gd name="connsiteY0" fmla="*/ 183470 h 184395"/>
                  <a:gd name="connsiteX1" fmla="*/ 0 w 46391"/>
                  <a:gd name="connsiteY1" fmla="*/ 92089 h 184395"/>
                  <a:gd name="connsiteX2" fmla="*/ 45719 w 46391"/>
                  <a:gd name="connsiteY2" fmla="*/ 708 h 184395"/>
                  <a:gd name="connsiteX3" fmla="*/ 13270 w 46391"/>
                  <a:gd name="connsiteY3" fmla="*/ 92089 h 184395"/>
                  <a:gd name="connsiteX4" fmla="*/ 45719 w 46391"/>
                  <a:gd name="connsiteY4" fmla="*/ 183470 h 184395"/>
                  <a:gd name="connsiteX0" fmla="*/ 45719 w 46441"/>
                  <a:gd name="connsiteY0" fmla="*/ 183470 h 184395"/>
                  <a:gd name="connsiteX1" fmla="*/ 0 w 46441"/>
                  <a:gd name="connsiteY1" fmla="*/ 92089 h 184395"/>
                  <a:gd name="connsiteX2" fmla="*/ 45719 w 46441"/>
                  <a:gd name="connsiteY2" fmla="*/ 708 h 184395"/>
                  <a:gd name="connsiteX3" fmla="*/ 13270 w 46441"/>
                  <a:gd name="connsiteY3" fmla="*/ 92089 h 184395"/>
                  <a:gd name="connsiteX4" fmla="*/ 45719 w 46441"/>
                  <a:gd name="connsiteY4" fmla="*/ 183470 h 184395"/>
                  <a:gd name="connsiteX0" fmla="*/ 45719 w 46441"/>
                  <a:gd name="connsiteY0" fmla="*/ 184037 h 185644"/>
                  <a:gd name="connsiteX1" fmla="*/ 0 w 46441"/>
                  <a:gd name="connsiteY1" fmla="*/ 92656 h 185644"/>
                  <a:gd name="connsiteX2" fmla="*/ 45719 w 46441"/>
                  <a:gd name="connsiteY2" fmla="*/ 1275 h 185644"/>
                  <a:gd name="connsiteX3" fmla="*/ 13270 w 46441"/>
                  <a:gd name="connsiteY3" fmla="*/ 92656 h 185644"/>
                  <a:gd name="connsiteX4" fmla="*/ 45719 w 46441"/>
                  <a:gd name="connsiteY4" fmla="*/ 184037 h 185644"/>
                  <a:gd name="connsiteX0" fmla="*/ 45719 w 46399"/>
                  <a:gd name="connsiteY0" fmla="*/ 184037 h 185644"/>
                  <a:gd name="connsiteX1" fmla="*/ 0 w 46399"/>
                  <a:gd name="connsiteY1" fmla="*/ 92656 h 185644"/>
                  <a:gd name="connsiteX2" fmla="*/ 45719 w 46399"/>
                  <a:gd name="connsiteY2" fmla="*/ 1275 h 185644"/>
                  <a:gd name="connsiteX3" fmla="*/ 13270 w 46399"/>
                  <a:gd name="connsiteY3" fmla="*/ 92656 h 185644"/>
                  <a:gd name="connsiteX4" fmla="*/ 45719 w 46399"/>
                  <a:gd name="connsiteY4" fmla="*/ 184037 h 185644"/>
                  <a:gd name="connsiteX0" fmla="*/ 45719 w 46399"/>
                  <a:gd name="connsiteY0" fmla="*/ 184037 h 184841"/>
                  <a:gd name="connsiteX1" fmla="*/ 0 w 46399"/>
                  <a:gd name="connsiteY1" fmla="*/ 92656 h 184841"/>
                  <a:gd name="connsiteX2" fmla="*/ 45719 w 46399"/>
                  <a:gd name="connsiteY2" fmla="*/ 1275 h 184841"/>
                  <a:gd name="connsiteX3" fmla="*/ 13270 w 46399"/>
                  <a:gd name="connsiteY3" fmla="*/ 92656 h 184841"/>
                  <a:gd name="connsiteX4" fmla="*/ 45719 w 46399"/>
                  <a:gd name="connsiteY4" fmla="*/ 184037 h 184841"/>
                  <a:gd name="connsiteX0" fmla="*/ 45719 w 46053"/>
                  <a:gd name="connsiteY0" fmla="*/ 183466 h 184270"/>
                  <a:gd name="connsiteX1" fmla="*/ 0 w 46053"/>
                  <a:gd name="connsiteY1" fmla="*/ 92085 h 184270"/>
                  <a:gd name="connsiteX2" fmla="*/ 45719 w 46053"/>
                  <a:gd name="connsiteY2" fmla="*/ 704 h 184270"/>
                  <a:gd name="connsiteX3" fmla="*/ 13270 w 46053"/>
                  <a:gd name="connsiteY3" fmla="*/ 92085 h 184270"/>
                  <a:gd name="connsiteX4" fmla="*/ 45719 w 46053"/>
                  <a:gd name="connsiteY4" fmla="*/ 183466 h 1842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6053" h="184270">
                    <a:moveTo>
                      <a:pt x="45719" y="183466"/>
                    </a:moveTo>
                    <a:cubicBezTo>
                      <a:pt x="41497" y="188789"/>
                      <a:pt x="0" y="168747"/>
                      <a:pt x="0" y="92085"/>
                    </a:cubicBezTo>
                    <a:cubicBezTo>
                      <a:pt x="0" y="15423"/>
                      <a:pt x="41772" y="-4190"/>
                      <a:pt x="45719" y="704"/>
                    </a:cubicBezTo>
                    <a:cubicBezTo>
                      <a:pt x="49666" y="5598"/>
                      <a:pt x="13756" y="23769"/>
                      <a:pt x="13270" y="92085"/>
                    </a:cubicBezTo>
                    <a:cubicBezTo>
                      <a:pt x="12784" y="160401"/>
                      <a:pt x="49941" y="178143"/>
                      <a:pt x="45719" y="183466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03" name="月 316"/>
              <p:cNvSpPr/>
              <p:nvPr/>
            </p:nvSpPr>
            <p:spPr>
              <a:xfrm rot="5400000" flipH="1">
                <a:off x="9533952" y="4845973"/>
                <a:ext cx="45719" cy="177147"/>
              </a:xfrm>
              <a:custGeom>
                <a:avLst/>
                <a:gdLst>
                  <a:gd name="connsiteX0" fmla="*/ 45719 w 45719"/>
                  <a:gd name="connsiteY0" fmla="*/ 182762 h 182762"/>
                  <a:gd name="connsiteX1" fmla="*/ 0 w 45719"/>
                  <a:gd name="connsiteY1" fmla="*/ 91381 h 182762"/>
                  <a:gd name="connsiteX2" fmla="*/ 45719 w 45719"/>
                  <a:gd name="connsiteY2" fmla="*/ 0 h 182762"/>
                  <a:gd name="connsiteX3" fmla="*/ 13270 w 45719"/>
                  <a:gd name="connsiteY3" fmla="*/ 91381 h 182762"/>
                  <a:gd name="connsiteX4" fmla="*/ 45719 w 45719"/>
                  <a:gd name="connsiteY4" fmla="*/ 182762 h 182762"/>
                  <a:gd name="connsiteX0" fmla="*/ 45719 w 46081"/>
                  <a:gd name="connsiteY0" fmla="*/ 182762 h 187468"/>
                  <a:gd name="connsiteX1" fmla="*/ 0 w 46081"/>
                  <a:gd name="connsiteY1" fmla="*/ 91381 h 187468"/>
                  <a:gd name="connsiteX2" fmla="*/ 45719 w 46081"/>
                  <a:gd name="connsiteY2" fmla="*/ 0 h 187468"/>
                  <a:gd name="connsiteX3" fmla="*/ 13270 w 46081"/>
                  <a:gd name="connsiteY3" fmla="*/ 91381 h 187468"/>
                  <a:gd name="connsiteX4" fmla="*/ 45719 w 46081"/>
                  <a:gd name="connsiteY4" fmla="*/ 182762 h 187468"/>
                  <a:gd name="connsiteX0" fmla="*/ 45719 w 46362"/>
                  <a:gd name="connsiteY0" fmla="*/ 182762 h 183687"/>
                  <a:gd name="connsiteX1" fmla="*/ 0 w 46362"/>
                  <a:gd name="connsiteY1" fmla="*/ 91381 h 183687"/>
                  <a:gd name="connsiteX2" fmla="*/ 45719 w 46362"/>
                  <a:gd name="connsiteY2" fmla="*/ 0 h 183687"/>
                  <a:gd name="connsiteX3" fmla="*/ 13270 w 46362"/>
                  <a:gd name="connsiteY3" fmla="*/ 91381 h 183687"/>
                  <a:gd name="connsiteX4" fmla="*/ 45719 w 46362"/>
                  <a:gd name="connsiteY4" fmla="*/ 182762 h 183687"/>
                  <a:gd name="connsiteX0" fmla="*/ 45719 w 46391"/>
                  <a:gd name="connsiteY0" fmla="*/ 183470 h 184395"/>
                  <a:gd name="connsiteX1" fmla="*/ 0 w 46391"/>
                  <a:gd name="connsiteY1" fmla="*/ 92089 h 184395"/>
                  <a:gd name="connsiteX2" fmla="*/ 45719 w 46391"/>
                  <a:gd name="connsiteY2" fmla="*/ 708 h 184395"/>
                  <a:gd name="connsiteX3" fmla="*/ 13270 w 46391"/>
                  <a:gd name="connsiteY3" fmla="*/ 92089 h 184395"/>
                  <a:gd name="connsiteX4" fmla="*/ 45719 w 46391"/>
                  <a:gd name="connsiteY4" fmla="*/ 183470 h 184395"/>
                  <a:gd name="connsiteX0" fmla="*/ 45719 w 46441"/>
                  <a:gd name="connsiteY0" fmla="*/ 183470 h 184395"/>
                  <a:gd name="connsiteX1" fmla="*/ 0 w 46441"/>
                  <a:gd name="connsiteY1" fmla="*/ 92089 h 184395"/>
                  <a:gd name="connsiteX2" fmla="*/ 45719 w 46441"/>
                  <a:gd name="connsiteY2" fmla="*/ 708 h 184395"/>
                  <a:gd name="connsiteX3" fmla="*/ 13270 w 46441"/>
                  <a:gd name="connsiteY3" fmla="*/ 92089 h 184395"/>
                  <a:gd name="connsiteX4" fmla="*/ 45719 w 46441"/>
                  <a:gd name="connsiteY4" fmla="*/ 183470 h 184395"/>
                  <a:gd name="connsiteX0" fmla="*/ 45719 w 46441"/>
                  <a:gd name="connsiteY0" fmla="*/ 184037 h 185644"/>
                  <a:gd name="connsiteX1" fmla="*/ 0 w 46441"/>
                  <a:gd name="connsiteY1" fmla="*/ 92656 h 185644"/>
                  <a:gd name="connsiteX2" fmla="*/ 45719 w 46441"/>
                  <a:gd name="connsiteY2" fmla="*/ 1275 h 185644"/>
                  <a:gd name="connsiteX3" fmla="*/ 13270 w 46441"/>
                  <a:gd name="connsiteY3" fmla="*/ 92656 h 185644"/>
                  <a:gd name="connsiteX4" fmla="*/ 45719 w 46441"/>
                  <a:gd name="connsiteY4" fmla="*/ 184037 h 185644"/>
                  <a:gd name="connsiteX0" fmla="*/ 45719 w 46399"/>
                  <a:gd name="connsiteY0" fmla="*/ 184037 h 185644"/>
                  <a:gd name="connsiteX1" fmla="*/ 0 w 46399"/>
                  <a:gd name="connsiteY1" fmla="*/ 92656 h 185644"/>
                  <a:gd name="connsiteX2" fmla="*/ 45719 w 46399"/>
                  <a:gd name="connsiteY2" fmla="*/ 1275 h 185644"/>
                  <a:gd name="connsiteX3" fmla="*/ 13270 w 46399"/>
                  <a:gd name="connsiteY3" fmla="*/ 92656 h 185644"/>
                  <a:gd name="connsiteX4" fmla="*/ 45719 w 46399"/>
                  <a:gd name="connsiteY4" fmla="*/ 184037 h 185644"/>
                  <a:gd name="connsiteX0" fmla="*/ 45719 w 46399"/>
                  <a:gd name="connsiteY0" fmla="*/ 184037 h 184841"/>
                  <a:gd name="connsiteX1" fmla="*/ 0 w 46399"/>
                  <a:gd name="connsiteY1" fmla="*/ 92656 h 184841"/>
                  <a:gd name="connsiteX2" fmla="*/ 45719 w 46399"/>
                  <a:gd name="connsiteY2" fmla="*/ 1275 h 184841"/>
                  <a:gd name="connsiteX3" fmla="*/ 13270 w 46399"/>
                  <a:gd name="connsiteY3" fmla="*/ 92656 h 184841"/>
                  <a:gd name="connsiteX4" fmla="*/ 45719 w 46399"/>
                  <a:gd name="connsiteY4" fmla="*/ 184037 h 184841"/>
                  <a:gd name="connsiteX0" fmla="*/ 45719 w 46053"/>
                  <a:gd name="connsiteY0" fmla="*/ 183466 h 184270"/>
                  <a:gd name="connsiteX1" fmla="*/ 0 w 46053"/>
                  <a:gd name="connsiteY1" fmla="*/ 92085 h 184270"/>
                  <a:gd name="connsiteX2" fmla="*/ 45719 w 46053"/>
                  <a:gd name="connsiteY2" fmla="*/ 704 h 184270"/>
                  <a:gd name="connsiteX3" fmla="*/ 13270 w 46053"/>
                  <a:gd name="connsiteY3" fmla="*/ 92085 h 184270"/>
                  <a:gd name="connsiteX4" fmla="*/ 45719 w 46053"/>
                  <a:gd name="connsiteY4" fmla="*/ 183466 h 1842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6053" h="184270">
                    <a:moveTo>
                      <a:pt x="45719" y="183466"/>
                    </a:moveTo>
                    <a:cubicBezTo>
                      <a:pt x="41497" y="188789"/>
                      <a:pt x="0" y="168747"/>
                      <a:pt x="0" y="92085"/>
                    </a:cubicBezTo>
                    <a:cubicBezTo>
                      <a:pt x="0" y="15423"/>
                      <a:pt x="41772" y="-4190"/>
                      <a:pt x="45719" y="704"/>
                    </a:cubicBezTo>
                    <a:cubicBezTo>
                      <a:pt x="49666" y="5598"/>
                      <a:pt x="13756" y="23769"/>
                      <a:pt x="13270" y="92085"/>
                    </a:cubicBezTo>
                    <a:cubicBezTo>
                      <a:pt x="12784" y="160401"/>
                      <a:pt x="49941" y="178143"/>
                      <a:pt x="45719" y="183466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04" name="円/楕円 4"/>
              <p:cNvSpPr/>
              <p:nvPr/>
            </p:nvSpPr>
            <p:spPr>
              <a:xfrm rot="10800000">
                <a:off x="9326892" y="5292380"/>
                <a:ext cx="162612" cy="83242"/>
              </a:xfrm>
              <a:custGeom>
                <a:avLst/>
                <a:gdLst/>
                <a:ahLst/>
                <a:cxnLst/>
                <a:rect l="l" t="t" r="r" b="b"/>
                <a:pathLst>
                  <a:path w="194934" h="36810">
                    <a:moveTo>
                      <a:pt x="0" y="0"/>
                    </a:moveTo>
                    <a:cubicBezTo>
                      <a:pt x="27202" y="6486"/>
                      <a:pt x="60957" y="9752"/>
                      <a:pt x="97467" y="9752"/>
                    </a:cubicBezTo>
                    <a:cubicBezTo>
                      <a:pt x="133977" y="9752"/>
                      <a:pt x="167732" y="6486"/>
                      <a:pt x="194934" y="0"/>
                    </a:cubicBezTo>
                    <a:cubicBezTo>
                      <a:pt x="186588" y="21408"/>
                      <a:pt x="146006" y="36810"/>
                      <a:pt x="97467" y="36810"/>
                    </a:cubicBezTo>
                    <a:cubicBezTo>
                      <a:pt x="48928" y="36810"/>
                      <a:pt x="8346" y="21408"/>
                      <a:pt x="0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250" name="グループ化 249"/>
            <p:cNvGrpSpPr/>
            <p:nvPr/>
          </p:nvGrpSpPr>
          <p:grpSpPr>
            <a:xfrm>
              <a:off x="8599120" y="2408085"/>
              <a:ext cx="1623561" cy="671374"/>
              <a:chOff x="5697393" y="2408085"/>
              <a:chExt cx="1623561" cy="671374"/>
            </a:xfrm>
          </p:grpSpPr>
          <p:grpSp>
            <p:nvGrpSpPr>
              <p:cNvPr id="251" name="グループ化 250"/>
              <p:cNvGrpSpPr/>
              <p:nvPr/>
            </p:nvGrpSpPr>
            <p:grpSpPr>
              <a:xfrm>
                <a:off x="5697393" y="2408085"/>
                <a:ext cx="645836" cy="671374"/>
                <a:chOff x="664686" y="1246087"/>
                <a:chExt cx="1326718" cy="1379179"/>
              </a:xfrm>
            </p:grpSpPr>
            <p:sp>
              <p:nvSpPr>
                <p:cNvPr id="260" name="角丸四角形 177"/>
                <p:cNvSpPr/>
                <p:nvPr/>
              </p:nvSpPr>
              <p:spPr>
                <a:xfrm rot="9347365" flipH="1">
                  <a:off x="1002820" y="2270014"/>
                  <a:ext cx="988584" cy="355252"/>
                </a:xfrm>
                <a:custGeom>
                  <a:avLst/>
                  <a:gdLst>
                    <a:gd name="connsiteX0" fmla="*/ 0 w 968115"/>
                    <a:gd name="connsiteY0" fmla="*/ 167734 h 335468"/>
                    <a:gd name="connsiteX1" fmla="*/ 167734 w 968115"/>
                    <a:gd name="connsiteY1" fmla="*/ 0 h 335468"/>
                    <a:gd name="connsiteX2" fmla="*/ 800381 w 968115"/>
                    <a:gd name="connsiteY2" fmla="*/ 0 h 335468"/>
                    <a:gd name="connsiteX3" fmla="*/ 968115 w 968115"/>
                    <a:gd name="connsiteY3" fmla="*/ 167734 h 335468"/>
                    <a:gd name="connsiteX4" fmla="*/ 968115 w 968115"/>
                    <a:gd name="connsiteY4" fmla="*/ 167734 h 335468"/>
                    <a:gd name="connsiteX5" fmla="*/ 800381 w 968115"/>
                    <a:gd name="connsiteY5" fmla="*/ 335468 h 335468"/>
                    <a:gd name="connsiteX6" fmla="*/ 167734 w 968115"/>
                    <a:gd name="connsiteY6" fmla="*/ 335468 h 335468"/>
                    <a:gd name="connsiteX7" fmla="*/ 0 w 968115"/>
                    <a:gd name="connsiteY7" fmla="*/ 167734 h 335468"/>
                    <a:gd name="connsiteX0" fmla="*/ 968115 w 1059555"/>
                    <a:gd name="connsiteY0" fmla="*/ 167734 h 335468"/>
                    <a:gd name="connsiteX1" fmla="*/ 800381 w 1059555"/>
                    <a:gd name="connsiteY1" fmla="*/ 335468 h 335468"/>
                    <a:gd name="connsiteX2" fmla="*/ 167734 w 1059555"/>
                    <a:gd name="connsiteY2" fmla="*/ 335468 h 335468"/>
                    <a:gd name="connsiteX3" fmla="*/ 0 w 1059555"/>
                    <a:gd name="connsiteY3" fmla="*/ 167734 h 335468"/>
                    <a:gd name="connsiteX4" fmla="*/ 167734 w 1059555"/>
                    <a:gd name="connsiteY4" fmla="*/ 0 h 335468"/>
                    <a:gd name="connsiteX5" fmla="*/ 800381 w 1059555"/>
                    <a:gd name="connsiteY5" fmla="*/ 0 h 335468"/>
                    <a:gd name="connsiteX6" fmla="*/ 968115 w 1059555"/>
                    <a:gd name="connsiteY6" fmla="*/ 167734 h 335468"/>
                    <a:gd name="connsiteX7" fmla="*/ 1059555 w 1059555"/>
                    <a:gd name="connsiteY7" fmla="*/ 259174 h 335468"/>
                    <a:gd name="connsiteX0" fmla="*/ 968115 w 1059555"/>
                    <a:gd name="connsiteY0" fmla="*/ 167734 h 335468"/>
                    <a:gd name="connsiteX1" fmla="*/ 800381 w 1059555"/>
                    <a:gd name="connsiteY1" fmla="*/ 335468 h 335468"/>
                    <a:gd name="connsiteX2" fmla="*/ 167734 w 1059555"/>
                    <a:gd name="connsiteY2" fmla="*/ 335468 h 335468"/>
                    <a:gd name="connsiteX3" fmla="*/ 0 w 1059555"/>
                    <a:gd name="connsiteY3" fmla="*/ 167734 h 335468"/>
                    <a:gd name="connsiteX4" fmla="*/ 167734 w 1059555"/>
                    <a:gd name="connsiteY4" fmla="*/ 0 h 335468"/>
                    <a:gd name="connsiteX5" fmla="*/ 800381 w 1059555"/>
                    <a:gd name="connsiteY5" fmla="*/ 0 h 335468"/>
                    <a:gd name="connsiteX6" fmla="*/ 1059555 w 1059555"/>
                    <a:gd name="connsiteY6" fmla="*/ 259174 h 335468"/>
                    <a:gd name="connsiteX0" fmla="*/ 968115 w 968115"/>
                    <a:gd name="connsiteY0" fmla="*/ 167734 h 335468"/>
                    <a:gd name="connsiteX1" fmla="*/ 800381 w 968115"/>
                    <a:gd name="connsiteY1" fmla="*/ 335468 h 335468"/>
                    <a:gd name="connsiteX2" fmla="*/ 167734 w 968115"/>
                    <a:gd name="connsiteY2" fmla="*/ 335468 h 335468"/>
                    <a:gd name="connsiteX3" fmla="*/ 0 w 968115"/>
                    <a:gd name="connsiteY3" fmla="*/ 167734 h 335468"/>
                    <a:gd name="connsiteX4" fmla="*/ 167734 w 968115"/>
                    <a:gd name="connsiteY4" fmla="*/ 0 h 335468"/>
                    <a:gd name="connsiteX5" fmla="*/ 800381 w 968115"/>
                    <a:gd name="connsiteY5" fmla="*/ 0 h 335468"/>
                    <a:gd name="connsiteX0" fmla="*/ 800381 w 800381"/>
                    <a:gd name="connsiteY0" fmla="*/ 335468 h 335468"/>
                    <a:gd name="connsiteX1" fmla="*/ 167734 w 800381"/>
                    <a:gd name="connsiteY1" fmla="*/ 335468 h 335468"/>
                    <a:gd name="connsiteX2" fmla="*/ 0 w 800381"/>
                    <a:gd name="connsiteY2" fmla="*/ 167734 h 335468"/>
                    <a:gd name="connsiteX3" fmla="*/ 167734 w 800381"/>
                    <a:gd name="connsiteY3" fmla="*/ 0 h 335468"/>
                    <a:gd name="connsiteX4" fmla="*/ 800381 w 800381"/>
                    <a:gd name="connsiteY4" fmla="*/ 0 h 335468"/>
                    <a:gd name="connsiteX0" fmla="*/ 800381 w 800381"/>
                    <a:gd name="connsiteY0" fmla="*/ 336218 h 336218"/>
                    <a:gd name="connsiteX1" fmla="*/ 167734 w 800381"/>
                    <a:gd name="connsiteY1" fmla="*/ 336218 h 336218"/>
                    <a:gd name="connsiteX2" fmla="*/ 0 w 800381"/>
                    <a:gd name="connsiteY2" fmla="*/ 168484 h 336218"/>
                    <a:gd name="connsiteX3" fmla="*/ 167734 w 800381"/>
                    <a:gd name="connsiteY3" fmla="*/ 750 h 336218"/>
                    <a:gd name="connsiteX4" fmla="*/ 625785 w 800381"/>
                    <a:gd name="connsiteY4" fmla="*/ 0 h 336218"/>
                    <a:gd name="connsiteX0" fmla="*/ 914761 w 914760"/>
                    <a:gd name="connsiteY0" fmla="*/ 299140 h 336218"/>
                    <a:gd name="connsiteX1" fmla="*/ 167734 w 914760"/>
                    <a:gd name="connsiteY1" fmla="*/ 336218 h 336218"/>
                    <a:gd name="connsiteX2" fmla="*/ 0 w 914760"/>
                    <a:gd name="connsiteY2" fmla="*/ 168484 h 336218"/>
                    <a:gd name="connsiteX3" fmla="*/ 167734 w 914760"/>
                    <a:gd name="connsiteY3" fmla="*/ 750 h 336218"/>
                    <a:gd name="connsiteX4" fmla="*/ 625785 w 914760"/>
                    <a:gd name="connsiteY4" fmla="*/ 0 h 336218"/>
                    <a:gd name="connsiteX0" fmla="*/ 914761 w 914762"/>
                    <a:gd name="connsiteY0" fmla="*/ 318175 h 355253"/>
                    <a:gd name="connsiteX1" fmla="*/ 167734 w 914762"/>
                    <a:gd name="connsiteY1" fmla="*/ 355253 h 355253"/>
                    <a:gd name="connsiteX2" fmla="*/ 0 w 914762"/>
                    <a:gd name="connsiteY2" fmla="*/ 187519 h 355253"/>
                    <a:gd name="connsiteX3" fmla="*/ 167734 w 914762"/>
                    <a:gd name="connsiteY3" fmla="*/ 19785 h 355253"/>
                    <a:gd name="connsiteX4" fmla="*/ 617668 w 914762"/>
                    <a:gd name="connsiteY4" fmla="*/ 0 h 355253"/>
                    <a:gd name="connsiteX0" fmla="*/ 937323 w 937323"/>
                    <a:gd name="connsiteY0" fmla="*/ 307478 h 355253"/>
                    <a:gd name="connsiteX1" fmla="*/ 167734 w 937323"/>
                    <a:gd name="connsiteY1" fmla="*/ 355253 h 355253"/>
                    <a:gd name="connsiteX2" fmla="*/ 0 w 937323"/>
                    <a:gd name="connsiteY2" fmla="*/ 187519 h 355253"/>
                    <a:gd name="connsiteX3" fmla="*/ 167734 w 937323"/>
                    <a:gd name="connsiteY3" fmla="*/ 19785 h 355253"/>
                    <a:gd name="connsiteX4" fmla="*/ 617668 w 937323"/>
                    <a:gd name="connsiteY4" fmla="*/ 0 h 3552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37323" h="355253">
                      <a:moveTo>
                        <a:pt x="937323" y="307478"/>
                      </a:moveTo>
                      <a:lnTo>
                        <a:pt x="167734" y="355253"/>
                      </a:lnTo>
                      <a:cubicBezTo>
                        <a:pt x="75097" y="355253"/>
                        <a:pt x="0" y="280156"/>
                        <a:pt x="0" y="187519"/>
                      </a:cubicBezTo>
                      <a:cubicBezTo>
                        <a:pt x="0" y="94882"/>
                        <a:pt x="75097" y="19785"/>
                        <a:pt x="167734" y="19785"/>
                      </a:cubicBezTo>
                      <a:lnTo>
                        <a:pt x="617668" y="0"/>
                      </a:lnTo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261" name="グループ化 260"/>
                <p:cNvGrpSpPr/>
                <p:nvPr/>
              </p:nvGrpSpPr>
              <p:grpSpPr>
                <a:xfrm rot="4045281" flipH="1">
                  <a:off x="747744" y="1163029"/>
                  <a:ext cx="1152123" cy="1318240"/>
                  <a:chOff x="3297620" y="2451645"/>
                  <a:chExt cx="1152123" cy="1318240"/>
                </a:xfrm>
              </p:grpSpPr>
              <p:grpSp>
                <p:nvGrpSpPr>
                  <p:cNvPr id="262" name="グループ化 261"/>
                  <p:cNvGrpSpPr/>
                  <p:nvPr/>
                </p:nvGrpSpPr>
                <p:grpSpPr>
                  <a:xfrm>
                    <a:off x="3695079" y="2451645"/>
                    <a:ext cx="754664" cy="446146"/>
                    <a:chOff x="5005719" y="1806039"/>
                    <a:chExt cx="754664" cy="446146"/>
                  </a:xfrm>
                </p:grpSpPr>
                <p:sp>
                  <p:nvSpPr>
                    <p:cNvPr id="264" name="角丸四角形 263"/>
                    <p:cNvSpPr/>
                    <p:nvPr/>
                  </p:nvSpPr>
                  <p:spPr>
                    <a:xfrm rot="19595564">
                      <a:off x="5439969" y="1865857"/>
                      <a:ext cx="320414" cy="10160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ED7D31">
                        <a:lumMod val="60000"/>
                        <a:lumOff val="40000"/>
                      </a:srgb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265" name="フリーフォーム 264"/>
                    <p:cNvSpPr/>
                    <p:nvPr/>
                  </p:nvSpPr>
                  <p:spPr>
                    <a:xfrm rot="11700000">
                      <a:off x="5091767" y="1806039"/>
                      <a:ext cx="548539" cy="446146"/>
                    </a:xfrm>
                    <a:custGeom>
                      <a:avLst/>
                      <a:gdLst>
                        <a:gd name="connsiteX0" fmla="*/ 720505 w 759541"/>
                        <a:gd name="connsiteY0" fmla="*/ 291453 h 426445"/>
                        <a:gd name="connsiteX1" fmla="*/ 663874 w 759541"/>
                        <a:gd name="connsiteY1" fmla="*/ 292877 h 426445"/>
                        <a:gd name="connsiteX2" fmla="*/ 467036 w 759541"/>
                        <a:gd name="connsiteY2" fmla="*/ 217085 h 426445"/>
                        <a:gd name="connsiteX3" fmla="*/ 460311 w 759541"/>
                        <a:gd name="connsiteY3" fmla="*/ 220425 h 426445"/>
                        <a:gd name="connsiteX4" fmla="*/ 244987 w 759541"/>
                        <a:gd name="connsiteY4" fmla="*/ 278121 h 426445"/>
                        <a:gd name="connsiteX5" fmla="*/ 116682 w 759541"/>
                        <a:gd name="connsiteY5" fmla="*/ 406426 h 426445"/>
                        <a:gd name="connsiteX6" fmla="*/ 20019 w 759541"/>
                        <a:gd name="connsiteY6" fmla="*/ 406426 h 426445"/>
                        <a:gd name="connsiteX7" fmla="*/ 20019 w 759541"/>
                        <a:gd name="connsiteY7" fmla="*/ 406425 h 426445"/>
                        <a:gd name="connsiteX8" fmla="*/ 20019 w 759541"/>
                        <a:gd name="connsiteY8" fmla="*/ 309762 h 426445"/>
                        <a:gd name="connsiteX9" fmla="*/ 159327 w 759541"/>
                        <a:gd name="connsiteY9" fmla="*/ 170455 h 426445"/>
                        <a:gd name="connsiteX10" fmla="*/ 181939 w 759541"/>
                        <a:gd name="connsiteY10" fmla="*/ 155440 h 426445"/>
                        <a:gd name="connsiteX11" fmla="*/ 195031 w 759541"/>
                        <a:gd name="connsiteY11" fmla="*/ 152893 h 426445"/>
                        <a:gd name="connsiteX12" fmla="*/ 207757 w 759541"/>
                        <a:gd name="connsiteY12" fmla="*/ 146571 h 426445"/>
                        <a:gd name="connsiteX13" fmla="*/ 284288 w 759541"/>
                        <a:gd name="connsiteY13" fmla="*/ 126065 h 426445"/>
                        <a:gd name="connsiteX14" fmla="*/ 284288 w 759541"/>
                        <a:gd name="connsiteY14" fmla="*/ 85297 h 426445"/>
                        <a:gd name="connsiteX15" fmla="*/ 369585 w 759541"/>
                        <a:gd name="connsiteY15" fmla="*/ 0 h 426445"/>
                        <a:gd name="connsiteX16" fmla="*/ 527838 w 759541"/>
                        <a:gd name="connsiteY16" fmla="*/ 0 h 426445"/>
                        <a:gd name="connsiteX17" fmla="*/ 613135 w 759541"/>
                        <a:gd name="connsiteY17" fmla="*/ 85297 h 426445"/>
                        <a:gd name="connsiteX18" fmla="*/ 613135 w 759541"/>
                        <a:gd name="connsiteY18" fmla="*/ 114716 h 426445"/>
                        <a:gd name="connsiteX19" fmla="*/ 717066 w 759541"/>
                        <a:gd name="connsiteY19" fmla="*/ 154735 h 426445"/>
                        <a:gd name="connsiteX20" fmla="*/ 758116 w 759541"/>
                        <a:gd name="connsiteY20" fmla="*/ 193772 h 426445"/>
                        <a:gd name="connsiteX21" fmla="*/ 759541 w 759541"/>
                        <a:gd name="connsiteY21" fmla="*/ 250402 h 426445"/>
                        <a:gd name="connsiteX22" fmla="*/ 743761 w 759541"/>
                        <a:gd name="connsiteY22" fmla="*/ 275197 h 426445"/>
                        <a:gd name="connsiteX23" fmla="*/ 720505 w 759541"/>
                        <a:gd name="connsiteY23" fmla="*/ 291453 h 426445"/>
                        <a:gd name="connsiteX0" fmla="*/ 720505 w 759541"/>
                        <a:gd name="connsiteY0" fmla="*/ 291453 h 426445"/>
                        <a:gd name="connsiteX1" fmla="*/ 663874 w 759541"/>
                        <a:gd name="connsiteY1" fmla="*/ 292877 h 426445"/>
                        <a:gd name="connsiteX2" fmla="*/ 467036 w 759541"/>
                        <a:gd name="connsiteY2" fmla="*/ 217085 h 426445"/>
                        <a:gd name="connsiteX3" fmla="*/ 460311 w 759541"/>
                        <a:gd name="connsiteY3" fmla="*/ 220425 h 426445"/>
                        <a:gd name="connsiteX4" fmla="*/ 244987 w 759541"/>
                        <a:gd name="connsiteY4" fmla="*/ 278121 h 426445"/>
                        <a:gd name="connsiteX5" fmla="*/ 116682 w 759541"/>
                        <a:gd name="connsiteY5" fmla="*/ 406426 h 426445"/>
                        <a:gd name="connsiteX6" fmla="*/ 20019 w 759541"/>
                        <a:gd name="connsiteY6" fmla="*/ 406426 h 426445"/>
                        <a:gd name="connsiteX7" fmla="*/ 20019 w 759541"/>
                        <a:gd name="connsiteY7" fmla="*/ 406425 h 426445"/>
                        <a:gd name="connsiteX8" fmla="*/ 20019 w 759541"/>
                        <a:gd name="connsiteY8" fmla="*/ 309762 h 426445"/>
                        <a:gd name="connsiteX9" fmla="*/ 159327 w 759541"/>
                        <a:gd name="connsiteY9" fmla="*/ 170455 h 426445"/>
                        <a:gd name="connsiteX10" fmla="*/ 181939 w 759541"/>
                        <a:gd name="connsiteY10" fmla="*/ 155440 h 426445"/>
                        <a:gd name="connsiteX11" fmla="*/ 195031 w 759541"/>
                        <a:gd name="connsiteY11" fmla="*/ 152893 h 426445"/>
                        <a:gd name="connsiteX12" fmla="*/ 207757 w 759541"/>
                        <a:gd name="connsiteY12" fmla="*/ 146571 h 426445"/>
                        <a:gd name="connsiteX13" fmla="*/ 284288 w 759541"/>
                        <a:gd name="connsiteY13" fmla="*/ 126065 h 426445"/>
                        <a:gd name="connsiteX14" fmla="*/ 284288 w 759541"/>
                        <a:gd name="connsiteY14" fmla="*/ 85297 h 426445"/>
                        <a:gd name="connsiteX15" fmla="*/ 527838 w 759541"/>
                        <a:gd name="connsiteY15" fmla="*/ 0 h 426445"/>
                        <a:gd name="connsiteX16" fmla="*/ 613135 w 759541"/>
                        <a:gd name="connsiteY16" fmla="*/ 85297 h 426445"/>
                        <a:gd name="connsiteX17" fmla="*/ 613135 w 759541"/>
                        <a:gd name="connsiteY17" fmla="*/ 114716 h 426445"/>
                        <a:gd name="connsiteX18" fmla="*/ 717066 w 759541"/>
                        <a:gd name="connsiteY18" fmla="*/ 154735 h 426445"/>
                        <a:gd name="connsiteX19" fmla="*/ 758116 w 759541"/>
                        <a:gd name="connsiteY19" fmla="*/ 193772 h 426445"/>
                        <a:gd name="connsiteX20" fmla="*/ 759541 w 759541"/>
                        <a:gd name="connsiteY20" fmla="*/ 250402 h 426445"/>
                        <a:gd name="connsiteX21" fmla="*/ 743761 w 759541"/>
                        <a:gd name="connsiteY21" fmla="*/ 275197 h 426445"/>
                        <a:gd name="connsiteX22" fmla="*/ 720505 w 759541"/>
                        <a:gd name="connsiteY22" fmla="*/ 291453 h 426445"/>
                        <a:gd name="connsiteX0" fmla="*/ 720505 w 759541"/>
                        <a:gd name="connsiteY0" fmla="*/ 291453 h 426445"/>
                        <a:gd name="connsiteX1" fmla="*/ 663874 w 759541"/>
                        <a:gd name="connsiteY1" fmla="*/ 292877 h 426445"/>
                        <a:gd name="connsiteX2" fmla="*/ 467036 w 759541"/>
                        <a:gd name="connsiteY2" fmla="*/ 217085 h 426445"/>
                        <a:gd name="connsiteX3" fmla="*/ 460311 w 759541"/>
                        <a:gd name="connsiteY3" fmla="*/ 220425 h 426445"/>
                        <a:gd name="connsiteX4" fmla="*/ 244987 w 759541"/>
                        <a:gd name="connsiteY4" fmla="*/ 278121 h 426445"/>
                        <a:gd name="connsiteX5" fmla="*/ 116682 w 759541"/>
                        <a:gd name="connsiteY5" fmla="*/ 406426 h 426445"/>
                        <a:gd name="connsiteX6" fmla="*/ 20019 w 759541"/>
                        <a:gd name="connsiteY6" fmla="*/ 406426 h 426445"/>
                        <a:gd name="connsiteX7" fmla="*/ 20019 w 759541"/>
                        <a:gd name="connsiteY7" fmla="*/ 406425 h 426445"/>
                        <a:gd name="connsiteX8" fmla="*/ 20019 w 759541"/>
                        <a:gd name="connsiteY8" fmla="*/ 309762 h 426445"/>
                        <a:gd name="connsiteX9" fmla="*/ 159327 w 759541"/>
                        <a:gd name="connsiteY9" fmla="*/ 170455 h 426445"/>
                        <a:gd name="connsiteX10" fmla="*/ 181939 w 759541"/>
                        <a:gd name="connsiteY10" fmla="*/ 155440 h 426445"/>
                        <a:gd name="connsiteX11" fmla="*/ 195031 w 759541"/>
                        <a:gd name="connsiteY11" fmla="*/ 152893 h 426445"/>
                        <a:gd name="connsiteX12" fmla="*/ 207757 w 759541"/>
                        <a:gd name="connsiteY12" fmla="*/ 146571 h 426445"/>
                        <a:gd name="connsiteX13" fmla="*/ 284288 w 759541"/>
                        <a:gd name="connsiteY13" fmla="*/ 126065 h 426445"/>
                        <a:gd name="connsiteX14" fmla="*/ 527838 w 759541"/>
                        <a:gd name="connsiteY14" fmla="*/ 0 h 426445"/>
                        <a:gd name="connsiteX15" fmla="*/ 613135 w 759541"/>
                        <a:gd name="connsiteY15" fmla="*/ 85297 h 426445"/>
                        <a:gd name="connsiteX16" fmla="*/ 613135 w 759541"/>
                        <a:gd name="connsiteY16" fmla="*/ 114716 h 426445"/>
                        <a:gd name="connsiteX17" fmla="*/ 717066 w 759541"/>
                        <a:gd name="connsiteY17" fmla="*/ 154735 h 426445"/>
                        <a:gd name="connsiteX18" fmla="*/ 758116 w 759541"/>
                        <a:gd name="connsiteY18" fmla="*/ 193772 h 426445"/>
                        <a:gd name="connsiteX19" fmla="*/ 759541 w 759541"/>
                        <a:gd name="connsiteY19" fmla="*/ 250402 h 426445"/>
                        <a:gd name="connsiteX20" fmla="*/ 743761 w 759541"/>
                        <a:gd name="connsiteY20" fmla="*/ 275197 h 426445"/>
                        <a:gd name="connsiteX21" fmla="*/ 720505 w 759541"/>
                        <a:gd name="connsiteY21" fmla="*/ 291453 h 426445"/>
                        <a:gd name="connsiteX0" fmla="*/ 720505 w 759541"/>
                        <a:gd name="connsiteY0" fmla="*/ 393142 h 528134"/>
                        <a:gd name="connsiteX1" fmla="*/ 663874 w 759541"/>
                        <a:gd name="connsiteY1" fmla="*/ 394566 h 528134"/>
                        <a:gd name="connsiteX2" fmla="*/ 467036 w 759541"/>
                        <a:gd name="connsiteY2" fmla="*/ 318774 h 528134"/>
                        <a:gd name="connsiteX3" fmla="*/ 460311 w 759541"/>
                        <a:gd name="connsiteY3" fmla="*/ 322114 h 528134"/>
                        <a:gd name="connsiteX4" fmla="*/ 244987 w 759541"/>
                        <a:gd name="connsiteY4" fmla="*/ 379810 h 528134"/>
                        <a:gd name="connsiteX5" fmla="*/ 116682 w 759541"/>
                        <a:gd name="connsiteY5" fmla="*/ 508115 h 528134"/>
                        <a:gd name="connsiteX6" fmla="*/ 20019 w 759541"/>
                        <a:gd name="connsiteY6" fmla="*/ 508115 h 528134"/>
                        <a:gd name="connsiteX7" fmla="*/ 20019 w 759541"/>
                        <a:gd name="connsiteY7" fmla="*/ 508114 h 528134"/>
                        <a:gd name="connsiteX8" fmla="*/ 20019 w 759541"/>
                        <a:gd name="connsiteY8" fmla="*/ 411451 h 528134"/>
                        <a:gd name="connsiteX9" fmla="*/ 159327 w 759541"/>
                        <a:gd name="connsiteY9" fmla="*/ 272144 h 528134"/>
                        <a:gd name="connsiteX10" fmla="*/ 181939 w 759541"/>
                        <a:gd name="connsiteY10" fmla="*/ 257129 h 528134"/>
                        <a:gd name="connsiteX11" fmla="*/ 195031 w 759541"/>
                        <a:gd name="connsiteY11" fmla="*/ 254582 h 528134"/>
                        <a:gd name="connsiteX12" fmla="*/ 207757 w 759541"/>
                        <a:gd name="connsiteY12" fmla="*/ 248260 h 528134"/>
                        <a:gd name="connsiteX13" fmla="*/ 284288 w 759541"/>
                        <a:gd name="connsiteY13" fmla="*/ 227754 h 528134"/>
                        <a:gd name="connsiteX14" fmla="*/ 392119 w 759541"/>
                        <a:gd name="connsiteY14" fmla="*/ 0 h 528134"/>
                        <a:gd name="connsiteX15" fmla="*/ 613135 w 759541"/>
                        <a:gd name="connsiteY15" fmla="*/ 186986 h 528134"/>
                        <a:gd name="connsiteX16" fmla="*/ 613135 w 759541"/>
                        <a:gd name="connsiteY16" fmla="*/ 216405 h 528134"/>
                        <a:gd name="connsiteX17" fmla="*/ 717066 w 759541"/>
                        <a:gd name="connsiteY17" fmla="*/ 256424 h 528134"/>
                        <a:gd name="connsiteX18" fmla="*/ 758116 w 759541"/>
                        <a:gd name="connsiteY18" fmla="*/ 295461 h 528134"/>
                        <a:gd name="connsiteX19" fmla="*/ 759541 w 759541"/>
                        <a:gd name="connsiteY19" fmla="*/ 352091 h 528134"/>
                        <a:gd name="connsiteX20" fmla="*/ 743761 w 759541"/>
                        <a:gd name="connsiteY20" fmla="*/ 376886 h 528134"/>
                        <a:gd name="connsiteX21" fmla="*/ 720505 w 759541"/>
                        <a:gd name="connsiteY21" fmla="*/ 393142 h 528134"/>
                        <a:gd name="connsiteX0" fmla="*/ 720505 w 759541"/>
                        <a:gd name="connsiteY0" fmla="*/ 393157 h 528149"/>
                        <a:gd name="connsiteX1" fmla="*/ 663874 w 759541"/>
                        <a:gd name="connsiteY1" fmla="*/ 394581 h 528149"/>
                        <a:gd name="connsiteX2" fmla="*/ 467036 w 759541"/>
                        <a:gd name="connsiteY2" fmla="*/ 318789 h 528149"/>
                        <a:gd name="connsiteX3" fmla="*/ 460311 w 759541"/>
                        <a:gd name="connsiteY3" fmla="*/ 322129 h 528149"/>
                        <a:gd name="connsiteX4" fmla="*/ 244987 w 759541"/>
                        <a:gd name="connsiteY4" fmla="*/ 379825 h 528149"/>
                        <a:gd name="connsiteX5" fmla="*/ 116682 w 759541"/>
                        <a:gd name="connsiteY5" fmla="*/ 508130 h 528149"/>
                        <a:gd name="connsiteX6" fmla="*/ 20019 w 759541"/>
                        <a:gd name="connsiteY6" fmla="*/ 508130 h 528149"/>
                        <a:gd name="connsiteX7" fmla="*/ 20019 w 759541"/>
                        <a:gd name="connsiteY7" fmla="*/ 508129 h 528149"/>
                        <a:gd name="connsiteX8" fmla="*/ 20019 w 759541"/>
                        <a:gd name="connsiteY8" fmla="*/ 411466 h 528149"/>
                        <a:gd name="connsiteX9" fmla="*/ 159327 w 759541"/>
                        <a:gd name="connsiteY9" fmla="*/ 272159 h 528149"/>
                        <a:gd name="connsiteX10" fmla="*/ 181939 w 759541"/>
                        <a:gd name="connsiteY10" fmla="*/ 257144 h 528149"/>
                        <a:gd name="connsiteX11" fmla="*/ 195031 w 759541"/>
                        <a:gd name="connsiteY11" fmla="*/ 254597 h 528149"/>
                        <a:gd name="connsiteX12" fmla="*/ 207757 w 759541"/>
                        <a:gd name="connsiteY12" fmla="*/ 248275 h 528149"/>
                        <a:gd name="connsiteX13" fmla="*/ 284288 w 759541"/>
                        <a:gd name="connsiteY13" fmla="*/ 227769 h 528149"/>
                        <a:gd name="connsiteX14" fmla="*/ 392119 w 759541"/>
                        <a:gd name="connsiteY14" fmla="*/ 15 h 528149"/>
                        <a:gd name="connsiteX15" fmla="*/ 613135 w 759541"/>
                        <a:gd name="connsiteY15" fmla="*/ 216420 h 528149"/>
                        <a:gd name="connsiteX16" fmla="*/ 717066 w 759541"/>
                        <a:gd name="connsiteY16" fmla="*/ 256439 h 528149"/>
                        <a:gd name="connsiteX17" fmla="*/ 758116 w 759541"/>
                        <a:gd name="connsiteY17" fmla="*/ 295476 h 528149"/>
                        <a:gd name="connsiteX18" fmla="*/ 759541 w 759541"/>
                        <a:gd name="connsiteY18" fmla="*/ 352106 h 528149"/>
                        <a:gd name="connsiteX19" fmla="*/ 743761 w 759541"/>
                        <a:gd name="connsiteY19" fmla="*/ 376901 h 528149"/>
                        <a:gd name="connsiteX20" fmla="*/ 720505 w 759541"/>
                        <a:gd name="connsiteY20" fmla="*/ 393157 h 528149"/>
                        <a:gd name="connsiteX0" fmla="*/ 720505 w 759541"/>
                        <a:gd name="connsiteY0" fmla="*/ 393157 h 528149"/>
                        <a:gd name="connsiteX1" fmla="*/ 663874 w 759541"/>
                        <a:gd name="connsiteY1" fmla="*/ 394581 h 528149"/>
                        <a:gd name="connsiteX2" fmla="*/ 467036 w 759541"/>
                        <a:gd name="connsiteY2" fmla="*/ 318789 h 528149"/>
                        <a:gd name="connsiteX3" fmla="*/ 460311 w 759541"/>
                        <a:gd name="connsiteY3" fmla="*/ 322129 h 528149"/>
                        <a:gd name="connsiteX4" fmla="*/ 244987 w 759541"/>
                        <a:gd name="connsiteY4" fmla="*/ 379825 h 528149"/>
                        <a:gd name="connsiteX5" fmla="*/ 116682 w 759541"/>
                        <a:gd name="connsiteY5" fmla="*/ 508130 h 528149"/>
                        <a:gd name="connsiteX6" fmla="*/ 20019 w 759541"/>
                        <a:gd name="connsiteY6" fmla="*/ 508130 h 528149"/>
                        <a:gd name="connsiteX7" fmla="*/ 20019 w 759541"/>
                        <a:gd name="connsiteY7" fmla="*/ 508129 h 528149"/>
                        <a:gd name="connsiteX8" fmla="*/ 20019 w 759541"/>
                        <a:gd name="connsiteY8" fmla="*/ 411466 h 528149"/>
                        <a:gd name="connsiteX9" fmla="*/ 159327 w 759541"/>
                        <a:gd name="connsiteY9" fmla="*/ 272159 h 528149"/>
                        <a:gd name="connsiteX10" fmla="*/ 181939 w 759541"/>
                        <a:gd name="connsiteY10" fmla="*/ 257144 h 528149"/>
                        <a:gd name="connsiteX11" fmla="*/ 195031 w 759541"/>
                        <a:gd name="connsiteY11" fmla="*/ 254597 h 528149"/>
                        <a:gd name="connsiteX12" fmla="*/ 207757 w 759541"/>
                        <a:gd name="connsiteY12" fmla="*/ 248275 h 528149"/>
                        <a:gd name="connsiteX13" fmla="*/ 298444 w 759541"/>
                        <a:gd name="connsiteY13" fmla="*/ 182795 h 528149"/>
                        <a:gd name="connsiteX14" fmla="*/ 392119 w 759541"/>
                        <a:gd name="connsiteY14" fmla="*/ 15 h 528149"/>
                        <a:gd name="connsiteX15" fmla="*/ 613135 w 759541"/>
                        <a:gd name="connsiteY15" fmla="*/ 216420 h 528149"/>
                        <a:gd name="connsiteX16" fmla="*/ 717066 w 759541"/>
                        <a:gd name="connsiteY16" fmla="*/ 256439 h 528149"/>
                        <a:gd name="connsiteX17" fmla="*/ 758116 w 759541"/>
                        <a:gd name="connsiteY17" fmla="*/ 295476 h 528149"/>
                        <a:gd name="connsiteX18" fmla="*/ 759541 w 759541"/>
                        <a:gd name="connsiteY18" fmla="*/ 352106 h 528149"/>
                        <a:gd name="connsiteX19" fmla="*/ 743761 w 759541"/>
                        <a:gd name="connsiteY19" fmla="*/ 376901 h 528149"/>
                        <a:gd name="connsiteX20" fmla="*/ 720505 w 759541"/>
                        <a:gd name="connsiteY20" fmla="*/ 393157 h 528149"/>
                        <a:gd name="connsiteX0" fmla="*/ 720505 w 759541"/>
                        <a:gd name="connsiteY0" fmla="*/ 393157 h 528149"/>
                        <a:gd name="connsiteX1" fmla="*/ 663874 w 759541"/>
                        <a:gd name="connsiteY1" fmla="*/ 394581 h 528149"/>
                        <a:gd name="connsiteX2" fmla="*/ 467036 w 759541"/>
                        <a:gd name="connsiteY2" fmla="*/ 318789 h 528149"/>
                        <a:gd name="connsiteX3" fmla="*/ 460311 w 759541"/>
                        <a:gd name="connsiteY3" fmla="*/ 322129 h 528149"/>
                        <a:gd name="connsiteX4" fmla="*/ 244987 w 759541"/>
                        <a:gd name="connsiteY4" fmla="*/ 379825 h 528149"/>
                        <a:gd name="connsiteX5" fmla="*/ 116682 w 759541"/>
                        <a:gd name="connsiteY5" fmla="*/ 508130 h 528149"/>
                        <a:gd name="connsiteX6" fmla="*/ 20019 w 759541"/>
                        <a:gd name="connsiteY6" fmla="*/ 508130 h 528149"/>
                        <a:gd name="connsiteX7" fmla="*/ 20019 w 759541"/>
                        <a:gd name="connsiteY7" fmla="*/ 508129 h 528149"/>
                        <a:gd name="connsiteX8" fmla="*/ 20019 w 759541"/>
                        <a:gd name="connsiteY8" fmla="*/ 411466 h 528149"/>
                        <a:gd name="connsiteX9" fmla="*/ 159327 w 759541"/>
                        <a:gd name="connsiteY9" fmla="*/ 272159 h 528149"/>
                        <a:gd name="connsiteX10" fmla="*/ 181939 w 759541"/>
                        <a:gd name="connsiteY10" fmla="*/ 257144 h 528149"/>
                        <a:gd name="connsiteX11" fmla="*/ 195031 w 759541"/>
                        <a:gd name="connsiteY11" fmla="*/ 254597 h 528149"/>
                        <a:gd name="connsiteX12" fmla="*/ 298444 w 759541"/>
                        <a:gd name="connsiteY12" fmla="*/ 182795 h 528149"/>
                        <a:gd name="connsiteX13" fmla="*/ 392119 w 759541"/>
                        <a:gd name="connsiteY13" fmla="*/ 15 h 528149"/>
                        <a:gd name="connsiteX14" fmla="*/ 613135 w 759541"/>
                        <a:gd name="connsiteY14" fmla="*/ 216420 h 528149"/>
                        <a:gd name="connsiteX15" fmla="*/ 717066 w 759541"/>
                        <a:gd name="connsiteY15" fmla="*/ 256439 h 528149"/>
                        <a:gd name="connsiteX16" fmla="*/ 758116 w 759541"/>
                        <a:gd name="connsiteY16" fmla="*/ 295476 h 528149"/>
                        <a:gd name="connsiteX17" fmla="*/ 759541 w 759541"/>
                        <a:gd name="connsiteY17" fmla="*/ 352106 h 528149"/>
                        <a:gd name="connsiteX18" fmla="*/ 743761 w 759541"/>
                        <a:gd name="connsiteY18" fmla="*/ 376901 h 528149"/>
                        <a:gd name="connsiteX19" fmla="*/ 720505 w 759541"/>
                        <a:gd name="connsiteY19" fmla="*/ 393157 h 528149"/>
                        <a:gd name="connsiteX0" fmla="*/ 720505 w 759541"/>
                        <a:gd name="connsiteY0" fmla="*/ 393157 h 528149"/>
                        <a:gd name="connsiteX1" fmla="*/ 663874 w 759541"/>
                        <a:gd name="connsiteY1" fmla="*/ 394581 h 528149"/>
                        <a:gd name="connsiteX2" fmla="*/ 467036 w 759541"/>
                        <a:gd name="connsiteY2" fmla="*/ 318789 h 528149"/>
                        <a:gd name="connsiteX3" fmla="*/ 460311 w 759541"/>
                        <a:gd name="connsiteY3" fmla="*/ 322129 h 528149"/>
                        <a:gd name="connsiteX4" fmla="*/ 244987 w 759541"/>
                        <a:gd name="connsiteY4" fmla="*/ 379825 h 528149"/>
                        <a:gd name="connsiteX5" fmla="*/ 116682 w 759541"/>
                        <a:gd name="connsiteY5" fmla="*/ 508130 h 528149"/>
                        <a:gd name="connsiteX6" fmla="*/ 20019 w 759541"/>
                        <a:gd name="connsiteY6" fmla="*/ 508130 h 528149"/>
                        <a:gd name="connsiteX7" fmla="*/ 20019 w 759541"/>
                        <a:gd name="connsiteY7" fmla="*/ 508129 h 528149"/>
                        <a:gd name="connsiteX8" fmla="*/ 20019 w 759541"/>
                        <a:gd name="connsiteY8" fmla="*/ 411466 h 528149"/>
                        <a:gd name="connsiteX9" fmla="*/ 159327 w 759541"/>
                        <a:gd name="connsiteY9" fmla="*/ 272159 h 528149"/>
                        <a:gd name="connsiteX10" fmla="*/ 181939 w 759541"/>
                        <a:gd name="connsiteY10" fmla="*/ 257144 h 528149"/>
                        <a:gd name="connsiteX11" fmla="*/ 298444 w 759541"/>
                        <a:gd name="connsiteY11" fmla="*/ 182795 h 528149"/>
                        <a:gd name="connsiteX12" fmla="*/ 392119 w 759541"/>
                        <a:gd name="connsiteY12" fmla="*/ 15 h 528149"/>
                        <a:gd name="connsiteX13" fmla="*/ 613135 w 759541"/>
                        <a:gd name="connsiteY13" fmla="*/ 216420 h 528149"/>
                        <a:gd name="connsiteX14" fmla="*/ 717066 w 759541"/>
                        <a:gd name="connsiteY14" fmla="*/ 256439 h 528149"/>
                        <a:gd name="connsiteX15" fmla="*/ 758116 w 759541"/>
                        <a:gd name="connsiteY15" fmla="*/ 295476 h 528149"/>
                        <a:gd name="connsiteX16" fmla="*/ 759541 w 759541"/>
                        <a:gd name="connsiteY16" fmla="*/ 352106 h 528149"/>
                        <a:gd name="connsiteX17" fmla="*/ 743761 w 759541"/>
                        <a:gd name="connsiteY17" fmla="*/ 376901 h 528149"/>
                        <a:gd name="connsiteX18" fmla="*/ 720505 w 759541"/>
                        <a:gd name="connsiteY18" fmla="*/ 393157 h 528149"/>
                        <a:gd name="connsiteX0" fmla="*/ 720505 w 759541"/>
                        <a:gd name="connsiteY0" fmla="*/ 393157 h 508130"/>
                        <a:gd name="connsiteX1" fmla="*/ 663874 w 759541"/>
                        <a:gd name="connsiteY1" fmla="*/ 394581 h 508130"/>
                        <a:gd name="connsiteX2" fmla="*/ 467036 w 759541"/>
                        <a:gd name="connsiteY2" fmla="*/ 318789 h 508130"/>
                        <a:gd name="connsiteX3" fmla="*/ 244987 w 759541"/>
                        <a:gd name="connsiteY3" fmla="*/ 379825 h 508130"/>
                        <a:gd name="connsiteX4" fmla="*/ 116682 w 759541"/>
                        <a:gd name="connsiteY4" fmla="*/ 508130 h 508130"/>
                        <a:gd name="connsiteX5" fmla="*/ 20019 w 759541"/>
                        <a:gd name="connsiteY5" fmla="*/ 508130 h 508130"/>
                        <a:gd name="connsiteX6" fmla="*/ 20019 w 759541"/>
                        <a:gd name="connsiteY6" fmla="*/ 508129 h 508130"/>
                        <a:gd name="connsiteX7" fmla="*/ 20019 w 759541"/>
                        <a:gd name="connsiteY7" fmla="*/ 411466 h 508130"/>
                        <a:gd name="connsiteX8" fmla="*/ 159327 w 759541"/>
                        <a:gd name="connsiteY8" fmla="*/ 272159 h 508130"/>
                        <a:gd name="connsiteX9" fmla="*/ 181939 w 759541"/>
                        <a:gd name="connsiteY9" fmla="*/ 257144 h 508130"/>
                        <a:gd name="connsiteX10" fmla="*/ 298444 w 759541"/>
                        <a:gd name="connsiteY10" fmla="*/ 182795 h 508130"/>
                        <a:gd name="connsiteX11" fmla="*/ 392119 w 759541"/>
                        <a:gd name="connsiteY11" fmla="*/ 15 h 508130"/>
                        <a:gd name="connsiteX12" fmla="*/ 613135 w 759541"/>
                        <a:gd name="connsiteY12" fmla="*/ 216420 h 508130"/>
                        <a:gd name="connsiteX13" fmla="*/ 717066 w 759541"/>
                        <a:gd name="connsiteY13" fmla="*/ 256439 h 508130"/>
                        <a:gd name="connsiteX14" fmla="*/ 758116 w 759541"/>
                        <a:gd name="connsiteY14" fmla="*/ 295476 h 508130"/>
                        <a:gd name="connsiteX15" fmla="*/ 759541 w 759541"/>
                        <a:gd name="connsiteY15" fmla="*/ 352106 h 508130"/>
                        <a:gd name="connsiteX16" fmla="*/ 743761 w 759541"/>
                        <a:gd name="connsiteY16" fmla="*/ 376901 h 508130"/>
                        <a:gd name="connsiteX17" fmla="*/ 720505 w 759541"/>
                        <a:gd name="connsiteY17" fmla="*/ 393157 h 508130"/>
                        <a:gd name="connsiteX0" fmla="*/ 720505 w 759541"/>
                        <a:gd name="connsiteY0" fmla="*/ 393157 h 508130"/>
                        <a:gd name="connsiteX1" fmla="*/ 467036 w 759541"/>
                        <a:gd name="connsiteY1" fmla="*/ 318789 h 508130"/>
                        <a:gd name="connsiteX2" fmla="*/ 244987 w 759541"/>
                        <a:gd name="connsiteY2" fmla="*/ 379825 h 508130"/>
                        <a:gd name="connsiteX3" fmla="*/ 116682 w 759541"/>
                        <a:gd name="connsiteY3" fmla="*/ 508130 h 508130"/>
                        <a:gd name="connsiteX4" fmla="*/ 20019 w 759541"/>
                        <a:gd name="connsiteY4" fmla="*/ 508130 h 508130"/>
                        <a:gd name="connsiteX5" fmla="*/ 20019 w 759541"/>
                        <a:gd name="connsiteY5" fmla="*/ 508129 h 508130"/>
                        <a:gd name="connsiteX6" fmla="*/ 20019 w 759541"/>
                        <a:gd name="connsiteY6" fmla="*/ 411466 h 508130"/>
                        <a:gd name="connsiteX7" fmla="*/ 159327 w 759541"/>
                        <a:gd name="connsiteY7" fmla="*/ 272159 h 508130"/>
                        <a:gd name="connsiteX8" fmla="*/ 181939 w 759541"/>
                        <a:gd name="connsiteY8" fmla="*/ 257144 h 508130"/>
                        <a:gd name="connsiteX9" fmla="*/ 298444 w 759541"/>
                        <a:gd name="connsiteY9" fmla="*/ 182795 h 508130"/>
                        <a:gd name="connsiteX10" fmla="*/ 392119 w 759541"/>
                        <a:gd name="connsiteY10" fmla="*/ 15 h 508130"/>
                        <a:gd name="connsiteX11" fmla="*/ 613135 w 759541"/>
                        <a:gd name="connsiteY11" fmla="*/ 216420 h 508130"/>
                        <a:gd name="connsiteX12" fmla="*/ 717066 w 759541"/>
                        <a:gd name="connsiteY12" fmla="*/ 256439 h 508130"/>
                        <a:gd name="connsiteX13" fmla="*/ 758116 w 759541"/>
                        <a:gd name="connsiteY13" fmla="*/ 295476 h 508130"/>
                        <a:gd name="connsiteX14" fmla="*/ 759541 w 759541"/>
                        <a:gd name="connsiteY14" fmla="*/ 352106 h 508130"/>
                        <a:gd name="connsiteX15" fmla="*/ 743761 w 759541"/>
                        <a:gd name="connsiteY15" fmla="*/ 376901 h 508130"/>
                        <a:gd name="connsiteX16" fmla="*/ 720505 w 759541"/>
                        <a:gd name="connsiteY16" fmla="*/ 393157 h 508130"/>
                        <a:gd name="connsiteX0" fmla="*/ 720505 w 759541"/>
                        <a:gd name="connsiteY0" fmla="*/ 393157 h 508130"/>
                        <a:gd name="connsiteX1" fmla="*/ 467036 w 759541"/>
                        <a:gd name="connsiteY1" fmla="*/ 318789 h 508130"/>
                        <a:gd name="connsiteX2" fmla="*/ 244987 w 759541"/>
                        <a:gd name="connsiteY2" fmla="*/ 379825 h 508130"/>
                        <a:gd name="connsiteX3" fmla="*/ 116682 w 759541"/>
                        <a:gd name="connsiteY3" fmla="*/ 508130 h 508130"/>
                        <a:gd name="connsiteX4" fmla="*/ 20019 w 759541"/>
                        <a:gd name="connsiteY4" fmla="*/ 508130 h 508130"/>
                        <a:gd name="connsiteX5" fmla="*/ 20019 w 759541"/>
                        <a:gd name="connsiteY5" fmla="*/ 508129 h 508130"/>
                        <a:gd name="connsiteX6" fmla="*/ 20019 w 759541"/>
                        <a:gd name="connsiteY6" fmla="*/ 411466 h 508130"/>
                        <a:gd name="connsiteX7" fmla="*/ 159327 w 759541"/>
                        <a:gd name="connsiteY7" fmla="*/ 272159 h 508130"/>
                        <a:gd name="connsiteX8" fmla="*/ 181939 w 759541"/>
                        <a:gd name="connsiteY8" fmla="*/ 257144 h 508130"/>
                        <a:gd name="connsiteX9" fmla="*/ 298444 w 759541"/>
                        <a:gd name="connsiteY9" fmla="*/ 182795 h 508130"/>
                        <a:gd name="connsiteX10" fmla="*/ 392119 w 759541"/>
                        <a:gd name="connsiteY10" fmla="*/ 15 h 508130"/>
                        <a:gd name="connsiteX11" fmla="*/ 613135 w 759541"/>
                        <a:gd name="connsiteY11" fmla="*/ 216420 h 508130"/>
                        <a:gd name="connsiteX12" fmla="*/ 758116 w 759541"/>
                        <a:gd name="connsiteY12" fmla="*/ 295476 h 508130"/>
                        <a:gd name="connsiteX13" fmla="*/ 759541 w 759541"/>
                        <a:gd name="connsiteY13" fmla="*/ 352106 h 508130"/>
                        <a:gd name="connsiteX14" fmla="*/ 743761 w 759541"/>
                        <a:gd name="connsiteY14" fmla="*/ 376901 h 508130"/>
                        <a:gd name="connsiteX15" fmla="*/ 720505 w 759541"/>
                        <a:gd name="connsiteY15" fmla="*/ 393157 h 508130"/>
                        <a:gd name="connsiteX0" fmla="*/ 720505 w 759541"/>
                        <a:gd name="connsiteY0" fmla="*/ 393157 h 508130"/>
                        <a:gd name="connsiteX1" fmla="*/ 467036 w 759541"/>
                        <a:gd name="connsiteY1" fmla="*/ 318789 h 508130"/>
                        <a:gd name="connsiteX2" fmla="*/ 244987 w 759541"/>
                        <a:gd name="connsiteY2" fmla="*/ 379825 h 508130"/>
                        <a:gd name="connsiteX3" fmla="*/ 116682 w 759541"/>
                        <a:gd name="connsiteY3" fmla="*/ 508130 h 508130"/>
                        <a:gd name="connsiteX4" fmla="*/ 20019 w 759541"/>
                        <a:gd name="connsiteY4" fmla="*/ 508130 h 508130"/>
                        <a:gd name="connsiteX5" fmla="*/ 20019 w 759541"/>
                        <a:gd name="connsiteY5" fmla="*/ 508129 h 508130"/>
                        <a:gd name="connsiteX6" fmla="*/ 20019 w 759541"/>
                        <a:gd name="connsiteY6" fmla="*/ 411466 h 508130"/>
                        <a:gd name="connsiteX7" fmla="*/ 159327 w 759541"/>
                        <a:gd name="connsiteY7" fmla="*/ 272159 h 508130"/>
                        <a:gd name="connsiteX8" fmla="*/ 181939 w 759541"/>
                        <a:gd name="connsiteY8" fmla="*/ 257144 h 508130"/>
                        <a:gd name="connsiteX9" fmla="*/ 298444 w 759541"/>
                        <a:gd name="connsiteY9" fmla="*/ 182795 h 508130"/>
                        <a:gd name="connsiteX10" fmla="*/ 392119 w 759541"/>
                        <a:gd name="connsiteY10" fmla="*/ 15 h 508130"/>
                        <a:gd name="connsiteX11" fmla="*/ 613135 w 759541"/>
                        <a:gd name="connsiteY11" fmla="*/ 216420 h 508130"/>
                        <a:gd name="connsiteX12" fmla="*/ 759541 w 759541"/>
                        <a:gd name="connsiteY12" fmla="*/ 352106 h 508130"/>
                        <a:gd name="connsiteX13" fmla="*/ 743761 w 759541"/>
                        <a:gd name="connsiteY13" fmla="*/ 376901 h 508130"/>
                        <a:gd name="connsiteX14" fmla="*/ 720505 w 759541"/>
                        <a:gd name="connsiteY14" fmla="*/ 393157 h 508130"/>
                        <a:gd name="connsiteX0" fmla="*/ 720505 w 743761"/>
                        <a:gd name="connsiteY0" fmla="*/ 393157 h 508130"/>
                        <a:gd name="connsiteX1" fmla="*/ 467036 w 743761"/>
                        <a:gd name="connsiteY1" fmla="*/ 318789 h 508130"/>
                        <a:gd name="connsiteX2" fmla="*/ 244987 w 743761"/>
                        <a:gd name="connsiteY2" fmla="*/ 379825 h 508130"/>
                        <a:gd name="connsiteX3" fmla="*/ 116682 w 743761"/>
                        <a:gd name="connsiteY3" fmla="*/ 508130 h 508130"/>
                        <a:gd name="connsiteX4" fmla="*/ 20019 w 743761"/>
                        <a:gd name="connsiteY4" fmla="*/ 508130 h 508130"/>
                        <a:gd name="connsiteX5" fmla="*/ 20019 w 743761"/>
                        <a:gd name="connsiteY5" fmla="*/ 508129 h 508130"/>
                        <a:gd name="connsiteX6" fmla="*/ 20019 w 743761"/>
                        <a:gd name="connsiteY6" fmla="*/ 411466 h 508130"/>
                        <a:gd name="connsiteX7" fmla="*/ 159327 w 743761"/>
                        <a:gd name="connsiteY7" fmla="*/ 272159 h 508130"/>
                        <a:gd name="connsiteX8" fmla="*/ 181939 w 743761"/>
                        <a:gd name="connsiteY8" fmla="*/ 257144 h 508130"/>
                        <a:gd name="connsiteX9" fmla="*/ 298444 w 743761"/>
                        <a:gd name="connsiteY9" fmla="*/ 182795 h 508130"/>
                        <a:gd name="connsiteX10" fmla="*/ 392119 w 743761"/>
                        <a:gd name="connsiteY10" fmla="*/ 15 h 508130"/>
                        <a:gd name="connsiteX11" fmla="*/ 613135 w 743761"/>
                        <a:gd name="connsiteY11" fmla="*/ 216420 h 508130"/>
                        <a:gd name="connsiteX12" fmla="*/ 743761 w 743761"/>
                        <a:gd name="connsiteY12" fmla="*/ 376901 h 508130"/>
                        <a:gd name="connsiteX13" fmla="*/ 720505 w 743761"/>
                        <a:gd name="connsiteY13" fmla="*/ 393157 h 508130"/>
                        <a:gd name="connsiteX0" fmla="*/ 720505 w 720505"/>
                        <a:gd name="connsiteY0" fmla="*/ 393157 h 508130"/>
                        <a:gd name="connsiteX1" fmla="*/ 467036 w 720505"/>
                        <a:gd name="connsiteY1" fmla="*/ 318789 h 508130"/>
                        <a:gd name="connsiteX2" fmla="*/ 244987 w 720505"/>
                        <a:gd name="connsiteY2" fmla="*/ 379825 h 508130"/>
                        <a:gd name="connsiteX3" fmla="*/ 116682 w 720505"/>
                        <a:gd name="connsiteY3" fmla="*/ 508130 h 508130"/>
                        <a:gd name="connsiteX4" fmla="*/ 20019 w 720505"/>
                        <a:gd name="connsiteY4" fmla="*/ 508130 h 508130"/>
                        <a:gd name="connsiteX5" fmla="*/ 20019 w 720505"/>
                        <a:gd name="connsiteY5" fmla="*/ 508129 h 508130"/>
                        <a:gd name="connsiteX6" fmla="*/ 20019 w 720505"/>
                        <a:gd name="connsiteY6" fmla="*/ 411466 h 508130"/>
                        <a:gd name="connsiteX7" fmla="*/ 159327 w 720505"/>
                        <a:gd name="connsiteY7" fmla="*/ 272159 h 508130"/>
                        <a:gd name="connsiteX8" fmla="*/ 181939 w 720505"/>
                        <a:gd name="connsiteY8" fmla="*/ 257144 h 508130"/>
                        <a:gd name="connsiteX9" fmla="*/ 298444 w 720505"/>
                        <a:gd name="connsiteY9" fmla="*/ 182795 h 508130"/>
                        <a:gd name="connsiteX10" fmla="*/ 392119 w 720505"/>
                        <a:gd name="connsiteY10" fmla="*/ 15 h 508130"/>
                        <a:gd name="connsiteX11" fmla="*/ 613135 w 720505"/>
                        <a:gd name="connsiteY11" fmla="*/ 216420 h 508130"/>
                        <a:gd name="connsiteX12" fmla="*/ 720505 w 720505"/>
                        <a:gd name="connsiteY12" fmla="*/ 393157 h 508130"/>
                        <a:gd name="connsiteX0" fmla="*/ 613135 w 613134"/>
                        <a:gd name="connsiteY0" fmla="*/ 216420 h 508130"/>
                        <a:gd name="connsiteX1" fmla="*/ 467036 w 613134"/>
                        <a:gd name="connsiteY1" fmla="*/ 318789 h 508130"/>
                        <a:gd name="connsiteX2" fmla="*/ 244987 w 613134"/>
                        <a:gd name="connsiteY2" fmla="*/ 379825 h 508130"/>
                        <a:gd name="connsiteX3" fmla="*/ 116682 w 613134"/>
                        <a:gd name="connsiteY3" fmla="*/ 508130 h 508130"/>
                        <a:gd name="connsiteX4" fmla="*/ 20019 w 613134"/>
                        <a:gd name="connsiteY4" fmla="*/ 508130 h 508130"/>
                        <a:gd name="connsiteX5" fmla="*/ 20019 w 613134"/>
                        <a:gd name="connsiteY5" fmla="*/ 508129 h 508130"/>
                        <a:gd name="connsiteX6" fmla="*/ 20019 w 613134"/>
                        <a:gd name="connsiteY6" fmla="*/ 411466 h 508130"/>
                        <a:gd name="connsiteX7" fmla="*/ 159327 w 613134"/>
                        <a:gd name="connsiteY7" fmla="*/ 272159 h 508130"/>
                        <a:gd name="connsiteX8" fmla="*/ 181939 w 613134"/>
                        <a:gd name="connsiteY8" fmla="*/ 257144 h 508130"/>
                        <a:gd name="connsiteX9" fmla="*/ 298444 w 613134"/>
                        <a:gd name="connsiteY9" fmla="*/ 182795 h 508130"/>
                        <a:gd name="connsiteX10" fmla="*/ 392119 w 613134"/>
                        <a:gd name="connsiteY10" fmla="*/ 15 h 508130"/>
                        <a:gd name="connsiteX11" fmla="*/ 613135 w 613134"/>
                        <a:gd name="connsiteY11" fmla="*/ 216420 h 508130"/>
                        <a:gd name="connsiteX0" fmla="*/ 624762 w 624762"/>
                        <a:gd name="connsiteY0" fmla="*/ 139039 h 508141"/>
                        <a:gd name="connsiteX1" fmla="*/ 467036 w 624762"/>
                        <a:gd name="connsiteY1" fmla="*/ 318800 h 508141"/>
                        <a:gd name="connsiteX2" fmla="*/ 244987 w 624762"/>
                        <a:gd name="connsiteY2" fmla="*/ 379836 h 508141"/>
                        <a:gd name="connsiteX3" fmla="*/ 116682 w 624762"/>
                        <a:gd name="connsiteY3" fmla="*/ 508141 h 508141"/>
                        <a:gd name="connsiteX4" fmla="*/ 20019 w 624762"/>
                        <a:gd name="connsiteY4" fmla="*/ 508141 h 508141"/>
                        <a:gd name="connsiteX5" fmla="*/ 20019 w 624762"/>
                        <a:gd name="connsiteY5" fmla="*/ 508140 h 508141"/>
                        <a:gd name="connsiteX6" fmla="*/ 20019 w 624762"/>
                        <a:gd name="connsiteY6" fmla="*/ 411477 h 508141"/>
                        <a:gd name="connsiteX7" fmla="*/ 159327 w 624762"/>
                        <a:gd name="connsiteY7" fmla="*/ 272170 h 508141"/>
                        <a:gd name="connsiteX8" fmla="*/ 181939 w 624762"/>
                        <a:gd name="connsiteY8" fmla="*/ 257155 h 508141"/>
                        <a:gd name="connsiteX9" fmla="*/ 298444 w 624762"/>
                        <a:gd name="connsiteY9" fmla="*/ 182806 h 508141"/>
                        <a:gd name="connsiteX10" fmla="*/ 392119 w 624762"/>
                        <a:gd name="connsiteY10" fmla="*/ 26 h 508141"/>
                        <a:gd name="connsiteX11" fmla="*/ 624762 w 624762"/>
                        <a:gd name="connsiteY11" fmla="*/ 139039 h 508141"/>
                        <a:gd name="connsiteX0" fmla="*/ 624762 w 624762"/>
                        <a:gd name="connsiteY0" fmla="*/ 139039 h 508141"/>
                        <a:gd name="connsiteX1" fmla="*/ 467036 w 624762"/>
                        <a:gd name="connsiteY1" fmla="*/ 318800 h 508141"/>
                        <a:gd name="connsiteX2" fmla="*/ 244987 w 624762"/>
                        <a:gd name="connsiteY2" fmla="*/ 379836 h 508141"/>
                        <a:gd name="connsiteX3" fmla="*/ 116682 w 624762"/>
                        <a:gd name="connsiteY3" fmla="*/ 508141 h 508141"/>
                        <a:gd name="connsiteX4" fmla="*/ 20019 w 624762"/>
                        <a:gd name="connsiteY4" fmla="*/ 508141 h 508141"/>
                        <a:gd name="connsiteX5" fmla="*/ 20019 w 624762"/>
                        <a:gd name="connsiteY5" fmla="*/ 508140 h 508141"/>
                        <a:gd name="connsiteX6" fmla="*/ 20019 w 624762"/>
                        <a:gd name="connsiteY6" fmla="*/ 411477 h 508141"/>
                        <a:gd name="connsiteX7" fmla="*/ 159327 w 624762"/>
                        <a:gd name="connsiteY7" fmla="*/ 272170 h 508141"/>
                        <a:gd name="connsiteX8" fmla="*/ 181939 w 624762"/>
                        <a:gd name="connsiteY8" fmla="*/ 257155 h 508141"/>
                        <a:gd name="connsiteX9" fmla="*/ 298444 w 624762"/>
                        <a:gd name="connsiteY9" fmla="*/ 182806 h 508141"/>
                        <a:gd name="connsiteX10" fmla="*/ 392119 w 624762"/>
                        <a:gd name="connsiteY10" fmla="*/ 26 h 508141"/>
                        <a:gd name="connsiteX11" fmla="*/ 624762 w 624762"/>
                        <a:gd name="connsiteY11" fmla="*/ 139039 h 508141"/>
                        <a:gd name="connsiteX0" fmla="*/ 624762 w 624762"/>
                        <a:gd name="connsiteY0" fmla="*/ 139039 h 508141"/>
                        <a:gd name="connsiteX1" fmla="*/ 467036 w 624762"/>
                        <a:gd name="connsiteY1" fmla="*/ 318800 h 508141"/>
                        <a:gd name="connsiteX2" fmla="*/ 244987 w 624762"/>
                        <a:gd name="connsiteY2" fmla="*/ 379836 h 508141"/>
                        <a:gd name="connsiteX3" fmla="*/ 116682 w 624762"/>
                        <a:gd name="connsiteY3" fmla="*/ 508141 h 508141"/>
                        <a:gd name="connsiteX4" fmla="*/ 20019 w 624762"/>
                        <a:gd name="connsiteY4" fmla="*/ 508141 h 508141"/>
                        <a:gd name="connsiteX5" fmla="*/ 20019 w 624762"/>
                        <a:gd name="connsiteY5" fmla="*/ 508140 h 508141"/>
                        <a:gd name="connsiteX6" fmla="*/ 20019 w 624762"/>
                        <a:gd name="connsiteY6" fmla="*/ 411477 h 508141"/>
                        <a:gd name="connsiteX7" fmla="*/ 159327 w 624762"/>
                        <a:gd name="connsiteY7" fmla="*/ 272170 h 508141"/>
                        <a:gd name="connsiteX8" fmla="*/ 181939 w 624762"/>
                        <a:gd name="connsiteY8" fmla="*/ 257155 h 508141"/>
                        <a:gd name="connsiteX9" fmla="*/ 298444 w 624762"/>
                        <a:gd name="connsiteY9" fmla="*/ 182806 h 508141"/>
                        <a:gd name="connsiteX10" fmla="*/ 392119 w 624762"/>
                        <a:gd name="connsiteY10" fmla="*/ 26 h 508141"/>
                        <a:gd name="connsiteX11" fmla="*/ 624762 w 624762"/>
                        <a:gd name="connsiteY11" fmla="*/ 139039 h 50814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</a:cxnLst>
                      <a:rect l="l" t="t" r="r" b="b"/>
                      <a:pathLst>
                        <a:path w="624762" h="508141">
                          <a:moveTo>
                            <a:pt x="624762" y="139039"/>
                          </a:moveTo>
                          <a:cubicBezTo>
                            <a:pt x="572187" y="198959"/>
                            <a:pt x="549227" y="259412"/>
                            <a:pt x="467036" y="318800"/>
                          </a:cubicBezTo>
                          <a:cubicBezTo>
                            <a:pt x="404110" y="364268"/>
                            <a:pt x="319003" y="359491"/>
                            <a:pt x="244987" y="379836"/>
                          </a:cubicBezTo>
                          <a:lnTo>
                            <a:pt x="116682" y="508141"/>
                          </a:lnTo>
                          <a:cubicBezTo>
                            <a:pt x="89990" y="534834"/>
                            <a:pt x="46711" y="534834"/>
                            <a:pt x="20019" y="508141"/>
                          </a:cubicBezTo>
                          <a:lnTo>
                            <a:pt x="20019" y="508140"/>
                          </a:lnTo>
                          <a:cubicBezTo>
                            <a:pt x="-6674" y="481448"/>
                            <a:pt x="-6673" y="438169"/>
                            <a:pt x="20019" y="411477"/>
                          </a:cubicBezTo>
                          <a:lnTo>
                            <a:pt x="159327" y="272170"/>
                          </a:lnTo>
                          <a:cubicBezTo>
                            <a:pt x="166000" y="265497"/>
                            <a:pt x="173711" y="260491"/>
                            <a:pt x="181939" y="257155"/>
                          </a:cubicBezTo>
                          <a:lnTo>
                            <a:pt x="298444" y="182806"/>
                          </a:lnTo>
                          <a:lnTo>
                            <a:pt x="392119" y="26"/>
                          </a:lnTo>
                          <a:cubicBezTo>
                            <a:pt x="446927" y="-1866"/>
                            <a:pt x="570604" y="96302"/>
                            <a:pt x="624762" y="139039"/>
                          </a:cubicBezTo>
                          <a:close/>
                        </a:path>
                      </a:pathLst>
                    </a:cu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266" name="台形 265"/>
                    <p:cNvSpPr/>
                    <p:nvPr/>
                  </p:nvSpPr>
                  <p:spPr>
                    <a:xfrm rot="2503523">
                      <a:off x="5005719" y="2083409"/>
                      <a:ext cx="314324" cy="158511"/>
                    </a:xfrm>
                    <a:prstGeom prst="trapezoid">
                      <a:avLst>
                        <a:gd name="adj" fmla="val 13602"/>
                      </a:avLst>
                    </a:prstGeom>
                    <a:solidFill>
                      <a:srgbClr val="FF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263" name="片側の 2 つの角を丸めた四角形 262"/>
                  <p:cNvSpPr/>
                  <p:nvPr/>
                </p:nvSpPr>
                <p:spPr>
                  <a:xfrm rot="13287502">
                    <a:off x="3297620" y="2724846"/>
                    <a:ext cx="337709" cy="1045039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FF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252" name="グループ化 251"/>
              <p:cNvGrpSpPr/>
              <p:nvPr/>
            </p:nvGrpSpPr>
            <p:grpSpPr>
              <a:xfrm flipH="1">
                <a:off x="6675118" y="2408085"/>
                <a:ext cx="645836" cy="671374"/>
                <a:chOff x="664686" y="1246087"/>
                <a:chExt cx="1326718" cy="1379179"/>
              </a:xfrm>
            </p:grpSpPr>
            <p:sp>
              <p:nvSpPr>
                <p:cNvPr id="253" name="角丸四角形 177"/>
                <p:cNvSpPr/>
                <p:nvPr/>
              </p:nvSpPr>
              <p:spPr>
                <a:xfrm rot="9347365" flipH="1">
                  <a:off x="1002820" y="2270014"/>
                  <a:ext cx="988584" cy="355252"/>
                </a:xfrm>
                <a:custGeom>
                  <a:avLst/>
                  <a:gdLst>
                    <a:gd name="connsiteX0" fmla="*/ 0 w 968115"/>
                    <a:gd name="connsiteY0" fmla="*/ 167734 h 335468"/>
                    <a:gd name="connsiteX1" fmla="*/ 167734 w 968115"/>
                    <a:gd name="connsiteY1" fmla="*/ 0 h 335468"/>
                    <a:gd name="connsiteX2" fmla="*/ 800381 w 968115"/>
                    <a:gd name="connsiteY2" fmla="*/ 0 h 335468"/>
                    <a:gd name="connsiteX3" fmla="*/ 968115 w 968115"/>
                    <a:gd name="connsiteY3" fmla="*/ 167734 h 335468"/>
                    <a:gd name="connsiteX4" fmla="*/ 968115 w 968115"/>
                    <a:gd name="connsiteY4" fmla="*/ 167734 h 335468"/>
                    <a:gd name="connsiteX5" fmla="*/ 800381 w 968115"/>
                    <a:gd name="connsiteY5" fmla="*/ 335468 h 335468"/>
                    <a:gd name="connsiteX6" fmla="*/ 167734 w 968115"/>
                    <a:gd name="connsiteY6" fmla="*/ 335468 h 335468"/>
                    <a:gd name="connsiteX7" fmla="*/ 0 w 968115"/>
                    <a:gd name="connsiteY7" fmla="*/ 167734 h 335468"/>
                    <a:gd name="connsiteX0" fmla="*/ 968115 w 1059555"/>
                    <a:gd name="connsiteY0" fmla="*/ 167734 h 335468"/>
                    <a:gd name="connsiteX1" fmla="*/ 800381 w 1059555"/>
                    <a:gd name="connsiteY1" fmla="*/ 335468 h 335468"/>
                    <a:gd name="connsiteX2" fmla="*/ 167734 w 1059555"/>
                    <a:gd name="connsiteY2" fmla="*/ 335468 h 335468"/>
                    <a:gd name="connsiteX3" fmla="*/ 0 w 1059555"/>
                    <a:gd name="connsiteY3" fmla="*/ 167734 h 335468"/>
                    <a:gd name="connsiteX4" fmla="*/ 167734 w 1059555"/>
                    <a:gd name="connsiteY4" fmla="*/ 0 h 335468"/>
                    <a:gd name="connsiteX5" fmla="*/ 800381 w 1059555"/>
                    <a:gd name="connsiteY5" fmla="*/ 0 h 335468"/>
                    <a:gd name="connsiteX6" fmla="*/ 968115 w 1059555"/>
                    <a:gd name="connsiteY6" fmla="*/ 167734 h 335468"/>
                    <a:gd name="connsiteX7" fmla="*/ 1059555 w 1059555"/>
                    <a:gd name="connsiteY7" fmla="*/ 259174 h 335468"/>
                    <a:gd name="connsiteX0" fmla="*/ 968115 w 1059555"/>
                    <a:gd name="connsiteY0" fmla="*/ 167734 h 335468"/>
                    <a:gd name="connsiteX1" fmla="*/ 800381 w 1059555"/>
                    <a:gd name="connsiteY1" fmla="*/ 335468 h 335468"/>
                    <a:gd name="connsiteX2" fmla="*/ 167734 w 1059555"/>
                    <a:gd name="connsiteY2" fmla="*/ 335468 h 335468"/>
                    <a:gd name="connsiteX3" fmla="*/ 0 w 1059555"/>
                    <a:gd name="connsiteY3" fmla="*/ 167734 h 335468"/>
                    <a:gd name="connsiteX4" fmla="*/ 167734 w 1059555"/>
                    <a:gd name="connsiteY4" fmla="*/ 0 h 335468"/>
                    <a:gd name="connsiteX5" fmla="*/ 800381 w 1059555"/>
                    <a:gd name="connsiteY5" fmla="*/ 0 h 335468"/>
                    <a:gd name="connsiteX6" fmla="*/ 1059555 w 1059555"/>
                    <a:gd name="connsiteY6" fmla="*/ 259174 h 335468"/>
                    <a:gd name="connsiteX0" fmla="*/ 968115 w 968115"/>
                    <a:gd name="connsiteY0" fmla="*/ 167734 h 335468"/>
                    <a:gd name="connsiteX1" fmla="*/ 800381 w 968115"/>
                    <a:gd name="connsiteY1" fmla="*/ 335468 h 335468"/>
                    <a:gd name="connsiteX2" fmla="*/ 167734 w 968115"/>
                    <a:gd name="connsiteY2" fmla="*/ 335468 h 335468"/>
                    <a:gd name="connsiteX3" fmla="*/ 0 w 968115"/>
                    <a:gd name="connsiteY3" fmla="*/ 167734 h 335468"/>
                    <a:gd name="connsiteX4" fmla="*/ 167734 w 968115"/>
                    <a:gd name="connsiteY4" fmla="*/ 0 h 335468"/>
                    <a:gd name="connsiteX5" fmla="*/ 800381 w 968115"/>
                    <a:gd name="connsiteY5" fmla="*/ 0 h 335468"/>
                    <a:gd name="connsiteX0" fmla="*/ 800381 w 800381"/>
                    <a:gd name="connsiteY0" fmla="*/ 335468 h 335468"/>
                    <a:gd name="connsiteX1" fmla="*/ 167734 w 800381"/>
                    <a:gd name="connsiteY1" fmla="*/ 335468 h 335468"/>
                    <a:gd name="connsiteX2" fmla="*/ 0 w 800381"/>
                    <a:gd name="connsiteY2" fmla="*/ 167734 h 335468"/>
                    <a:gd name="connsiteX3" fmla="*/ 167734 w 800381"/>
                    <a:gd name="connsiteY3" fmla="*/ 0 h 335468"/>
                    <a:gd name="connsiteX4" fmla="*/ 800381 w 800381"/>
                    <a:gd name="connsiteY4" fmla="*/ 0 h 335468"/>
                    <a:gd name="connsiteX0" fmla="*/ 800381 w 800381"/>
                    <a:gd name="connsiteY0" fmla="*/ 336218 h 336218"/>
                    <a:gd name="connsiteX1" fmla="*/ 167734 w 800381"/>
                    <a:gd name="connsiteY1" fmla="*/ 336218 h 336218"/>
                    <a:gd name="connsiteX2" fmla="*/ 0 w 800381"/>
                    <a:gd name="connsiteY2" fmla="*/ 168484 h 336218"/>
                    <a:gd name="connsiteX3" fmla="*/ 167734 w 800381"/>
                    <a:gd name="connsiteY3" fmla="*/ 750 h 336218"/>
                    <a:gd name="connsiteX4" fmla="*/ 625785 w 800381"/>
                    <a:gd name="connsiteY4" fmla="*/ 0 h 336218"/>
                    <a:gd name="connsiteX0" fmla="*/ 914761 w 914760"/>
                    <a:gd name="connsiteY0" fmla="*/ 299140 h 336218"/>
                    <a:gd name="connsiteX1" fmla="*/ 167734 w 914760"/>
                    <a:gd name="connsiteY1" fmla="*/ 336218 h 336218"/>
                    <a:gd name="connsiteX2" fmla="*/ 0 w 914760"/>
                    <a:gd name="connsiteY2" fmla="*/ 168484 h 336218"/>
                    <a:gd name="connsiteX3" fmla="*/ 167734 w 914760"/>
                    <a:gd name="connsiteY3" fmla="*/ 750 h 336218"/>
                    <a:gd name="connsiteX4" fmla="*/ 625785 w 914760"/>
                    <a:gd name="connsiteY4" fmla="*/ 0 h 336218"/>
                    <a:gd name="connsiteX0" fmla="*/ 914761 w 914762"/>
                    <a:gd name="connsiteY0" fmla="*/ 318175 h 355253"/>
                    <a:gd name="connsiteX1" fmla="*/ 167734 w 914762"/>
                    <a:gd name="connsiteY1" fmla="*/ 355253 h 355253"/>
                    <a:gd name="connsiteX2" fmla="*/ 0 w 914762"/>
                    <a:gd name="connsiteY2" fmla="*/ 187519 h 355253"/>
                    <a:gd name="connsiteX3" fmla="*/ 167734 w 914762"/>
                    <a:gd name="connsiteY3" fmla="*/ 19785 h 355253"/>
                    <a:gd name="connsiteX4" fmla="*/ 617668 w 914762"/>
                    <a:gd name="connsiteY4" fmla="*/ 0 h 355253"/>
                    <a:gd name="connsiteX0" fmla="*/ 937323 w 937323"/>
                    <a:gd name="connsiteY0" fmla="*/ 307478 h 355253"/>
                    <a:gd name="connsiteX1" fmla="*/ 167734 w 937323"/>
                    <a:gd name="connsiteY1" fmla="*/ 355253 h 355253"/>
                    <a:gd name="connsiteX2" fmla="*/ 0 w 937323"/>
                    <a:gd name="connsiteY2" fmla="*/ 187519 h 355253"/>
                    <a:gd name="connsiteX3" fmla="*/ 167734 w 937323"/>
                    <a:gd name="connsiteY3" fmla="*/ 19785 h 355253"/>
                    <a:gd name="connsiteX4" fmla="*/ 617668 w 937323"/>
                    <a:gd name="connsiteY4" fmla="*/ 0 h 3552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37323" h="355253">
                      <a:moveTo>
                        <a:pt x="937323" y="307478"/>
                      </a:moveTo>
                      <a:lnTo>
                        <a:pt x="167734" y="355253"/>
                      </a:lnTo>
                      <a:cubicBezTo>
                        <a:pt x="75097" y="355253"/>
                        <a:pt x="0" y="280156"/>
                        <a:pt x="0" y="187519"/>
                      </a:cubicBezTo>
                      <a:cubicBezTo>
                        <a:pt x="0" y="94882"/>
                        <a:pt x="75097" y="19785"/>
                        <a:pt x="167734" y="19785"/>
                      </a:cubicBezTo>
                      <a:lnTo>
                        <a:pt x="617668" y="0"/>
                      </a:lnTo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254" name="グループ化 253"/>
                <p:cNvGrpSpPr/>
                <p:nvPr/>
              </p:nvGrpSpPr>
              <p:grpSpPr>
                <a:xfrm rot="4045281" flipH="1">
                  <a:off x="747744" y="1163029"/>
                  <a:ext cx="1152123" cy="1318240"/>
                  <a:chOff x="3297620" y="2451645"/>
                  <a:chExt cx="1152123" cy="1318240"/>
                </a:xfrm>
              </p:grpSpPr>
              <p:grpSp>
                <p:nvGrpSpPr>
                  <p:cNvPr id="255" name="グループ化 254"/>
                  <p:cNvGrpSpPr/>
                  <p:nvPr/>
                </p:nvGrpSpPr>
                <p:grpSpPr>
                  <a:xfrm>
                    <a:off x="3695079" y="2451645"/>
                    <a:ext cx="754664" cy="446146"/>
                    <a:chOff x="5005719" y="1806039"/>
                    <a:chExt cx="754664" cy="446146"/>
                  </a:xfrm>
                </p:grpSpPr>
                <p:sp>
                  <p:nvSpPr>
                    <p:cNvPr id="257" name="角丸四角形 256"/>
                    <p:cNvSpPr/>
                    <p:nvPr/>
                  </p:nvSpPr>
                  <p:spPr>
                    <a:xfrm rot="19595564">
                      <a:off x="5439969" y="1865857"/>
                      <a:ext cx="320414" cy="10160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ED7D31">
                        <a:lumMod val="60000"/>
                        <a:lumOff val="40000"/>
                      </a:srgb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258" name="フリーフォーム 257"/>
                    <p:cNvSpPr/>
                    <p:nvPr/>
                  </p:nvSpPr>
                  <p:spPr>
                    <a:xfrm rot="11700000">
                      <a:off x="5091767" y="1806039"/>
                      <a:ext cx="548539" cy="446146"/>
                    </a:xfrm>
                    <a:custGeom>
                      <a:avLst/>
                      <a:gdLst>
                        <a:gd name="connsiteX0" fmla="*/ 720505 w 759541"/>
                        <a:gd name="connsiteY0" fmla="*/ 291453 h 426445"/>
                        <a:gd name="connsiteX1" fmla="*/ 663874 w 759541"/>
                        <a:gd name="connsiteY1" fmla="*/ 292877 h 426445"/>
                        <a:gd name="connsiteX2" fmla="*/ 467036 w 759541"/>
                        <a:gd name="connsiteY2" fmla="*/ 217085 h 426445"/>
                        <a:gd name="connsiteX3" fmla="*/ 460311 w 759541"/>
                        <a:gd name="connsiteY3" fmla="*/ 220425 h 426445"/>
                        <a:gd name="connsiteX4" fmla="*/ 244987 w 759541"/>
                        <a:gd name="connsiteY4" fmla="*/ 278121 h 426445"/>
                        <a:gd name="connsiteX5" fmla="*/ 116682 w 759541"/>
                        <a:gd name="connsiteY5" fmla="*/ 406426 h 426445"/>
                        <a:gd name="connsiteX6" fmla="*/ 20019 w 759541"/>
                        <a:gd name="connsiteY6" fmla="*/ 406426 h 426445"/>
                        <a:gd name="connsiteX7" fmla="*/ 20019 w 759541"/>
                        <a:gd name="connsiteY7" fmla="*/ 406425 h 426445"/>
                        <a:gd name="connsiteX8" fmla="*/ 20019 w 759541"/>
                        <a:gd name="connsiteY8" fmla="*/ 309762 h 426445"/>
                        <a:gd name="connsiteX9" fmla="*/ 159327 w 759541"/>
                        <a:gd name="connsiteY9" fmla="*/ 170455 h 426445"/>
                        <a:gd name="connsiteX10" fmla="*/ 181939 w 759541"/>
                        <a:gd name="connsiteY10" fmla="*/ 155440 h 426445"/>
                        <a:gd name="connsiteX11" fmla="*/ 195031 w 759541"/>
                        <a:gd name="connsiteY11" fmla="*/ 152893 h 426445"/>
                        <a:gd name="connsiteX12" fmla="*/ 207757 w 759541"/>
                        <a:gd name="connsiteY12" fmla="*/ 146571 h 426445"/>
                        <a:gd name="connsiteX13" fmla="*/ 284288 w 759541"/>
                        <a:gd name="connsiteY13" fmla="*/ 126065 h 426445"/>
                        <a:gd name="connsiteX14" fmla="*/ 284288 w 759541"/>
                        <a:gd name="connsiteY14" fmla="*/ 85297 h 426445"/>
                        <a:gd name="connsiteX15" fmla="*/ 369585 w 759541"/>
                        <a:gd name="connsiteY15" fmla="*/ 0 h 426445"/>
                        <a:gd name="connsiteX16" fmla="*/ 527838 w 759541"/>
                        <a:gd name="connsiteY16" fmla="*/ 0 h 426445"/>
                        <a:gd name="connsiteX17" fmla="*/ 613135 w 759541"/>
                        <a:gd name="connsiteY17" fmla="*/ 85297 h 426445"/>
                        <a:gd name="connsiteX18" fmla="*/ 613135 w 759541"/>
                        <a:gd name="connsiteY18" fmla="*/ 114716 h 426445"/>
                        <a:gd name="connsiteX19" fmla="*/ 717066 w 759541"/>
                        <a:gd name="connsiteY19" fmla="*/ 154735 h 426445"/>
                        <a:gd name="connsiteX20" fmla="*/ 758116 w 759541"/>
                        <a:gd name="connsiteY20" fmla="*/ 193772 h 426445"/>
                        <a:gd name="connsiteX21" fmla="*/ 759541 w 759541"/>
                        <a:gd name="connsiteY21" fmla="*/ 250402 h 426445"/>
                        <a:gd name="connsiteX22" fmla="*/ 743761 w 759541"/>
                        <a:gd name="connsiteY22" fmla="*/ 275197 h 426445"/>
                        <a:gd name="connsiteX23" fmla="*/ 720505 w 759541"/>
                        <a:gd name="connsiteY23" fmla="*/ 291453 h 426445"/>
                        <a:gd name="connsiteX0" fmla="*/ 720505 w 759541"/>
                        <a:gd name="connsiteY0" fmla="*/ 291453 h 426445"/>
                        <a:gd name="connsiteX1" fmla="*/ 663874 w 759541"/>
                        <a:gd name="connsiteY1" fmla="*/ 292877 h 426445"/>
                        <a:gd name="connsiteX2" fmla="*/ 467036 w 759541"/>
                        <a:gd name="connsiteY2" fmla="*/ 217085 h 426445"/>
                        <a:gd name="connsiteX3" fmla="*/ 460311 w 759541"/>
                        <a:gd name="connsiteY3" fmla="*/ 220425 h 426445"/>
                        <a:gd name="connsiteX4" fmla="*/ 244987 w 759541"/>
                        <a:gd name="connsiteY4" fmla="*/ 278121 h 426445"/>
                        <a:gd name="connsiteX5" fmla="*/ 116682 w 759541"/>
                        <a:gd name="connsiteY5" fmla="*/ 406426 h 426445"/>
                        <a:gd name="connsiteX6" fmla="*/ 20019 w 759541"/>
                        <a:gd name="connsiteY6" fmla="*/ 406426 h 426445"/>
                        <a:gd name="connsiteX7" fmla="*/ 20019 w 759541"/>
                        <a:gd name="connsiteY7" fmla="*/ 406425 h 426445"/>
                        <a:gd name="connsiteX8" fmla="*/ 20019 w 759541"/>
                        <a:gd name="connsiteY8" fmla="*/ 309762 h 426445"/>
                        <a:gd name="connsiteX9" fmla="*/ 159327 w 759541"/>
                        <a:gd name="connsiteY9" fmla="*/ 170455 h 426445"/>
                        <a:gd name="connsiteX10" fmla="*/ 181939 w 759541"/>
                        <a:gd name="connsiteY10" fmla="*/ 155440 h 426445"/>
                        <a:gd name="connsiteX11" fmla="*/ 195031 w 759541"/>
                        <a:gd name="connsiteY11" fmla="*/ 152893 h 426445"/>
                        <a:gd name="connsiteX12" fmla="*/ 207757 w 759541"/>
                        <a:gd name="connsiteY12" fmla="*/ 146571 h 426445"/>
                        <a:gd name="connsiteX13" fmla="*/ 284288 w 759541"/>
                        <a:gd name="connsiteY13" fmla="*/ 126065 h 426445"/>
                        <a:gd name="connsiteX14" fmla="*/ 284288 w 759541"/>
                        <a:gd name="connsiteY14" fmla="*/ 85297 h 426445"/>
                        <a:gd name="connsiteX15" fmla="*/ 527838 w 759541"/>
                        <a:gd name="connsiteY15" fmla="*/ 0 h 426445"/>
                        <a:gd name="connsiteX16" fmla="*/ 613135 w 759541"/>
                        <a:gd name="connsiteY16" fmla="*/ 85297 h 426445"/>
                        <a:gd name="connsiteX17" fmla="*/ 613135 w 759541"/>
                        <a:gd name="connsiteY17" fmla="*/ 114716 h 426445"/>
                        <a:gd name="connsiteX18" fmla="*/ 717066 w 759541"/>
                        <a:gd name="connsiteY18" fmla="*/ 154735 h 426445"/>
                        <a:gd name="connsiteX19" fmla="*/ 758116 w 759541"/>
                        <a:gd name="connsiteY19" fmla="*/ 193772 h 426445"/>
                        <a:gd name="connsiteX20" fmla="*/ 759541 w 759541"/>
                        <a:gd name="connsiteY20" fmla="*/ 250402 h 426445"/>
                        <a:gd name="connsiteX21" fmla="*/ 743761 w 759541"/>
                        <a:gd name="connsiteY21" fmla="*/ 275197 h 426445"/>
                        <a:gd name="connsiteX22" fmla="*/ 720505 w 759541"/>
                        <a:gd name="connsiteY22" fmla="*/ 291453 h 426445"/>
                        <a:gd name="connsiteX0" fmla="*/ 720505 w 759541"/>
                        <a:gd name="connsiteY0" fmla="*/ 291453 h 426445"/>
                        <a:gd name="connsiteX1" fmla="*/ 663874 w 759541"/>
                        <a:gd name="connsiteY1" fmla="*/ 292877 h 426445"/>
                        <a:gd name="connsiteX2" fmla="*/ 467036 w 759541"/>
                        <a:gd name="connsiteY2" fmla="*/ 217085 h 426445"/>
                        <a:gd name="connsiteX3" fmla="*/ 460311 w 759541"/>
                        <a:gd name="connsiteY3" fmla="*/ 220425 h 426445"/>
                        <a:gd name="connsiteX4" fmla="*/ 244987 w 759541"/>
                        <a:gd name="connsiteY4" fmla="*/ 278121 h 426445"/>
                        <a:gd name="connsiteX5" fmla="*/ 116682 w 759541"/>
                        <a:gd name="connsiteY5" fmla="*/ 406426 h 426445"/>
                        <a:gd name="connsiteX6" fmla="*/ 20019 w 759541"/>
                        <a:gd name="connsiteY6" fmla="*/ 406426 h 426445"/>
                        <a:gd name="connsiteX7" fmla="*/ 20019 w 759541"/>
                        <a:gd name="connsiteY7" fmla="*/ 406425 h 426445"/>
                        <a:gd name="connsiteX8" fmla="*/ 20019 w 759541"/>
                        <a:gd name="connsiteY8" fmla="*/ 309762 h 426445"/>
                        <a:gd name="connsiteX9" fmla="*/ 159327 w 759541"/>
                        <a:gd name="connsiteY9" fmla="*/ 170455 h 426445"/>
                        <a:gd name="connsiteX10" fmla="*/ 181939 w 759541"/>
                        <a:gd name="connsiteY10" fmla="*/ 155440 h 426445"/>
                        <a:gd name="connsiteX11" fmla="*/ 195031 w 759541"/>
                        <a:gd name="connsiteY11" fmla="*/ 152893 h 426445"/>
                        <a:gd name="connsiteX12" fmla="*/ 207757 w 759541"/>
                        <a:gd name="connsiteY12" fmla="*/ 146571 h 426445"/>
                        <a:gd name="connsiteX13" fmla="*/ 284288 w 759541"/>
                        <a:gd name="connsiteY13" fmla="*/ 126065 h 426445"/>
                        <a:gd name="connsiteX14" fmla="*/ 527838 w 759541"/>
                        <a:gd name="connsiteY14" fmla="*/ 0 h 426445"/>
                        <a:gd name="connsiteX15" fmla="*/ 613135 w 759541"/>
                        <a:gd name="connsiteY15" fmla="*/ 85297 h 426445"/>
                        <a:gd name="connsiteX16" fmla="*/ 613135 w 759541"/>
                        <a:gd name="connsiteY16" fmla="*/ 114716 h 426445"/>
                        <a:gd name="connsiteX17" fmla="*/ 717066 w 759541"/>
                        <a:gd name="connsiteY17" fmla="*/ 154735 h 426445"/>
                        <a:gd name="connsiteX18" fmla="*/ 758116 w 759541"/>
                        <a:gd name="connsiteY18" fmla="*/ 193772 h 426445"/>
                        <a:gd name="connsiteX19" fmla="*/ 759541 w 759541"/>
                        <a:gd name="connsiteY19" fmla="*/ 250402 h 426445"/>
                        <a:gd name="connsiteX20" fmla="*/ 743761 w 759541"/>
                        <a:gd name="connsiteY20" fmla="*/ 275197 h 426445"/>
                        <a:gd name="connsiteX21" fmla="*/ 720505 w 759541"/>
                        <a:gd name="connsiteY21" fmla="*/ 291453 h 426445"/>
                        <a:gd name="connsiteX0" fmla="*/ 720505 w 759541"/>
                        <a:gd name="connsiteY0" fmla="*/ 393142 h 528134"/>
                        <a:gd name="connsiteX1" fmla="*/ 663874 w 759541"/>
                        <a:gd name="connsiteY1" fmla="*/ 394566 h 528134"/>
                        <a:gd name="connsiteX2" fmla="*/ 467036 w 759541"/>
                        <a:gd name="connsiteY2" fmla="*/ 318774 h 528134"/>
                        <a:gd name="connsiteX3" fmla="*/ 460311 w 759541"/>
                        <a:gd name="connsiteY3" fmla="*/ 322114 h 528134"/>
                        <a:gd name="connsiteX4" fmla="*/ 244987 w 759541"/>
                        <a:gd name="connsiteY4" fmla="*/ 379810 h 528134"/>
                        <a:gd name="connsiteX5" fmla="*/ 116682 w 759541"/>
                        <a:gd name="connsiteY5" fmla="*/ 508115 h 528134"/>
                        <a:gd name="connsiteX6" fmla="*/ 20019 w 759541"/>
                        <a:gd name="connsiteY6" fmla="*/ 508115 h 528134"/>
                        <a:gd name="connsiteX7" fmla="*/ 20019 w 759541"/>
                        <a:gd name="connsiteY7" fmla="*/ 508114 h 528134"/>
                        <a:gd name="connsiteX8" fmla="*/ 20019 w 759541"/>
                        <a:gd name="connsiteY8" fmla="*/ 411451 h 528134"/>
                        <a:gd name="connsiteX9" fmla="*/ 159327 w 759541"/>
                        <a:gd name="connsiteY9" fmla="*/ 272144 h 528134"/>
                        <a:gd name="connsiteX10" fmla="*/ 181939 w 759541"/>
                        <a:gd name="connsiteY10" fmla="*/ 257129 h 528134"/>
                        <a:gd name="connsiteX11" fmla="*/ 195031 w 759541"/>
                        <a:gd name="connsiteY11" fmla="*/ 254582 h 528134"/>
                        <a:gd name="connsiteX12" fmla="*/ 207757 w 759541"/>
                        <a:gd name="connsiteY12" fmla="*/ 248260 h 528134"/>
                        <a:gd name="connsiteX13" fmla="*/ 284288 w 759541"/>
                        <a:gd name="connsiteY13" fmla="*/ 227754 h 528134"/>
                        <a:gd name="connsiteX14" fmla="*/ 392119 w 759541"/>
                        <a:gd name="connsiteY14" fmla="*/ 0 h 528134"/>
                        <a:gd name="connsiteX15" fmla="*/ 613135 w 759541"/>
                        <a:gd name="connsiteY15" fmla="*/ 186986 h 528134"/>
                        <a:gd name="connsiteX16" fmla="*/ 613135 w 759541"/>
                        <a:gd name="connsiteY16" fmla="*/ 216405 h 528134"/>
                        <a:gd name="connsiteX17" fmla="*/ 717066 w 759541"/>
                        <a:gd name="connsiteY17" fmla="*/ 256424 h 528134"/>
                        <a:gd name="connsiteX18" fmla="*/ 758116 w 759541"/>
                        <a:gd name="connsiteY18" fmla="*/ 295461 h 528134"/>
                        <a:gd name="connsiteX19" fmla="*/ 759541 w 759541"/>
                        <a:gd name="connsiteY19" fmla="*/ 352091 h 528134"/>
                        <a:gd name="connsiteX20" fmla="*/ 743761 w 759541"/>
                        <a:gd name="connsiteY20" fmla="*/ 376886 h 528134"/>
                        <a:gd name="connsiteX21" fmla="*/ 720505 w 759541"/>
                        <a:gd name="connsiteY21" fmla="*/ 393142 h 528134"/>
                        <a:gd name="connsiteX0" fmla="*/ 720505 w 759541"/>
                        <a:gd name="connsiteY0" fmla="*/ 393157 h 528149"/>
                        <a:gd name="connsiteX1" fmla="*/ 663874 w 759541"/>
                        <a:gd name="connsiteY1" fmla="*/ 394581 h 528149"/>
                        <a:gd name="connsiteX2" fmla="*/ 467036 w 759541"/>
                        <a:gd name="connsiteY2" fmla="*/ 318789 h 528149"/>
                        <a:gd name="connsiteX3" fmla="*/ 460311 w 759541"/>
                        <a:gd name="connsiteY3" fmla="*/ 322129 h 528149"/>
                        <a:gd name="connsiteX4" fmla="*/ 244987 w 759541"/>
                        <a:gd name="connsiteY4" fmla="*/ 379825 h 528149"/>
                        <a:gd name="connsiteX5" fmla="*/ 116682 w 759541"/>
                        <a:gd name="connsiteY5" fmla="*/ 508130 h 528149"/>
                        <a:gd name="connsiteX6" fmla="*/ 20019 w 759541"/>
                        <a:gd name="connsiteY6" fmla="*/ 508130 h 528149"/>
                        <a:gd name="connsiteX7" fmla="*/ 20019 w 759541"/>
                        <a:gd name="connsiteY7" fmla="*/ 508129 h 528149"/>
                        <a:gd name="connsiteX8" fmla="*/ 20019 w 759541"/>
                        <a:gd name="connsiteY8" fmla="*/ 411466 h 528149"/>
                        <a:gd name="connsiteX9" fmla="*/ 159327 w 759541"/>
                        <a:gd name="connsiteY9" fmla="*/ 272159 h 528149"/>
                        <a:gd name="connsiteX10" fmla="*/ 181939 w 759541"/>
                        <a:gd name="connsiteY10" fmla="*/ 257144 h 528149"/>
                        <a:gd name="connsiteX11" fmla="*/ 195031 w 759541"/>
                        <a:gd name="connsiteY11" fmla="*/ 254597 h 528149"/>
                        <a:gd name="connsiteX12" fmla="*/ 207757 w 759541"/>
                        <a:gd name="connsiteY12" fmla="*/ 248275 h 528149"/>
                        <a:gd name="connsiteX13" fmla="*/ 284288 w 759541"/>
                        <a:gd name="connsiteY13" fmla="*/ 227769 h 528149"/>
                        <a:gd name="connsiteX14" fmla="*/ 392119 w 759541"/>
                        <a:gd name="connsiteY14" fmla="*/ 15 h 528149"/>
                        <a:gd name="connsiteX15" fmla="*/ 613135 w 759541"/>
                        <a:gd name="connsiteY15" fmla="*/ 216420 h 528149"/>
                        <a:gd name="connsiteX16" fmla="*/ 717066 w 759541"/>
                        <a:gd name="connsiteY16" fmla="*/ 256439 h 528149"/>
                        <a:gd name="connsiteX17" fmla="*/ 758116 w 759541"/>
                        <a:gd name="connsiteY17" fmla="*/ 295476 h 528149"/>
                        <a:gd name="connsiteX18" fmla="*/ 759541 w 759541"/>
                        <a:gd name="connsiteY18" fmla="*/ 352106 h 528149"/>
                        <a:gd name="connsiteX19" fmla="*/ 743761 w 759541"/>
                        <a:gd name="connsiteY19" fmla="*/ 376901 h 528149"/>
                        <a:gd name="connsiteX20" fmla="*/ 720505 w 759541"/>
                        <a:gd name="connsiteY20" fmla="*/ 393157 h 528149"/>
                        <a:gd name="connsiteX0" fmla="*/ 720505 w 759541"/>
                        <a:gd name="connsiteY0" fmla="*/ 393157 h 528149"/>
                        <a:gd name="connsiteX1" fmla="*/ 663874 w 759541"/>
                        <a:gd name="connsiteY1" fmla="*/ 394581 h 528149"/>
                        <a:gd name="connsiteX2" fmla="*/ 467036 w 759541"/>
                        <a:gd name="connsiteY2" fmla="*/ 318789 h 528149"/>
                        <a:gd name="connsiteX3" fmla="*/ 460311 w 759541"/>
                        <a:gd name="connsiteY3" fmla="*/ 322129 h 528149"/>
                        <a:gd name="connsiteX4" fmla="*/ 244987 w 759541"/>
                        <a:gd name="connsiteY4" fmla="*/ 379825 h 528149"/>
                        <a:gd name="connsiteX5" fmla="*/ 116682 w 759541"/>
                        <a:gd name="connsiteY5" fmla="*/ 508130 h 528149"/>
                        <a:gd name="connsiteX6" fmla="*/ 20019 w 759541"/>
                        <a:gd name="connsiteY6" fmla="*/ 508130 h 528149"/>
                        <a:gd name="connsiteX7" fmla="*/ 20019 w 759541"/>
                        <a:gd name="connsiteY7" fmla="*/ 508129 h 528149"/>
                        <a:gd name="connsiteX8" fmla="*/ 20019 w 759541"/>
                        <a:gd name="connsiteY8" fmla="*/ 411466 h 528149"/>
                        <a:gd name="connsiteX9" fmla="*/ 159327 w 759541"/>
                        <a:gd name="connsiteY9" fmla="*/ 272159 h 528149"/>
                        <a:gd name="connsiteX10" fmla="*/ 181939 w 759541"/>
                        <a:gd name="connsiteY10" fmla="*/ 257144 h 528149"/>
                        <a:gd name="connsiteX11" fmla="*/ 195031 w 759541"/>
                        <a:gd name="connsiteY11" fmla="*/ 254597 h 528149"/>
                        <a:gd name="connsiteX12" fmla="*/ 207757 w 759541"/>
                        <a:gd name="connsiteY12" fmla="*/ 248275 h 528149"/>
                        <a:gd name="connsiteX13" fmla="*/ 298444 w 759541"/>
                        <a:gd name="connsiteY13" fmla="*/ 182795 h 528149"/>
                        <a:gd name="connsiteX14" fmla="*/ 392119 w 759541"/>
                        <a:gd name="connsiteY14" fmla="*/ 15 h 528149"/>
                        <a:gd name="connsiteX15" fmla="*/ 613135 w 759541"/>
                        <a:gd name="connsiteY15" fmla="*/ 216420 h 528149"/>
                        <a:gd name="connsiteX16" fmla="*/ 717066 w 759541"/>
                        <a:gd name="connsiteY16" fmla="*/ 256439 h 528149"/>
                        <a:gd name="connsiteX17" fmla="*/ 758116 w 759541"/>
                        <a:gd name="connsiteY17" fmla="*/ 295476 h 528149"/>
                        <a:gd name="connsiteX18" fmla="*/ 759541 w 759541"/>
                        <a:gd name="connsiteY18" fmla="*/ 352106 h 528149"/>
                        <a:gd name="connsiteX19" fmla="*/ 743761 w 759541"/>
                        <a:gd name="connsiteY19" fmla="*/ 376901 h 528149"/>
                        <a:gd name="connsiteX20" fmla="*/ 720505 w 759541"/>
                        <a:gd name="connsiteY20" fmla="*/ 393157 h 528149"/>
                        <a:gd name="connsiteX0" fmla="*/ 720505 w 759541"/>
                        <a:gd name="connsiteY0" fmla="*/ 393157 h 528149"/>
                        <a:gd name="connsiteX1" fmla="*/ 663874 w 759541"/>
                        <a:gd name="connsiteY1" fmla="*/ 394581 h 528149"/>
                        <a:gd name="connsiteX2" fmla="*/ 467036 w 759541"/>
                        <a:gd name="connsiteY2" fmla="*/ 318789 h 528149"/>
                        <a:gd name="connsiteX3" fmla="*/ 460311 w 759541"/>
                        <a:gd name="connsiteY3" fmla="*/ 322129 h 528149"/>
                        <a:gd name="connsiteX4" fmla="*/ 244987 w 759541"/>
                        <a:gd name="connsiteY4" fmla="*/ 379825 h 528149"/>
                        <a:gd name="connsiteX5" fmla="*/ 116682 w 759541"/>
                        <a:gd name="connsiteY5" fmla="*/ 508130 h 528149"/>
                        <a:gd name="connsiteX6" fmla="*/ 20019 w 759541"/>
                        <a:gd name="connsiteY6" fmla="*/ 508130 h 528149"/>
                        <a:gd name="connsiteX7" fmla="*/ 20019 w 759541"/>
                        <a:gd name="connsiteY7" fmla="*/ 508129 h 528149"/>
                        <a:gd name="connsiteX8" fmla="*/ 20019 w 759541"/>
                        <a:gd name="connsiteY8" fmla="*/ 411466 h 528149"/>
                        <a:gd name="connsiteX9" fmla="*/ 159327 w 759541"/>
                        <a:gd name="connsiteY9" fmla="*/ 272159 h 528149"/>
                        <a:gd name="connsiteX10" fmla="*/ 181939 w 759541"/>
                        <a:gd name="connsiteY10" fmla="*/ 257144 h 528149"/>
                        <a:gd name="connsiteX11" fmla="*/ 195031 w 759541"/>
                        <a:gd name="connsiteY11" fmla="*/ 254597 h 528149"/>
                        <a:gd name="connsiteX12" fmla="*/ 298444 w 759541"/>
                        <a:gd name="connsiteY12" fmla="*/ 182795 h 528149"/>
                        <a:gd name="connsiteX13" fmla="*/ 392119 w 759541"/>
                        <a:gd name="connsiteY13" fmla="*/ 15 h 528149"/>
                        <a:gd name="connsiteX14" fmla="*/ 613135 w 759541"/>
                        <a:gd name="connsiteY14" fmla="*/ 216420 h 528149"/>
                        <a:gd name="connsiteX15" fmla="*/ 717066 w 759541"/>
                        <a:gd name="connsiteY15" fmla="*/ 256439 h 528149"/>
                        <a:gd name="connsiteX16" fmla="*/ 758116 w 759541"/>
                        <a:gd name="connsiteY16" fmla="*/ 295476 h 528149"/>
                        <a:gd name="connsiteX17" fmla="*/ 759541 w 759541"/>
                        <a:gd name="connsiteY17" fmla="*/ 352106 h 528149"/>
                        <a:gd name="connsiteX18" fmla="*/ 743761 w 759541"/>
                        <a:gd name="connsiteY18" fmla="*/ 376901 h 528149"/>
                        <a:gd name="connsiteX19" fmla="*/ 720505 w 759541"/>
                        <a:gd name="connsiteY19" fmla="*/ 393157 h 528149"/>
                        <a:gd name="connsiteX0" fmla="*/ 720505 w 759541"/>
                        <a:gd name="connsiteY0" fmla="*/ 393157 h 528149"/>
                        <a:gd name="connsiteX1" fmla="*/ 663874 w 759541"/>
                        <a:gd name="connsiteY1" fmla="*/ 394581 h 528149"/>
                        <a:gd name="connsiteX2" fmla="*/ 467036 w 759541"/>
                        <a:gd name="connsiteY2" fmla="*/ 318789 h 528149"/>
                        <a:gd name="connsiteX3" fmla="*/ 460311 w 759541"/>
                        <a:gd name="connsiteY3" fmla="*/ 322129 h 528149"/>
                        <a:gd name="connsiteX4" fmla="*/ 244987 w 759541"/>
                        <a:gd name="connsiteY4" fmla="*/ 379825 h 528149"/>
                        <a:gd name="connsiteX5" fmla="*/ 116682 w 759541"/>
                        <a:gd name="connsiteY5" fmla="*/ 508130 h 528149"/>
                        <a:gd name="connsiteX6" fmla="*/ 20019 w 759541"/>
                        <a:gd name="connsiteY6" fmla="*/ 508130 h 528149"/>
                        <a:gd name="connsiteX7" fmla="*/ 20019 w 759541"/>
                        <a:gd name="connsiteY7" fmla="*/ 508129 h 528149"/>
                        <a:gd name="connsiteX8" fmla="*/ 20019 w 759541"/>
                        <a:gd name="connsiteY8" fmla="*/ 411466 h 528149"/>
                        <a:gd name="connsiteX9" fmla="*/ 159327 w 759541"/>
                        <a:gd name="connsiteY9" fmla="*/ 272159 h 528149"/>
                        <a:gd name="connsiteX10" fmla="*/ 181939 w 759541"/>
                        <a:gd name="connsiteY10" fmla="*/ 257144 h 528149"/>
                        <a:gd name="connsiteX11" fmla="*/ 298444 w 759541"/>
                        <a:gd name="connsiteY11" fmla="*/ 182795 h 528149"/>
                        <a:gd name="connsiteX12" fmla="*/ 392119 w 759541"/>
                        <a:gd name="connsiteY12" fmla="*/ 15 h 528149"/>
                        <a:gd name="connsiteX13" fmla="*/ 613135 w 759541"/>
                        <a:gd name="connsiteY13" fmla="*/ 216420 h 528149"/>
                        <a:gd name="connsiteX14" fmla="*/ 717066 w 759541"/>
                        <a:gd name="connsiteY14" fmla="*/ 256439 h 528149"/>
                        <a:gd name="connsiteX15" fmla="*/ 758116 w 759541"/>
                        <a:gd name="connsiteY15" fmla="*/ 295476 h 528149"/>
                        <a:gd name="connsiteX16" fmla="*/ 759541 w 759541"/>
                        <a:gd name="connsiteY16" fmla="*/ 352106 h 528149"/>
                        <a:gd name="connsiteX17" fmla="*/ 743761 w 759541"/>
                        <a:gd name="connsiteY17" fmla="*/ 376901 h 528149"/>
                        <a:gd name="connsiteX18" fmla="*/ 720505 w 759541"/>
                        <a:gd name="connsiteY18" fmla="*/ 393157 h 528149"/>
                        <a:gd name="connsiteX0" fmla="*/ 720505 w 759541"/>
                        <a:gd name="connsiteY0" fmla="*/ 393157 h 508130"/>
                        <a:gd name="connsiteX1" fmla="*/ 663874 w 759541"/>
                        <a:gd name="connsiteY1" fmla="*/ 394581 h 508130"/>
                        <a:gd name="connsiteX2" fmla="*/ 467036 w 759541"/>
                        <a:gd name="connsiteY2" fmla="*/ 318789 h 508130"/>
                        <a:gd name="connsiteX3" fmla="*/ 244987 w 759541"/>
                        <a:gd name="connsiteY3" fmla="*/ 379825 h 508130"/>
                        <a:gd name="connsiteX4" fmla="*/ 116682 w 759541"/>
                        <a:gd name="connsiteY4" fmla="*/ 508130 h 508130"/>
                        <a:gd name="connsiteX5" fmla="*/ 20019 w 759541"/>
                        <a:gd name="connsiteY5" fmla="*/ 508130 h 508130"/>
                        <a:gd name="connsiteX6" fmla="*/ 20019 w 759541"/>
                        <a:gd name="connsiteY6" fmla="*/ 508129 h 508130"/>
                        <a:gd name="connsiteX7" fmla="*/ 20019 w 759541"/>
                        <a:gd name="connsiteY7" fmla="*/ 411466 h 508130"/>
                        <a:gd name="connsiteX8" fmla="*/ 159327 w 759541"/>
                        <a:gd name="connsiteY8" fmla="*/ 272159 h 508130"/>
                        <a:gd name="connsiteX9" fmla="*/ 181939 w 759541"/>
                        <a:gd name="connsiteY9" fmla="*/ 257144 h 508130"/>
                        <a:gd name="connsiteX10" fmla="*/ 298444 w 759541"/>
                        <a:gd name="connsiteY10" fmla="*/ 182795 h 508130"/>
                        <a:gd name="connsiteX11" fmla="*/ 392119 w 759541"/>
                        <a:gd name="connsiteY11" fmla="*/ 15 h 508130"/>
                        <a:gd name="connsiteX12" fmla="*/ 613135 w 759541"/>
                        <a:gd name="connsiteY12" fmla="*/ 216420 h 508130"/>
                        <a:gd name="connsiteX13" fmla="*/ 717066 w 759541"/>
                        <a:gd name="connsiteY13" fmla="*/ 256439 h 508130"/>
                        <a:gd name="connsiteX14" fmla="*/ 758116 w 759541"/>
                        <a:gd name="connsiteY14" fmla="*/ 295476 h 508130"/>
                        <a:gd name="connsiteX15" fmla="*/ 759541 w 759541"/>
                        <a:gd name="connsiteY15" fmla="*/ 352106 h 508130"/>
                        <a:gd name="connsiteX16" fmla="*/ 743761 w 759541"/>
                        <a:gd name="connsiteY16" fmla="*/ 376901 h 508130"/>
                        <a:gd name="connsiteX17" fmla="*/ 720505 w 759541"/>
                        <a:gd name="connsiteY17" fmla="*/ 393157 h 508130"/>
                        <a:gd name="connsiteX0" fmla="*/ 720505 w 759541"/>
                        <a:gd name="connsiteY0" fmla="*/ 393157 h 508130"/>
                        <a:gd name="connsiteX1" fmla="*/ 467036 w 759541"/>
                        <a:gd name="connsiteY1" fmla="*/ 318789 h 508130"/>
                        <a:gd name="connsiteX2" fmla="*/ 244987 w 759541"/>
                        <a:gd name="connsiteY2" fmla="*/ 379825 h 508130"/>
                        <a:gd name="connsiteX3" fmla="*/ 116682 w 759541"/>
                        <a:gd name="connsiteY3" fmla="*/ 508130 h 508130"/>
                        <a:gd name="connsiteX4" fmla="*/ 20019 w 759541"/>
                        <a:gd name="connsiteY4" fmla="*/ 508130 h 508130"/>
                        <a:gd name="connsiteX5" fmla="*/ 20019 w 759541"/>
                        <a:gd name="connsiteY5" fmla="*/ 508129 h 508130"/>
                        <a:gd name="connsiteX6" fmla="*/ 20019 w 759541"/>
                        <a:gd name="connsiteY6" fmla="*/ 411466 h 508130"/>
                        <a:gd name="connsiteX7" fmla="*/ 159327 w 759541"/>
                        <a:gd name="connsiteY7" fmla="*/ 272159 h 508130"/>
                        <a:gd name="connsiteX8" fmla="*/ 181939 w 759541"/>
                        <a:gd name="connsiteY8" fmla="*/ 257144 h 508130"/>
                        <a:gd name="connsiteX9" fmla="*/ 298444 w 759541"/>
                        <a:gd name="connsiteY9" fmla="*/ 182795 h 508130"/>
                        <a:gd name="connsiteX10" fmla="*/ 392119 w 759541"/>
                        <a:gd name="connsiteY10" fmla="*/ 15 h 508130"/>
                        <a:gd name="connsiteX11" fmla="*/ 613135 w 759541"/>
                        <a:gd name="connsiteY11" fmla="*/ 216420 h 508130"/>
                        <a:gd name="connsiteX12" fmla="*/ 717066 w 759541"/>
                        <a:gd name="connsiteY12" fmla="*/ 256439 h 508130"/>
                        <a:gd name="connsiteX13" fmla="*/ 758116 w 759541"/>
                        <a:gd name="connsiteY13" fmla="*/ 295476 h 508130"/>
                        <a:gd name="connsiteX14" fmla="*/ 759541 w 759541"/>
                        <a:gd name="connsiteY14" fmla="*/ 352106 h 508130"/>
                        <a:gd name="connsiteX15" fmla="*/ 743761 w 759541"/>
                        <a:gd name="connsiteY15" fmla="*/ 376901 h 508130"/>
                        <a:gd name="connsiteX16" fmla="*/ 720505 w 759541"/>
                        <a:gd name="connsiteY16" fmla="*/ 393157 h 508130"/>
                        <a:gd name="connsiteX0" fmla="*/ 720505 w 759541"/>
                        <a:gd name="connsiteY0" fmla="*/ 393157 h 508130"/>
                        <a:gd name="connsiteX1" fmla="*/ 467036 w 759541"/>
                        <a:gd name="connsiteY1" fmla="*/ 318789 h 508130"/>
                        <a:gd name="connsiteX2" fmla="*/ 244987 w 759541"/>
                        <a:gd name="connsiteY2" fmla="*/ 379825 h 508130"/>
                        <a:gd name="connsiteX3" fmla="*/ 116682 w 759541"/>
                        <a:gd name="connsiteY3" fmla="*/ 508130 h 508130"/>
                        <a:gd name="connsiteX4" fmla="*/ 20019 w 759541"/>
                        <a:gd name="connsiteY4" fmla="*/ 508130 h 508130"/>
                        <a:gd name="connsiteX5" fmla="*/ 20019 w 759541"/>
                        <a:gd name="connsiteY5" fmla="*/ 508129 h 508130"/>
                        <a:gd name="connsiteX6" fmla="*/ 20019 w 759541"/>
                        <a:gd name="connsiteY6" fmla="*/ 411466 h 508130"/>
                        <a:gd name="connsiteX7" fmla="*/ 159327 w 759541"/>
                        <a:gd name="connsiteY7" fmla="*/ 272159 h 508130"/>
                        <a:gd name="connsiteX8" fmla="*/ 181939 w 759541"/>
                        <a:gd name="connsiteY8" fmla="*/ 257144 h 508130"/>
                        <a:gd name="connsiteX9" fmla="*/ 298444 w 759541"/>
                        <a:gd name="connsiteY9" fmla="*/ 182795 h 508130"/>
                        <a:gd name="connsiteX10" fmla="*/ 392119 w 759541"/>
                        <a:gd name="connsiteY10" fmla="*/ 15 h 508130"/>
                        <a:gd name="connsiteX11" fmla="*/ 613135 w 759541"/>
                        <a:gd name="connsiteY11" fmla="*/ 216420 h 508130"/>
                        <a:gd name="connsiteX12" fmla="*/ 758116 w 759541"/>
                        <a:gd name="connsiteY12" fmla="*/ 295476 h 508130"/>
                        <a:gd name="connsiteX13" fmla="*/ 759541 w 759541"/>
                        <a:gd name="connsiteY13" fmla="*/ 352106 h 508130"/>
                        <a:gd name="connsiteX14" fmla="*/ 743761 w 759541"/>
                        <a:gd name="connsiteY14" fmla="*/ 376901 h 508130"/>
                        <a:gd name="connsiteX15" fmla="*/ 720505 w 759541"/>
                        <a:gd name="connsiteY15" fmla="*/ 393157 h 508130"/>
                        <a:gd name="connsiteX0" fmla="*/ 720505 w 759541"/>
                        <a:gd name="connsiteY0" fmla="*/ 393157 h 508130"/>
                        <a:gd name="connsiteX1" fmla="*/ 467036 w 759541"/>
                        <a:gd name="connsiteY1" fmla="*/ 318789 h 508130"/>
                        <a:gd name="connsiteX2" fmla="*/ 244987 w 759541"/>
                        <a:gd name="connsiteY2" fmla="*/ 379825 h 508130"/>
                        <a:gd name="connsiteX3" fmla="*/ 116682 w 759541"/>
                        <a:gd name="connsiteY3" fmla="*/ 508130 h 508130"/>
                        <a:gd name="connsiteX4" fmla="*/ 20019 w 759541"/>
                        <a:gd name="connsiteY4" fmla="*/ 508130 h 508130"/>
                        <a:gd name="connsiteX5" fmla="*/ 20019 w 759541"/>
                        <a:gd name="connsiteY5" fmla="*/ 508129 h 508130"/>
                        <a:gd name="connsiteX6" fmla="*/ 20019 w 759541"/>
                        <a:gd name="connsiteY6" fmla="*/ 411466 h 508130"/>
                        <a:gd name="connsiteX7" fmla="*/ 159327 w 759541"/>
                        <a:gd name="connsiteY7" fmla="*/ 272159 h 508130"/>
                        <a:gd name="connsiteX8" fmla="*/ 181939 w 759541"/>
                        <a:gd name="connsiteY8" fmla="*/ 257144 h 508130"/>
                        <a:gd name="connsiteX9" fmla="*/ 298444 w 759541"/>
                        <a:gd name="connsiteY9" fmla="*/ 182795 h 508130"/>
                        <a:gd name="connsiteX10" fmla="*/ 392119 w 759541"/>
                        <a:gd name="connsiteY10" fmla="*/ 15 h 508130"/>
                        <a:gd name="connsiteX11" fmla="*/ 613135 w 759541"/>
                        <a:gd name="connsiteY11" fmla="*/ 216420 h 508130"/>
                        <a:gd name="connsiteX12" fmla="*/ 759541 w 759541"/>
                        <a:gd name="connsiteY12" fmla="*/ 352106 h 508130"/>
                        <a:gd name="connsiteX13" fmla="*/ 743761 w 759541"/>
                        <a:gd name="connsiteY13" fmla="*/ 376901 h 508130"/>
                        <a:gd name="connsiteX14" fmla="*/ 720505 w 759541"/>
                        <a:gd name="connsiteY14" fmla="*/ 393157 h 508130"/>
                        <a:gd name="connsiteX0" fmla="*/ 720505 w 743761"/>
                        <a:gd name="connsiteY0" fmla="*/ 393157 h 508130"/>
                        <a:gd name="connsiteX1" fmla="*/ 467036 w 743761"/>
                        <a:gd name="connsiteY1" fmla="*/ 318789 h 508130"/>
                        <a:gd name="connsiteX2" fmla="*/ 244987 w 743761"/>
                        <a:gd name="connsiteY2" fmla="*/ 379825 h 508130"/>
                        <a:gd name="connsiteX3" fmla="*/ 116682 w 743761"/>
                        <a:gd name="connsiteY3" fmla="*/ 508130 h 508130"/>
                        <a:gd name="connsiteX4" fmla="*/ 20019 w 743761"/>
                        <a:gd name="connsiteY4" fmla="*/ 508130 h 508130"/>
                        <a:gd name="connsiteX5" fmla="*/ 20019 w 743761"/>
                        <a:gd name="connsiteY5" fmla="*/ 508129 h 508130"/>
                        <a:gd name="connsiteX6" fmla="*/ 20019 w 743761"/>
                        <a:gd name="connsiteY6" fmla="*/ 411466 h 508130"/>
                        <a:gd name="connsiteX7" fmla="*/ 159327 w 743761"/>
                        <a:gd name="connsiteY7" fmla="*/ 272159 h 508130"/>
                        <a:gd name="connsiteX8" fmla="*/ 181939 w 743761"/>
                        <a:gd name="connsiteY8" fmla="*/ 257144 h 508130"/>
                        <a:gd name="connsiteX9" fmla="*/ 298444 w 743761"/>
                        <a:gd name="connsiteY9" fmla="*/ 182795 h 508130"/>
                        <a:gd name="connsiteX10" fmla="*/ 392119 w 743761"/>
                        <a:gd name="connsiteY10" fmla="*/ 15 h 508130"/>
                        <a:gd name="connsiteX11" fmla="*/ 613135 w 743761"/>
                        <a:gd name="connsiteY11" fmla="*/ 216420 h 508130"/>
                        <a:gd name="connsiteX12" fmla="*/ 743761 w 743761"/>
                        <a:gd name="connsiteY12" fmla="*/ 376901 h 508130"/>
                        <a:gd name="connsiteX13" fmla="*/ 720505 w 743761"/>
                        <a:gd name="connsiteY13" fmla="*/ 393157 h 508130"/>
                        <a:gd name="connsiteX0" fmla="*/ 720505 w 720505"/>
                        <a:gd name="connsiteY0" fmla="*/ 393157 h 508130"/>
                        <a:gd name="connsiteX1" fmla="*/ 467036 w 720505"/>
                        <a:gd name="connsiteY1" fmla="*/ 318789 h 508130"/>
                        <a:gd name="connsiteX2" fmla="*/ 244987 w 720505"/>
                        <a:gd name="connsiteY2" fmla="*/ 379825 h 508130"/>
                        <a:gd name="connsiteX3" fmla="*/ 116682 w 720505"/>
                        <a:gd name="connsiteY3" fmla="*/ 508130 h 508130"/>
                        <a:gd name="connsiteX4" fmla="*/ 20019 w 720505"/>
                        <a:gd name="connsiteY4" fmla="*/ 508130 h 508130"/>
                        <a:gd name="connsiteX5" fmla="*/ 20019 w 720505"/>
                        <a:gd name="connsiteY5" fmla="*/ 508129 h 508130"/>
                        <a:gd name="connsiteX6" fmla="*/ 20019 w 720505"/>
                        <a:gd name="connsiteY6" fmla="*/ 411466 h 508130"/>
                        <a:gd name="connsiteX7" fmla="*/ 159327 w 720505"/>
                        <a:gd name="connsiteY7" fmla="*/ 272159 h 508130"/>
                        <a:gd name="connsiteX8" fmla="*/ 181939 w 720505"/>
                        <a:gd name="connsiteY8" fmla="*/ 257144 h 508130"/>
                        <a:gd name="connsiteX9" fmla="*/ 298444 w 720505"/>
                        <a:gd name="connsiteY9" fmla="*/ 182795 h 508130"/>
                        <a:gd name="connsiteX10" fmla="*/ 392119 w 720505"/>
                        <a:gd name="connsiteY10" fmla="*/ 15 h 508130"/>
                        <a:gd name="connsiteX11" fmla="*/ 613135 w 720505"/>
                        <a:gd name="connsiteY11" fmla="*/ 216420 h 508130"/>
                        <a:gd name="connsiteX12" fmla="*/ 720505 w 720505"/>
                        <a:gd name="connsiteY12" fmla="*/ 393157 h 508130"/>
                        <a:gd name="connsiteX0" fmla="*/ 613135 w 613134"/>
                        <a:gd name="connsiteY0" fmla="*/ 216420 h 508130"/>
                        <a:gd name="connsiteX1" fmla="*/ 467036 w 613134"/>
                        <a:gd name="connsiteY1" fmla="*/ 318789 h 508130"/>
                        <a:gd name="connsiteX2" fmla="*/ 244987 w 613134"/>
                        <a:gd name="connsiteY2" fmla="*/ 379825 h 508130"/>
                        <a:gd name="connsiteX3" fmla="*/ 116682 w 613134"/>
                        <a:gd name="connsiteY3" fmla="*/ 508130 h 508130"/>
                        <a:gd name="connsiteX4" fmla="*/ 20019 w 613134"/>
                        <a:gd name="connsiteY4" fmla="*/ 508130 h 508130"/>
                        <a:gd name="connsiteX5" fmla="*/ 20019 w 613134"/>
                        <a:gd name="connsiteY5" fmla="*/ 508129 h 508130"/>
                        <a:gd name="connsiteX6" fmla="*/ 20019 w 613134"/>
                        <a:gd name="connsiteY6" fmla="*/ 411466 h 508130"/>
                        <a:gd name="connsiteX7" fmla="*/ 159327 w 613134"/>
                        <a:gd name="connsiteY7" fmla="*/ 272159 h 508130"/>
                        <a:gd name="connsiteX8" fmla="*/ 181939 w 613134"/>
                        <a:gd name="connsiteY8" fmla="*/ 257144 h 508130"/>
                        <a:gd name="connsiteX9" fmla="*/ 298444 w 613134"/>
                        <a:gd name="connsiteY9" fmla="*/ 182795 h 508130"/>
                        <a:gd name="connsiteX10" fmla="*/ 392119 w 613134"/>
                        <a:gd name="connsiteY10" fmla="*/ 15 h 508130"/>
                        <a:gd name="connsiteX11" fmla="*/ 613135 w 613134"/>
                        <a:gd name="connsiteY11" fmla="*/ 216420 h 508130"/>
                        <a:gd name="connsiteX0" fmla="*/ 624762 w 624762"/>
                        <a:gd name="connsiteY0" fmla="*/ 139039 h 508141"/>
                        <a:gd name="connsiteX1" fmla="*/ 467036 w 624762"/>
                        <a:gd name="connsiteY1" fmla="*/ 318800 h 508141"/>
                        <a:gd name="connsiteX2" fmla="*/ 244987 w 624762"/>
                        <a:gd name="connsiteY2" fmla="*/ 379836 h 508141"/>
                        <a:gd name="connsiteX3" fmla="*/ 116682 w 624762"/>
                        <a:gd name="connsiteY3" fmla="*/ 508141 h 508141"/>
                        <a:gd name="connsiteX4" fmla="*/ 20019 w 624762"/>
                        <a:gd name="connsiteY4" fmla="*/ 508141 h 508141"/>
                        <a:gd name="connsiteX5" fmla="*/ 20019 w 624762"/>
                        <a:gd name="connsiteY5" fmla="*/ 508140 h 508141"/>
                        <a:gd name="connsiteX6" fmla="*/ 20019 w 624762"/>
                        <a:gd name="connsiteY6" fmla="*/ 411477 h 508141"/>
                        <a:gd name="connsiteX7" fmla="*/ 159327 w 624762"/>
                        <a:gd name="connsiteY7" fmla="*/ 272170 h 508141"/>
                        <a:gd name="connsiteX8" fmla="*/ 181939 w 624762"/>
                        <a:gd name="connsiteY8" fmla="*/ 257155 h 508141"/>
                        <a:gd name="connsiteX9" fmla="*/ 298444 w 624762"/>
                        <a:gd name="connsiteY9" fmla="*/ 182806 h 508141"/>
                        <a:gd name="connsiteX10" fmla="*/ 392119 w 624762"/>
                        <a:gd name="connsiteY10" fmla="*/ 26 h 508141"/>
                        <a:gd name="connsiteX11" fmla="*/ 624762 w 624762"/>
                        <a:gd name="connsiteY11" fmla="*/ 139039 h 508141"/>
                        <a:gd name="connsiteX0" fmla="*/ 624762 w 624762"/>
                        <a:gd name="connsiteY0" fmla="*/ 139039 h 508141"/>
                        <a:gd name="connsiteX1" fmla="*/ 467036 w 624762"/>
                        <a:gd name="connsiteY1" fmla="*/ 318800 h 508141"/>
                        <a:gd name="connsiteX2" fmla="*/ 244987 w 624762"/>
                        <a:gd name="connsiteY2" fmla="*/ 379836 h 508141"/>
                        <a:gd name="connsiteX3" fmla="*/ 116682 w 624762"/>
                        <a:gd name="connsiteY3" fmla="*/ 508141 h 508141"/>
                        <a:gd name="connsiteX4" fmla="*/ 20019 w 624762"/>
                        <a:gd name="connsiteY4" fmla="*/ 508141 h 508141"/>
                        <a:gd name="connsiteX5" fmla="*/ 20019 w 624762"/>
                        <a:gd name="connsiteY5" fmla="*/ 508140 h 508141"/>
                        <a:gd name="connsiteX6" fmla="*/ 20019 w 624762"/>
                        <a:gd name="connsiteY6" fmla="*/ 411477 h 508141"/>
                        <a:gd name="connsiteX7" fmla="*/ 159327 w 624762"/>
                        <a:gd name="connsiteY7" fmla="*/ 272170 h 508141"/>
                        <a:gd name="connsiteX8" fmla="*/ 181939 w 624762"/>
                        <a:gd name="connsiteY8" fmla="*/ 257155 h 508141"/>
                        <a:gd name="connsiteX9" fmla="*/ 298444 w 624762"/>
                        <a:gd name="connsiteY9" fmla="*/ 182806 h 508141"/>
                        <a:gd name="connsiteX10" fmla="*/ 392119 w 624762"/>
                        <a:gd name="connsiteY10" fmla="*/ 26 h 508141"/>
                        <a:gd name="connsiteX11" fmla="*/ 624762 w 624762"/>
                        <a:gd name="connsiteY11" fmla="*/ 139039 h 508141"/>
                        <a:gd name="connsiteX0" fmla="*/ 624762 w 624762"/>
                        <a:gd name="connsiteY0" fmla="*/ 139039 h 508141"/>
                        <a:gd name="connsiteX1" fmla="*/ 467036 w 624762"/>
                        <a:gd name="connsiteY1" fmla="*/ 318800 h 508141"/>
                        <a:gd name="connsiteX2" fmla="*/ 244987 w 624762"/>
                        <a:gd name="connsiteY2" fmla="*/ 379836 h 508141"/>
                        <a:gd name="connsiteX3" fmla="*/ 116682 w 624762"/>
                        <a:gd name="connsiteY3" fmla="*/ 508141 h 508141"/>
                        <a:gd name="connsiteX4" fmla="*/ 20019 w 624762"/>
                        <a:gd name="connsiteY4" fmla="*/ 508141 h 508141"/>
                        <a:gd name="connsiteX5" fmla="*/ 20019 w 624762"/>
                        <a:gd name="connsiteY5" fmla="*/ 508140 h 508141"/>
                        <a:gd name="connsiteX6" fmla="*/ 20019 w 624762"/>
                        <a:gd name="connsiteY6" fmla="*/ 411477 h 508141"/>
                        <a:gd name="connsiteX7" fmla="*/ 159327 w 624762"/>
                        <a:gd name="connsiteY7" fmla="*/ 272170 h 508141"/>
                        <a:gd name="connsiteX8" fmla="*/ 181939 w 624762"/>
                        <a:gd name="connsiteY8" fmla="*/ 257155 h 508141"/>
                        <a:gd name="connsiteX9" fmla="*/ 298444 w 624762"/>
                        <a:gd name="connsiteY9" fmla="*/ 182806 h 508141"/>
                        <a:gd name="connsiteX10" fmla="*/ 392119 w 624762"/>
                        <a:gd name="connsiteY10" fmla="*/ 26 h 508141"/>
                        <a:gd name="connsiteX11" fmla="*/ 624762 w 624762"/>
                        <a:gd name="connsiteY11" fmla="*/ 139039 h 50814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</a:cxnLst>
                      <a:rect l="l" t="t" r="r" b="b"/>
                      <a:pathLst>
                        <a:path w="624762" h="508141">
                          <a:moveTo>
                            <a:pt x="624762" y="139039"/>
                          </a:moveTo>
                          <a:cubicBezTo>
                            <a:pt x="572187" y="198959"/>
                            <a:pt x="549227" y="259412"/>
                            <a:pt x="467036" y="318800"/>
                          </a:cubicBezTo>
                          <a:cubicBezTo>
                            <a:pt x="404110" y="364268"/>
                            <a:pt x="319003" y="359491"/>
                            <a:pt x="244987" y="379836"/>
                          </a:cubicBezTo>
                          <a:lnTo>
                            <a:pt x="116682" y="508141"/>
                          </a:lnTo>
                          <a:cubicBezTo>
                            <a:pt x="89990" y="534834"/>
                            <a:pt x="46711" y="534834"/>
                            <a:pt x="20019" y="508141"/>
                          </a:cubicBezTo>
                          <a:lnTo>
                            <a:pt x="20019" y="508140"/>
                          </a:lnTo>
                          <a:cubicBezTo>
                            <a:pt x="-6674" y="481448"/>
                            <a:pt x="-6673" y="438169"/>
                            <a:pt x="20019" y="411477"/>
                          </a:cubicBezTo>
                          <a:lnTo>
                            <a:pt x="159327" y="272170"/>
                          </a:lnTo>
                          <a:cubicBezTo>
                            <a:pt x="166000" y="265497"/>
                            <a:pt x="173711" y="260491"/>
                            <a:pt x="181939" y="257155"/>
                          </a:cubicBezTo>
                          <a:lnTo>
                            <a:pt x="298444" y="182806"/>
                          </a:lnTo>
                          <a:lnTo>
                            <a:pt x="392119" y="26"/>
                          </a:lnTo>
                          <a:cubicBezTo>
                            <a:pt x="446927" y="-1866"/>
                            <a:pt x="570604" y="96302"/>
                            <a:pt x="624762" y="139039"/>
                          </a:cubicBezTo>
                          <a:close/>
                        </a:path>
                      </a:pathLst>
                    </a:cu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259" name="台形 258"/>
                    <p:cNvSpPr/>
                    <p:nvPr/>
                  </p:nvSpPr>
                  <p:spPr>
                    <a:xfrm rot="2503523">
                      <a:off x="5005719" y="2083409"/>
                      <a:ext cx="314324" cy="158511"/>
                    </a:xfrm>
                    <a:prstGeom prst="trapezoid">
                      <a:avLst>
                        <a:gd name="adj" fmla="val 13602"/>
                      </a:avLst>
                    </a:prstGeom>
                    <a:solidFill>
                      <a:srgbClr val="FF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256" name="片側の 2 つの角を丸めた四角形 255"/>
                  <p:cNvSpPr/>
                  <p:nvPr/>
                </p:nvSpPr>
                <p:spPr>
                  <a:xfrm rot="13287502">
                    <a:off x="3297620" y="2724846"/>
                    <a:ext cx="337709" cy="1045039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FF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</p:grpSp>
      </p:grpSp>
      <p:grpSp>
        <p:nvGrpSpPr>
          <p:cNvPr id="337" name="グループ化 336"/>
          <p:cNvGrpSpPr/>
          <p:nvPr/>
        </p:nvGrpSpPr>
        <p:grpSpPr>
          <a:xfrm>
            <a:off x="7788315" y="876776"/>
            <a:ext cx="1852061" cy="1512392"/>
            <a:chOff x="9559052" y="2004344"/>
            <a:chExt cx="1623561" cy="1325799"/>
          </a:xfrm>
        </p:grpSpPr>
        <p:grpSp>
          <p:nvGrpSpPr>
            <p:cNvPr id="338" name="グループ化 337"/>
            <p:cNvGrpSpPr/>
            <p:nvPr/>
          </p:nvGrpSpPr>
          <p:grpSpPr>
            <a:xfrm>
              <a:off x="9982134" y="2004344"/>
              <a:ext cx="777399" cy="1325799"/>
              <a:chOff x="9982134" y="4690578"/>
              <a:chExt cx="777399" cy="1325799"/>
            </a:xfrm>
          </p:grpSpPr>
          <p:sp>
            <p:nvSpPr>
              <p:cNvPr id="358" name="フリーフォーム 357"/>
              <p:cNvSpPr/>
              <p:nvPr/>
            </p:nvSpPr>
            <p:spPr>
              <a:xfrm>
                <a:off x="9982134" y="4690578"/>
                <a:ext cx="777399" cy="859131"/>
              </a:xfrm>
              <a:custGeom>
                <a:avLst/>
                <a:gdLst>
                  <a:gd name="connsiteX0" fmla="*/ 388699 w 777399"/>
                  <a:gd name="connsiteY0" fmla="*/ 0 h 902898"/>
                  <a:gd name="connsiteX1" fmla="*/ 647465 w 777399"/>
                  <a:gd name="connsiteY1" fmla="*/ 109540 h 902898"/>
                  <a:gd name="connsiteX2" fmla="*/ 647464 w 777399"/>
                  <a:gd name="connsiteY2" fmla="*/ 109540 h 902898"/>
                  <a:gd name="connsiteX3" fmla="*/ 694357 w 777399"/>
                  <a:gd name="connsiteY3" fmla="*/ 579777 h 902898"/>
                  <a:gd name="connsiteX4" fmla="*/ 669750 w 777399"/>
                  <a:gd name="connsiteY4" fmla="*/ 610564 h 902898"/>
                  <a:gd name="connsiteX5" fmla="*/ 676187 w 777399"/>
                  <a:gd name="connsiteY5" fmla="*/ 612251 h 902898"/>
                  <a:gd name="connsiteX6" fmla="*/ 774010 w 777399"/>
                  <a:gd name="connsiteY6" fmla="*/ 609731 h 902898"/>
                  <a:gd name="connsiteX7" fmla="*/ 672789 w 777399"/>
                  <a:gd name="connsiteY7" fmla="*/ 676818 h 902898"/>
                  <a:gd name="connsiteX8" fmla="*/ 614847 w 777399"/>
                  <a:gd name="connsiteY8" fmla="*/ 676103 h 902898"/>
                  <a:gd name="connsiteX9" fmla="*/ 630982 w 777399"/>
                  <a:gd name="connsiteY9" fmla="*/ 688395 h 902898"/>
                  <a:gd name="connsiteX10" fmla="*/ 777399 w 777399"/>
                  <a:gd name="connsiteY10" fmla="*/ 731780 h 902898"/>
                  <a:gd name="connsiteX11" fmla="*/ 656169 w 777399"/>
                  <a:gd name="connsiteY11" fmla="*/ 769582 h 902898"/>
                  <a:gd name="connsiteX12" fmla="*/ 597307 w 777399"/>
                  <a:gd name="connsiteY12" fmla="*/ 754882 h 902898"/>
                  <a:gd name="connsiteX13" fmla="*/ 629659 w 777399"/>
                  <a:gd name="connsiteY13" fmla="*/ 777146 h 902898"/>
                  <a:gd name="connsiteX14" fmla="*/ 727066 w 777399"/>
                  <a:gd name="connsiteY14" fmla="*/ 811041 h 902898"/>
                  <a:gd name="connsiteX15" fmla="*/ 532253 w 777399"/>
                  <a:gd name="connsiteY15" fmla="*/ 804200 h 902898"/>
                  <a:gd name="connsiteX16" fmla="*/ 506636 w 777399"/>
                  <a:gd name="connsiteY16" fmla="*/ 782369 h 902898"/>
                  <a:gd name="connsiteX17" fmla="*/ 388699 w 777399"/>
                  <a:gd name="connsiteY17" fmla="*/ 902898 h 902898"/>
                  <a:gd name="connsiteX18" fmla="*/ 270763 w 777399"/>
                  <a:gd name="connsiteY18" fmla="*/ 782371 h 902898"/>
                  <a:gd name="connsiteX19" fmla="*/ 245145 w 777399"/>
                  <a:gd name="connsiteY19" fmla="*/ 804202 h 902898"/>
                  <a:gd name="connsiteX20" fmla="*/ 50333 w 777399"/>
                  <a:gd name="connsiteY20" fmla="*/ 811043 h 902898"/>
                  <a:gd name="connsiteX21" fmla="*/ 147740 w 777399"/>
                  <a:gd name="connsiteY21" fmla="*/ 777148 h 902898"/>
                  <a:gd name="connsiteX22" fmla="*/ 180091 w 777399"/>
                  <a:gd name="connsiteY22" fmla="*/ 754884 h 902898"/>
                  <a:gd name="connsiteX23" fmla="*/ 121229 w 777399"/>
                  <a:gd name="connsiteY23" fmla="*/ 769584 h 902898"/>
                  <a:gd name="connsiteX24" fmla="*/ 0 w 777399"/>
                  <a:gd name="connsiteY24" fmla="*/ 731782 h 902898"/>
                  <a:gd name="connsiteX25" fmla="*/ 146417 w 777399"/>
                  <a:gd name="connsiteY25" fmla="*/ 688397 h 902898"/>
                  <a:gd name="connsiteX26" fmla="*/ 162551 w 777399"/>
                  <a:gd name="connsiteY26" fmla="*/ 676105 h 902898"/>
                  <a:gd name="connsiteX27" fmla="*/ 104609 w 777399"/>
                  <a:gd name="connsiteY27" fmla="*/ 676820 h 902898"/>
                  <a:gd name="connsiteX28" fmla="*/ 3389 w 777399"/>
                  <a:gd name="connsiteY28" fmla="*/ 609733 h 902898"/>
                  <a:gd name="connsiteX29" fmla="*/ 101212 w 777399"/>
                  <a:gd name="connsiteY29" fmla="*/ 612253 h 902898"/>
                  <a:gd name="connsiteX30" fmla="*/ 107649 w 777399"/>
                  <a:gd name="connsiteY30" fmla="*/ 610565 h 902898"/>
                  <a:gd name="connsiteX31" fmla="*/ 83040 w 777399"/>
                  <a:gd name="connsiteY31" fmla="*/ 579776 h 902898"/>
                  <a:gd name="connsiteX32" fmla="*/ 129933 w 777399"/>
                  <a:gd name="connsiteY32" fmla="*/ 109540 h 902898"/>
                  <a:gd name="connsiteX33" fmla="*/ 388699 w 777399"/>
                  <a:gd name="connsiteY33" fmla="*/ 0 h 902898"/>
                  <a:gd name="connsiteX0" fmla="*/ 388699 w 777399"/>
                  <a:gd name="connsiteY0" fmla="*/ 0 h 834724"/>
                  <a:gd name="connsiteX1" fmla="*/ 647465 w 777399"/>
                  <a:gd name="connsiteY1" fmla="*/ 109540 h 834724"/>
                  <a:gd name="connsiteX2" fmla="*/ 647464 w 777399"/>
                  <a:gd name="connsiteY2" fmla="*/ 109540 h 834724"/>
                  <a:gd name="connsiteX3" fmla="*/ 694357 w 777399"/>
                  <a:gd name="connsiteY3" fmla="*/ 579777 h 834724"/>
                  <a:gd name="connsiteX4" fmla="*/ 669750 w 777399"/>
                  <a:gd name="connsiteY4" fmla="*/ 610564 h 834724"/>
                  <a:gd name="connsiteX5" fmla="*/ 676187 w 777399"/>
                  <a:gd name="connsiteY5" fmla="*/ 612251 h 834724"/>
                  <a:gd name="connsiteX6" fmla="*/ 774010 w 777399"/>
                  <a:gd name="connsiteY6" fmla="*/ 609731 h 834724"/>
                  <a:gd name="connsiteX7" fmla="*/ 672789 w 777399"/>
                  <a:gd name="connsiteY7" fmla="*/ 676818 h 834724"/>
                  <a:gd name="connsiteX8" fmla="*/ 614847 w 777399"/>
                  <a:gd name="connsiteY8" fmla="*/ 676103 h 834724"/>
                  <a:gd name="connsiteX9" fmla="*/ 630982 w 777399"/>
                  <a:gd name="connsiteY9" fmla="*/ 688395 h 834724"/>
                  <a:gd name="connsiteX10" fmla="*/ 777399 w 777399"/>
                  <a:gd name="connsiteY10" fmla="*/ 731780 h 834724"/>
                  <a:gd name="connsiteX11" fmla="*/ 656169 w 777399"/>
                  <a:gd name="connsiteY11" fmla="*/ 769582 h 834724"/>
                  <a:gd name="connsiteX12" fmla="*/ 597307 w 777399"/>
                  <a:gd name="connsiteY12" fmla="*/ 754882 h 834724"/>
                  <a:gd name="connsiteX13" fmla="*/ 629659 w 777399"/>
                  <a:gd name="connsiteY13" fmla="*/ 777146 h 834724"/>
                  <a:gd name="connsiteX14" fmla="*/ 727066 w 777399"/>
                  <a:gd name="connsiteY14" fmla="*/ 811041 h 834724"/>
                  <a:gd name="connsiteX15" fmla="*/ 532253 w 777399"/>
                  <a:gd name="connsiteY15" fmla="*/ 804200 h 834724"/>
                  <a:gd name="connsiteX16" fmla="*/ 506636 w 777399"/>
                  <a:gd name="connsiteY16" fmla="*/ 782369 h 834724"/>
                  <a:gd name="connsiteX17" fmla="*/ 270763 w 777399"/>
                  <a:gd name="connsiteY17" fmla="*/ 782371 h 834724"/>
                  <a:gd name="connsiteX18" fmla="*/ 245145 w 777399"/>
                  <a:gd name="connsiteY18" fmla="*/ 804202 h 834724"/>
                  <a:gd name="connsiteX19" fmla="*/ 50333 w 777399"/>
                  <a:gd name="connsiteY19" fmla="*/ 811043 h 834724"/>
                  <a:gd name="connsiteX20" fmla="*/ 147740 w 777399"/>
                  <a:gd name="connsiteY20" fmla="*/ 777148 h 834724"/>
                  <a:gd name="connsiteX21" fmla="*/ 180091 w 777399"/>
                  <a:gd name="connsiteY21" fmla="*/ 754884 h 834724"/>
                  <a:gd name="connsiteX22" fmla="*/ 121229 w 777399"/>
                  <a:gd name="connsiteY22" fmla="*/ 769584 h 834724"/>
                  <a:gd name="connsiteX23" fmla="*/ 0 w 777399"/>
                  <a:gd name="connsiteY23" fmla="*/ 731782 h 834724"/>
                  <a:gd name="connsiteX24" fmla="*/ 146417 w 777399"/>
                  <a:gd name="connsiteY24" fmla="*/ 688397 h 834724"/>
                  <a:gd name="connsiteX25" fmla="*/ 162551 w 777399"/>
                  <a:gd name="connsiteY25" fmla="*/ 676105 h 834724"/>
                  <a:gd name="connsiteX26" fmla="*/ 104609 w 777399"/>
                  <a:gd name="connsiteY26" fmla="*/ 676820 h 834724"/>
                  <a:gd name="connsiteX27" fmla="*/ 3389 w 777399"/>
                  <a:gd name="connsiteY27" fmla="*/ 609733 h 834724"/>
                  <a:gd name="connsiteX28" fmla="*/ 101212 w 777399"/>
                  <a:gd name="connsiteY28" fmla="*/ 612253 h 834724"/>
                  <a:gd name="connsiteX29" fmla="*/ 107649 w 777399"/>
                  <a:gd name="connsiteY29" fmla="*/ 610565 h 834724"/>
                  <a:gd name="connsiteX30" fmla="*/ 83040 w 777399"/>
                  <a:gd name="connsiteY30" fmla="*/ 579776 h 834724"/>
                  <a:gd name="connsiteX31" fmla="*/ 129933 w 777399"/>
                  <a:gd name="connsiteY31" fmla="*/ 109540 h 834724"/>
                  <a:gd name="connsiteX32" fmla="*/ 388699 w 777399"/>
                  <a:gd name="connsiteY32" fmla="*/ 0 h 8347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777399" h="834724">
                    <a:moveTo>
                      <a:pt x="388699" y="0"/>
                    </a:moveTo>
                    <a:cubicBezTo>
                      <a:pt x="482354" y="0"/>
                      <a:pt x="576008" y="36513"/>
                      <a:pt x="647465" y="109540"/>
                    </a:cubicBezTo>
                    <a:lnTo>
                      <a:pt x="647464" y="109540"/>
                    </a:lnTo>
                    <a:cubicBezTo>
                      <a:pt x="772512" y="237336"/>
                      <a:pt x="788143" y="434611"/>
                      <a:pt x="694357" y="579777"/>
                    </a:cubicBezTo>
                    <a:lnTo>
                      <a:pt x="669750" y="610564"/>
                    </a:lnTo>
                    <a:lnTo>
                      <a:pt x="676187" y="612251"/>
                    </a:lnTo>
                    <a:cubicBezTo>
                      <a:pt x="709368" y="617786"/>
                      <a:pt x="742723" y="617071"/>
                      <a:pt x="774010" y="609731"/>
                    </a:cubicBezTo>
                    <a:cubicBezTo>
                      <a:pt x="752783" y="646497"/>
                      <a:pt x="715656" y="669442"/>
                      <a:pt x="672789" y="676818"/>
                    </a:cubicBezTo>
                    <a:lnTo>
                      <a:pt x="614847" y="676103"/>
                    </a:lnTo>
                    <a:lnTo>
                      <a:pt x="630982" y="688395"/>
                    </a:lnTo>
                    <a:cubicBezTo>
                      <a:pt x="675383" y="716234"/>
                      <a:pt x="726756" y="731722"/>
                      <a:pt x="777399" y="731780"/>
                    </a:cubicBezTo>
                    <a:cubicBezTo>
                      <a:pt x="745459" y="760690"/>
                      <a:pt x="701469" y="773020"/>
                      <a:pt x="656169" y="769582"/>
                    </a:cubicBezTo>
                    <a:lnTo>
                      <a:pt x="597307" y="754882"/>
                    </a:lnTo>
                    <a:lnTo>
                      <a:pt x="629659" y="777146"/>
                    </a:lnTo>
                    <a:cubicBezTo>
                      <a:pt x="659834" y="794188"/>
                      <a:pt x="693001" y="805880"/>
                      <a:pt x="727066" y="811041"/>
                    </a:cubicBezTo>
                    <a:cubicBezTo>
                      <a:pt x="671108" y="845963"/>
                      <a:pt x="594094" y="841073"/>
                      <a:pt x="532253" y="804200"/>
                    </a:cubicBezTo>
                    <a:lnTo>
                      <a:pt x="506636" y="782369"/>
                    </a:lnTo>
                    <a:lnTo>
                      <a:pt x="270763" y="782371"/>
                    </a:lnTo>
                    <a:lnTo>
                      <a:pt x="245145" y="804202"/>
                    </a:lnTo>
                    <a:cubicBezTo>
                      <a:pt x="183305" y="841075"/>
                      <a:pt x="106291" y="845965"/>
                      <a:pt x="50333" y="811043"/>
                    </a:cubicBezTo>
                    <a:cubicBezTo>
                      <a:pt x="84398" y="805882"/>
                      <a:pt x="117565" y="794190"/>
                      <a:pt x="147740" y="777148"/>
                    </a:cubicBezTo>
                    <a:lnTo>
                      <a:pt x="180091" y="754884"/>
                    </a:lnTo>
                    <a:lnTo>
                      <a:pt x="121229" y="769584"/>
                    </a:lnTo>
                    <a:cubicBezTo>
                      <a:pt x="75929" y="773022"/>
                      <a:pt x="31940" y="760692"/>
                      <a:pt x="0" y="731782"/>
                    </a:cubicBezTo>
                    <a:cubicBezTo>
                      <a:pt x="50642" y="731724"/>
                      <a:pt x="102015" y="716236"/>
                      <a:pt x="146417" y="688397"/>
                    </a:cubicBezTo>
                    <a:lnTo>
                      <a:pt x="162551" y="676105"/>
                    </a:lnTo>
                    <a:lnTo>
                      <a:pt x="104609" y="676820"/>
                    </a:lnTo>
                    <a:cubicBezTo>
                      <a:pt x="61743" y="669444"/>
                      <a:pt x="24616" y="646499"/>
                      <a:pt x="3389" y="609733"/>
                    </a:cubicBezTo>
                    <a:cubicBezTo>
                      <a:pt x="34676" y="617073"/>
                      <a:pt x="68031" y="617788"/>
                      <a:pt x="101212" y="612253"/>
                    </a:cubicBezTo>
                    <a:lnTo>
                      <a:pt x="107649" y="610565"/>
                    </a:lnTo>
                    <a:lnTo>
                      <a:pt x="83040" y="579776"/>
                    </a:lnTo>
                    <a:cubicBezTo>
                      <a:pt x="-10745" y="434610"/>
                      <a:pt x="4886" y="237336"/>
                      <a:pt x="129933" y="109540"/>
                    </a:cubicBezTo>
                    <a:cubicBezTo>
                      <a:pt x="201389" y="36513"/>
                      <a:pt x="295045" y="0"/>
                      <a:pt x="388699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59" name="片側の 2 つの角を丸めた四角形 358"/>
              <p:cNvSpPr/>
              <p:nvPr/>
            </p:nvSpPr>
            <p:spPr>
              <a:xfrm rot="10800000">
                <a:off x="10296150" y="5319902"/>
                <a:ext cx="139982" cy="24436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60" name="円/楕円 238"/>
              <p:cNvSpPr/>
              <p:nvPr/>
            </p:nvSpPr>
            <p:spPr>
              <a:xfrm>
                <a:off x="10076619" y="4927031"/>
                <a:ext cx="579044" cy="507499"/>
              </a:xfrm>
              <a:custGeom>
                <a:avLst/>
                <a:gdLst>
                  <a:gd name="connsiteX0" fmla="*/ 0 w 579044"/>
                  <a:gd name="connsiteY0" fmla="*/ 318294 h 636588"/>
                  <a:gd name="connsiteX1" fmla="*/ 289522 w 579044"/>
                  <a:gd name="connsiteY1" fmla="*/ 0 h 636588"/>
                  <a:gd name="connsiteX2" fmla="*/ 579044 w 579044"/>
                  <a:gd name="connsiteY2" fmla="*/ 318294 h 636588"/>
                  <a:gd name="connsiteX3" fmla="*/ 289522 w 579044"/>
                  <a:gd name="connsiteY3" fmla="*/ 636588 h 636588"/>
                  <a:gd name="connsiteX4" fmla="*/ 0 w 579044"/>
                  <a:gd name="connsiteY4" fmla="*/ 318294 h 636588"/>
                  <a:gd name="connsiteX0" fmla="*/ 0 w 579044"/>
                  <a:gd name="connsiteY0" fmla="*/ 318294 h 636588"/>
                  <a:gd name="connsiteX1" fmla="*/ 289522 w 579044"/>
                  <a:gd name="connsiteY1" fmla="*/ 0 h 636588"/>
                  <a:gd name="connsiteX2" fmla="*/ 579044 w 579044"/>
                  <a:gd name="connsiteY2" fmla="*/ 318294 h 636588"/>
                  <a:gd name="connsiteX3" fmla="*/ 289522 w 579044"/>
                  <a:gd name="connsiteY3" fmla="*/ 636588 h 636588"/>
                  <a:gd name="connsiteX4" fmla="*/ 0 w 579044"/>
                  <a:gd name="connsiteY4" fmla="*/ 318294 h 636588"/>
                  <a:gd name="connsiteX0" fmla="*/ 0 w 579044"/>
                  <a:gd name="connsiteY0" fmla="*/ 318294 h 636588"/>
                  <a:gd name="connsiteX1" fmla="*/ 289522 w 579044"/>
                  <a:gd name="connsiteY1" fmla="*/ 0 h 636588"/>
                  <a:gd name="connsiteX2" fmla="*/ 579044 w 579044"/>
                  <a:gd name="connsiteY2" fmla="*/ 318294 h 636588"/>
                  <a:gd name="connsiteX3" fmla="*/ 289522 w 579044"/>
                  <a:gd name="connsiteY3" fmla="*/ 636588 h 636588"/>
                  <a:gd name="connsiteX4" fmla="*/ 0 w 579044"/>
                  <a:gd name="connsiteY4" fmla="*/ 318294 h 636588"/>
                  <a:gd name="connsiteX0" fmla="*/ 289522 w 579044"/>
                  <a:gd name="connsiteY0" fmla="*/ 0 h 636588"/>
                  <a:gd name="connsiteX1" fmla="*/ 579044 w 579044"/>
                  <a:gd name="connsiteY1" fmla="*/ 318294 h 636588"/>
                  <a:gd name="connsiteX2" fmla="*/ 289522 w 579044"/>
                  <a:gd name="connsiteY2" fmla="*/ 636588 h 636588"/>
                  <a:gd name="connsiteX3" fmla="*/ 0 w 579044"/>
                  <a:gd name="connsiteY3" fmla="*/ 318294 h 636588"/>
                  <a:gd name="connsiteX4" fmla="*/ 380962 w 579044"/>
                  <a:gd name="connsiteY4" fmla="*/ 91440 h 636588"/>
                  <a:gd name="connsiteX0" fmla="*/ 289522 w 579044"/>
                  <a:gd name="connsiteY0" fmla="*/ 0 h 636588"/>
                  <a:gd name="connsiteX1" fmla="*/ 579044 w 579044"/>
                  <a:gd name="connsiteY1" fmla="*/ 318294 h 636588"/>
                  <a:gd name="connsiteX2" fmla="*/ 289522 w 579044"/>
                  <a:gd name="connsiteY2" fmla="*/ 636588 h 636588"/>
                  <a:gd name="connsiteX3" fmla="*/ 0 w 579044"/>
                  <a:gd name="connsiteY3" fmla="*/ 318294 h 636588"/>
                  <a:gd name="connsiteX4" fmla="*/ 342862 w 579044"/>
                  <a:gd name="connsiteY4" fmla="*/ 170815 h 636588"/>
                  <a:gd name="connsiteX0" fmla="*/ 349847 w 579044"/>
                  <a:gd name="connsiteY0" fmla="*/ 39186 h 507499"/>
                  <a:gd name="connsiteX1" fmla="*/ 579044 w 579044"/>
                  <a:gd name="connsiteY1" fmla="*/ 189205 h 507499"/>
                  <a:gd name="connsiteX2" fmla="*/ 289522 w 579044"/>
                  <a:gd name="connsiteY2" fmla="*/ 507499 h 507499"/>
                  <a:gd name="connsiteX3" fmla="*/ 0 w 579044"/>
                  <a:gd name="connsiteY3" fmla="*/ 189205 h 507499"/>
                  <a:gd name="connsiteX4" fmla="*/ 342862 w 579044"/>
                  <a:gd name="connsiteY4" fmla="*/ 41726 h 507499"/>
                  <a:gd name="connsiteX0" fmla="*/ 349847 w 579044"/>
                  <a:gd name="connsiteY0" fmla="*/ 39186 h 507499"/>
                  <a:gd name="connsiteX1" fmla="*/ 579044 w 579044"/>
                  <a:gd name="connsiteY1" fmla="*/ 189205 h 507499"/>
                  <a:gd name="connsiteX2" fmla="*/ 289522 w 579044"/>
                  <a:gd name="connsiteY2" fmla="*/ 507499 h 507499"/>
                  <a:gd name="connsiteX3" fmla="*/ 0 w 579044"/>
                  <a:gd name="connsiteY3" fmla="*/ 189205 h 507499"/>
                  <a:gd name="connsiteX4" fmla="*/ 342862 w 579044"/>
                  <a:gd name="connsiteY4" fmla="*/ 41726 h 507499"/>
                  <a:gd name="connsiteX0" fmla="*/ 349847 w 579044"/>
                  <a:gd name="connsiteY0" fmla="*/ 39186 h 507499"/>
                  <a:gd name="connsiteX1" fmla="*/ 579044 w 579044"/>
                  <a:gd name="connsiteY1" fmla="*/ 189205 h 507499"/>
                  <a:gd name="connsiteX2" fmla="*/ 289522 w 579044"/>
                  <a:gd name="connsiteY2" fmla="*/ 507499 h 507499"/>
                  <a:gd name="connsiteX3" fmla="*/ 0 w 579044"/>
                  <a:gd name="connsiteY3" fmla="*/ 189205 h 507499"/>
                  <a:gd name="connsiteX4" fmla="*/ 342862 w 579044"/>
                  <a:gd name="connsiteY4" fmla="*/ 41726 h 507499"/>
                  <a:gd name="connsiteX5" fmla="*/ 349847 w 579044"/>
                  <a:gd name="connsiteY5" fmla="*/ 39186 h 5074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79044" h="507499">
                    <a:moveTo>
                      <a:pt x="349847" y="39186"/>
                    </a:moveTo>
                    <a:cubicBezTo>
                      <a:pt x="497046" y="-33839"/>
                      <a:pt x="579044" y="13416"/>
                      <a:pt x="579044" y="189205"/>
                    </a:cubicBezTo>
                    <a:cubicBezTo>
                      <a:pt x="579044" y="364994"/>
                      <a:pt x="449421" y="507499"/>
                      <a:pt x="289522" y="507499"/>
                    </a:cubicBezTo>
                    <a:cubicBezTo>
                      <a:pt x="129623" y="507499"/>
                      <a:pt x="0" y="364994"/>
                      <a:pt x="0" y="189205"/>
                    </a:cubicBezTo>
                    <a:cubicBezTo>
                      <a:pt x="0" y="13416"/>
                      <a:pt x="91523" y="-49714"/>
                      <a:pt x="342862" y="41726"/>
                    </a:cubicBezTo>
                    <a:lnTo>
                      <a:pt x="349847" y="39186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61" name="月 360"/>
              <p:cNvSpPr/>
              <p:nvPr/>
            </p:nvSpPr>
            <p:spPr>
              <a:xfrm rot="16200000">
                <a:off x="10353442" y="5212622"/>
                <a:ext cx="25398" cy="75418"/>
              </a:xfrm>
              <a:prstGeom prst="moon">
                <a:avLst>
                  <a:gd name="adj" fmla="val 87500"/>
                </a:avLst>
              </a:pr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62" name="片側の 2 つの角を丸めた四角形 361"/>
              <p:cNvSpPr/>
              <p:nvPr/>
            </p:nvSpPr>
            <p:spPr>
              <a:xfrm>
                <a:off x="10086492" y="5473933"/>
                <a:ext cx="562934" cy="502092"/>
              </a:xfrm>
              <a:prstGeom prst="round2SameRect">
                <a:avLst>
                  <a:gd name="adj1" fmla="val 41975"/>
                  <a:gd name="adj2" fmla="val 0"/>
                </a:avLst>
              </a:prstGeom>
              <a:solidFill>
                <a:srgbClr val="9999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63" name="フリーフォーム 362"/>
              <p:cNvSpPr/>
              <p:nvPr/>
            </p:nvSpPr>
            <p:spPr>
              <a:xfrm>
                <a:off x="10065526" y="5490174"/>
                <a:ext cx="604867" cy="526203"/>
              </a:xfrm>
              <a:custGeom>
                <a:avLst/>
                <a:gdLst>
                  <a:gd name="connsiteX0" fmla="*/ 141626 w 604867"/>
                  <a:gd name="connsiteY0" fmla="*/ 0 h 526203"/>
                  <a:gd name="connsiteX1" fmla="*/ 302434 w 604867"/>
                  <a:gd name="connsiteY1" fmla="*/ 456550 h 526203"/>
                  <a:gd name="connsiteX2" fmla="*/ 463242 w 604867"/>
                  <a:gd name="connsiteY2" fmla="*/ 1 h 526203"/>
                  <a:gd name="connsiteX3" fmla="*/ 476513 w 604867"/>
                  <a:gd name="connsiteY3" fmla="*/ 4120 h 526203"/>
                  <a:gd name="connsiteX4" fmla="*/ 604867 w 604867"/>
                  <a:gd name="connsiteY4" fmla="*/ 197761 h 526203"/>
                  <a:gd name="connsiteX5" fmla="*/ 604867 w 604867"/>
                  <a:gd name="connsiteY5" fmla="*/ 526203 h 526203"/>
                  <a:gd name="connsiteX6" fmla="*/ 0 w 604867"/>
                  <a:gd name="connsiteY6" fmla="*/ 526203 h 526203"/>
                  <a:gd name="connsiteX7" fmla="*/ 0 w 604867"/>
                  <a:gd name="connsiteY7" fmla="*/ 197761 h 526203"/>
                  <a:gd name="connsiteX8" fmla="*/ 128354 w 604867"/>
                  <a:gd name="connsiteY8" fmla="*/ 4120 h 5262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04867" h="526203">
                    <a:moveTo>
                      <a:pt x="141626" y="0"/>
                    </a:moveTo>
                    <a:lnTo>
                      <a:pt x="302434" y="456550"/>
                    </a:lnTo>
                    <a:lnTo>
                      <a:pt x="463242" y="1"/>
                    </a:lnTo>
                    <a:lnTo>
                      <a:pt x="476513" y="4120"/>
                    </a:lnTo>
                    <a:cubicBezTo>
                      <a:pt x="551942" y="36024"/>
                      <a:pt x="604867" y="110712"/>
                      <a:pt x="604867" y="197761"/>
                    </a:cubicBezTo>
                    <a:lnTo>
                      <a:pt x="604867" y="526203"/>
                    </a:lnTo>
                    <a:lnTo>
                      <a:pt x="0" y="526203"/>
                    </a:lnTo>
                    <a:lnTo>
                      <a:pt x="0" y="197761"/>
                    </a:lnTo>
                    <a:cubicBezTo>
                      <a:pt x="0" y="110712"/>
                      <a:pt x="52926" y="36024"/>
                      <a:pt x="128354" y="4120"/>
                    </a:cubicBezTo>
                    <a:close/>
                  </a:path>
                </a:pathLst>
              </a:custGeom>
              <a:solidFill>
                <a:srgbClr val="7030A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64" name="直角三角形 363"/>
              <p:cNvSpPr/>
              <p:nvPr/>
            </p:nvSpPr>
            <p:spPr>
              <a:xfrm rot="5400000">
                <a:off x="10202320" y="5481430"/>
                <a:ext cx="166542" cy="149231"/>
              </a:xfrm>
              <a:prstGeom prst="rtTriangle">
                <a:avLst/>
              </a:prstGeom>
              <a:solidFill>
                <a:srgbClr val="9999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65" name="直角三角形 364"/>
              <p:cNvSpPr/>
              <p:nvPr/>
            </p:nvSpPr>
            <p:spPr>
              <a:xfrm rot="16200000" flipH="1">
                <a:off x="10367057" y="5481430"/>
                <a:ext cx="166542" cy="149231"/>
              </a:xfrm>
              <a:prstGeom prst="rtTriangle">
                <a:avLst/>
              </a:prstGeom>
              <a:solidFill>
                <a:srgbClr val="9999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66" name="ドーナツ 365"/>
              <p:cNvSpPr/>
              <p:nvPr/>
            </p:nvSpPr>
            <p:spPr>
              <a:xfrm>
                <a:off x="10102395" y="5006106"/>
                <a:ext cx="250048" cy="250048"/>
              </a:xfrm>
              <a:prstGeom prst="donut">
                <a:avLst>
                  <a:gd name="adj" fmla="val 7646"/>
                </a:avLst>
              </a:pr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67" name="ドーナツ 366"/>
              <p:cNvSpPr/>
              <p:nvPr/>
            </p:nvSpPr>
            <p:spPr>
              <a:xfrm>
                <a:off x="10378620" y="5006106"/>
                <a:ext cx="250048" cy="250048"/>
              </a:xfrm>
              <a:prstGeom prst="donut">
                <a:avLst>
                  <a:gd name="adj" fmla="val 7646"/>
                </a:avLst>
              </a:pr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368" name="グループ化 367"/>
              <p:cNvGrpSpPr/>
              <p:nvPr/>
            </p:nvGrpSpPr>
            <p:grpSpPr>
              <a:xfrm>
                <a:off x="10111015" y="4845558"/>
                <a:ext cx="254173" cy="182572"/>
                <a:chOff x="8185150" y="3036368"/>
                <a:chExt cx="293635" cy="222935"/>
              </a:xfrm>
            </p:grpSpPr>
            <p:sp>
              <p:nvSpPr>
                <p:cNvPr id="379" name="月 378"/>
                <p:cNvSpPr/>
                <p:nvPr/>
              </p:nvSpPr>
              <p:spPr>
                <a:xfrm>
                  <a:off x="8235950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80" name="月 379"/>
                <p:cNvSpPr/>
                <p:nvPr/>
              </p:nvSpPr>
              <p:spPr>
                <a:xfrm>
                  <a:off x="8185150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81" name="月 380"/>
                <p:cNvSpPr/>
                <p:nvPr/>
              </p:nvSpPr>
              <p:spPr>
                <a:xfrm>
                  <a:off x="8331200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82" name="月 381"/>
                <p:cNvSpPr/>
                <p:nvPr/>
              </p:nvSpPr>
              <p:spPr>
                <a:xfrm>
                  <a:off x="8280400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83" name="月 382"/>
                <p:cNvSpPr/>
                <p:nvPr/>
              </p:nvSpPr>
              <p:spPr>
                <a:xfrm>
                  <a:off x="8429625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84" name="月 383"/>
                <p:cNvSpPr/>
                <p:nvPr/>
              </p:nvSpPr>
              <p:spPr>
                <a:xfrm>
                  <a:off x="8378825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369" name="グループ化 368"/>
              <p:cNvGrpSpPr/>
              <p:nvPr/>
            </p:nvGrpSpPr>
            <p:grpSpPr>
              <a:xfrm>
                <a:off x="10369356" y="4845558"/>
                <a:ext cx="254173" cy="182572"/>
                <a:chOff x="8185150" y="3036368"/>
                <a:chExt cx="293635" cy="222935"/>
              </a:xfrm>
            </p:grpSpPr>
            <p:sp>
              <p:nvSpPr>
                <p:cNvPr id="373" name="月 372"/>
                <p:cNvSpPr/>
                <p:nvPr/>
              </p:nvSpPr>
              <p:spPr>
                <a:xfrm>
                  <a:off x="8235950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74" name="月 373"/>
                <p:cNvSpPr/>
                <p:nvPr/>
              </p:nvSpPr>
              <p:spPr>
                <a:xfrm>
                  <a:off x="8185150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75" name="月 374"/>
                <p:cNvSpPr/>
                <p:nvPr/>
              </p:nvSpPr>
              <p:spPr>
                <a:xfrm>
                  <a:off x="8331200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76" name="月 375"/>
                <p:cNvSpPr/>
                <p:nvPr/>
              </p:nvSpPr>
              <p:spPr>
                <a:xfrm>
                  <a:off x="8280400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77" name="月 376"/>
                <p:cNvSpPr/>
                <p:nvPr/>
              </p:nvSpPr>
              <p:spPr>
                <a:xfrm>
                  <a:off x="8429625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78" name="月 377"/>
                <p:cNvSpPr/>
                <p:nvPr/>
              </p:nvSpPr>
              <p:spPr>
                <a:xfrm>
                  <a:off x="8378825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370" name="月 369"/>
              <p:cNvSpPr/>
              <p:nvPr/>
            </p:nvSpPr>
            <p:spPr>
              <a:xfrm rot="5400000">
                <a:off x="10196004" y="4894005"/>
                <a:ext cx="45720" cy="182762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71" name="月 370"/>
              <p:cNvSpPr/>
              <p:nvPr/>
            </p:nvSpPr>
            <p:spPr>
              <a:xfrm rot="5400000">
                <a:off x="10486517" y="4894005"/>
                <a:ext cx="45720" cy="182762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72" name="円/楕円 4"/>
              <p:cNvSpPr/>
              <p:nvPr/>
            </p:nvSpPr>
            <p:spPr>
              <a:xfrm rot="10800000">
                <a:off x="10292036" y="5313020"/>
                <a:ext cx="148210" cy="45719"/>
              </a:xfrm>
              <a:custGeom>
                <a:avLst/>
                <a:gdLst/>
                <a:ahLst/>
                <a:cxnLst/>
                <a:rect l="l" t="t" r="r" b="b"/>
                <a:pathLst>
                  <a:path w="194934" h="36810">
                    <a:moveTo>
                      <a:pt x="0" y="0"/>
                    </a:moveTo>
                    <a:cubicBezTo>
                      <a:pt x="27202" y="6486"/>
                      <a:pt x="60957" y="9752"/>
                      <a:pt x="97467" y="9752"/>
                    </a:cubicBezTo>
                    <a:cubicBezTo>
                      <a:pt x="133977" y="9752"/>
                      <a:pt x="167732" y="6486"/>
                      <a:pt x="194934" y="0"/>
                    </a:cubicBezTo>
                    <a:cubicBezTo>
                      <a:pt x="186588" y="21408"/>
                      <a:pt x="146006" y="36810"/>
                      <a:pt x="97467" y="36810"/>
                    </a:cubicBezTo>
                    <a:cubicBezTo>
                      <a:pt x="48928" y="36810"/>
                      <a:pt x="8346" y="21408"/>
                      <a:pt x="0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339" name="グループ化 338"/>
            <p:cNvGrpSpPr/>
            <p:nvPr/>
          </p:nvGrpSpPr>
          <p:grpSpPr>
            <a:xfrm>
              <a:off x="9559052" y="2408085"/>
              <a:ext cx="1623561" cy="671374"/>
              <a:chOff x="5697393" y="2408085"/>
              <a:chExt cx="1623561" cy="671374"/>
            </a:xfrm>
          </p:grpSpPr>
          <p:grpSp>
            <p:nvGrpSpPr>
              <p:cNvPr id="342" name="グループ化 341"/>
              <p:cNvGrpSpPr/>
              <p:nvPr/>
            </p:nvGrpSpPr>
            <p:grpSpPr>
              <a:xfrm>
                <a:off x="5697393" y="2408085"/>
                <a:ext cx="645836" cy="671374"/>
                <a:chOff x="664686" y="1246087"/>
                <a:chExt cx="1326718" cy="1379179"/>
              </a:xfrm>
            </p:grpSpPr>
            <p:sp>
              <p:nvSpPr>
                <p:cNvPr id="351" name="角丸四角形 177"/>
                <p:cNvSpPr/>
                <p:nvPr/>
              </p:nvSpPr>
              <p:spPr>
                <a:xfrm rot="9347365" flipH="1">
                  <a:off x="1002820" y="2270014"/>
                  <a:ext cx="988584" cy="355252"/>
                </a:xfrm>
                <a:custGeom>
                  <a:avLst/>
                  <a:gdLst>
                    <a:gd name="connsiteX0" fmla="*/ 0 w 968115"/>
                    <a:gd name="connsiteY0" fmla="*/ 167734 h 335468"/>
                    <a:gd name="connsiteX1" fmla="*/ 167734 w 968115"/>
                    <a:gd name="connsiteY1" fmla="*/ 0 h 335468"/>
                    <a:gd name="connsiteX2" fmla="*/ 800381 w 968115"/>
                    <a:gd name="connsiteY2" fmla="*/ 0 h 335468"/>
                    <a:gd name="connsiteX3" fmla="*/ 968115 w 968115"/>
                    <a:gd name="connsiteY3" fmla="*/ 167734 h 335468"/>
                    <a:gd name="connsiteX4" fmla="*/ 968115 w 968115"/>
                    <a:gd name="connsiteY4" fmla="*/ 167734 h 335468"/>
                    <a:gd name="connsiteX5" fmla="*/ 800381 w 968115"/>
                    <a:gd name="connsiteY5" fmla="*/ 335468 h 335468"/>
                    <a:gd name="connsiteX6" fmla="*/ 167734 w 968115"/>
                    <a:gd name="connsiteY6" fmla="*/ 335468 h 335468"/>
                    <a:gd name="connsiteX7" fmla="*/ 0 w 968115"/>
                    <a:gd name="connsiteY7" fmla="*/ 167734 h 335468"/>
                    <a:gd name="connsiteX0" fmla="*/ 968115 w 1059555"/>
                    <a:gd name="connsiteY0" fmla="*/ 167734 h 335468"/>
                    <a:gd name="connsiteX1" fmla="*/ 800381 w 1059555"/>
                    <a:gd name="connsiteY1" fmla="*/ 335468 h 335468"/>
                    <a:gd name="connsiteX2" fmla="*/ 167734 w 1059555"/>
                    <a:gd name="connsiteY2" fmla="*/ 335468 h 335468"/>
                    <a:gd name="connsiteX3" fmla="*/ 0 w 1059555"/>
                    <a:gd name="connsiteY3" fmla="*/ 167734 h 335468"/>
                    <a:gd name="connsiteX4" fmla="*/ 167734 w 1059555"/>
                    <a:gd name="connsiteY4" fmla="*/ 0 h 335468"/>
                    <a:gd name="connsiteX5" fmla="*/ 800381 w 1059555"/>
                    <a:gd name="connsiteY5" fmla="*/ 0 h 335468"/>
                    <a:gd name="connsiteX6" fmla="*/ 968115 w 1059555"/>
                    <a:gd name="connsiteY6" fmla="*/ 167734 h 335468"/>
                    <a:gd name="connsiteX7" fmla="*/ 1059555 w 1059555"/>
                    <a:gd name="connsiteY7" fmla="*/ 259174 h 335468"/>
                    <a:gd name="connsiteX0" fmla="*/ 968115 w 1059555"/>
                    <a:gd name="connsiteY0" fmla="*/ 167734 h 335468"/>
                    <a:gd name="connsiteX1" fmla="*/ 800381 w 1059555"/>
                    <a:gd name="connsiteY1" fmla="*/ 335468 h 335468"/>
                    <a:gd name="connsiteX2" fmla="*/ 167734 w 1059555"/>
                    <a:gd name="connsiteY2" fmla="*/ 335468 h 335468"/>
                    <a:gd name="connsiteX3" fmla="*/ 0 w 1059555"/>
                    <a:gd name="connsiteY3" fmla="*/ 167734 h 335468"/>
                    <a:gd name="connsiteX4" fmla="*/ 167734 w 1059555"/>
                    <a:gd name="connsiteY4" fmla="*/ 0 h 335468"/>
                    <a:gd name="connsiteX5" fmla="*/ 800381 w 1059555"/>
                    <a:gd name="connsiteY5" fmla="*/ 0 h 335468"/>
                    <a:gd name="connsiteX6" fmla="*/ 1059555 w 1059555"/>
                    <a:gd name="connsiteY6" fmla="*/ 259174 h 335468"/>
                    <a:gd name="connsiteX0" fmla="*/ 968115 w 968115"/>
                    <a:gd name="connsiteY0" fmla="*/ 167734 h 335468"/>
                    <a:gd name="connsiteX1" fmla="*/ 800381 w 968115"/>
                    <a:gd name="connsiteY1" fmla="*/ 335468 h 335468"/>
                    <a:gd name="connsiteX2" fmla="*/ 167734 w 968115"/>
                    <a:gd name="connsiteY2" fmla="*/ 335468 h 335468"/>
                    <a:gd name="connsiteX3" fmla="*/ 0 w 968115"/>
                    <a:gd name="connsiteY3" fmla="*/ 167734 h 335468"/>
                    <a:gd name="connsiteX4" fmla="*/ 167734 w 968115"/>
                    <a:gd name="connsiteY4" fmla="*/ 0 h 335468"/>
                    <a:gd name="connsiteX5" fmla="*/ 800381 w 968115"/>
                    <a:gd name="connsiteY5" fmla="*/ 0 h 335468"/>
                    <a:gd name="connsiteX0" fmla="*/ 800381 w 800381"/>
                    <a:gd name="connsiteY0" fmla="*/ 335468 h 335468"/>
                    <a:gd name="connsiteX1" fmla="*/ 167734 w 800381"/>
                    <a:gd name="connsiteY1" fmla="*/ 335468 h 335468"/>
                    <a:gd name="connsiteX2" fmla="*/ 0 w 800381"/>
                    <a:gd name="connsiteY2" fmla="*/ 167734 h 335468"/>
                    <a:gd name="connsiteX3" fmla="*/ 167734 w 800381"/>
                    <a:gd name="connsiteY3" fmla="*/ 0 h 335468"/>
                    <a:gd name="connsiteX4" fmla="*/ 800381 w 800381"/>
                    <a:gd name="connsiteY4" fmla="*/ 0 h 335468"/>
                    <a:gd name="connsiteX0" fmla="*/ 800381 w 800381"/>
                    <a:gd name="connsiteY0" fmla="*/ 336218 h 336218"/>
                    <a:gd name="connsiteX1" fmla="*/ 167734 w 800381"/>
                    <a:gd name="connsiteY1" fmla="*/ 336218 h 336218"/>
                    <a:gd name="connsiteX2" fmla="*/ 0 w 800381"/>
                    <a:gd name="connsiteY2" fmla="*/ 168484 h 336218"/>
                    <a:gd name="connsiteX3" fmla="*/ 167734 w 800381"/>
                    <a:gd name="connsiteY3" fmla="*/ 750 h 336218"/>
                    <a:gd name="connsiteX4" fmla="*/ 625785 w 800381"/>
                    <a:gd name="connsiteY4" fmla="*/ 0 h 336218"/>
                    <a:gd name="connsiteX0" fmla="*/ 914761 w 914760"/>
                    <a:gd name="connsiteY0" fmla="*/ 299140 h 336218"/>
                    <a:gd name="connsiteX1" fmla="*/ 167734 w 914760"/>
                    <a:gd name="connsiteY1" fmla="*/ 336218 h 336218"/>
                    <a:gd name="connsiteX2" fmla="*/ 0 w 914760"/>
                    <a:gd name="connsiteY2" fmla="*/ 168484 h 336218"/>
                    <a:gd name="connsiteX3" fmla="*/ 167734 w 914760"/>
                    <a:gd name="connsiteY3" fmla="*/ 750 h 336218"/>
                    <a:gd name="connsiteX4" fmla="*/ 625785 w 914760"/>
                    <a:gd name="connsiteY4" fmla="*/ 0 h 336218"/>
                    <a:gd name="connsiteX0" fmla="*/ 914761 w 914762"/>
                    <a:gd name="connsiteY0" fmla="*/ 318175 h 355253"/>
                    <a:gd name="connsiteX1" fmla="*/ 167734 w 914762"/>
                    <a:gd name="connsiteY1" fmla="*/ 355253 h 355253"/>
                    <a:gd name="connsiteX2" fmla="*/ 0 w 914762"/>
                    <a:gd name="connsiteY2" fmla="*/ 187519 h 355253"/>
                    <a:gd name="connsiteX3" fmla="*/ 167734 w 914762"/>
                    <a:gd name="connsiteY3" fmla="*/ 19785 h 355253"/>
                    <a:gd name="connsiteX4" fmla="*/ 617668 w 914762"/>
                    <a:gd name="connsiteY4" fmla="*/ 0 h 355253"/>
                    <a:gd name="connsiteX0" fmla="*/ 937323 w 937323"/>
                    <a:gd name="connsiteY0" fmla="*/ 307478 h 355253"/>
                    <a:gd name="connsiteX1" fmla="*/ 167734 w 937323"/>
                    <a:gd name="connsiteY1" fmla="*/ 355253 h 355253"/>
                    <a:gd name="connsiteX2" fmla="*/ 0 w 937323"/>
                    <a:gd name="connsiteY2" fmla="*/ 187519 h 355253"/>
                    <a:gd name="connsiteX3" fmla="*/ 167734 w 937323"/>
                    <a:gd name="connsiteY3" fmla="*/ 19785 h 355253"/>
                    <a:gd name="connsiteX4" fmla="*/ 617668 w 937323"/>
                    <a:gd name="connsiteY4" fmla="*/ 0 h 3552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37323" h="355253">
                      <a:moveTo>
                        <a:pt x="937323" y="307478"/>
                      </a:moveTo>
                      <a:lnTo>
                        <a:pt x="167734" y="355253"/>
                      </a:lnTo>
                      <a:cubicBezTo>
                        <a:pt x="75097" y="355253"/>
                        <a:pt x="0" y="280156"/>
                        <a:pt x="0" y="187519"/>
                      </a:cubicBezTo>
                      <a:cubicBezTo>
                        <a:pt x="0" y="94882"/>
                        <a:pt x="75097" y="19785"/>
                        <a:pt x="167734" y="19785"/>
                      </a:cubicBezTo>
                      <a:lnTo>
                        <a:pt x="617668" y="0"/>
                      </a:lnTo>
                    </a:path>
                  </a:pathLst>
                </a:custGeom>
                <a:solidFill>
                  <a:srgbClr val="7030A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352" name="グループ化 351"/>
                <p:cNvGrpSpPr/>
                <p:nvPr/>
              </p:nvGrpSpPr>
              <p:grpSpPr>
                <a:xfrm rot="4045281" flipH="1">
                  <a:off x="747744" y="1163029"/>
                  <a:ext cx="1152123" cy="1318240"/>
                  <a:chOff x="3297620" y="2451645"/>
                  <a:chExt cx="1152123" cy="1318240"/>
                </a:xfrm>
              </p:grpSpPr>
              <p:grpSp>
                <p:nvGrpSpPr>
                  <p:cNvPr id="353" name="グループ化 352"/>
                  <p:cNvGrpSpPr/>
                  <p:nvPr/>
                </p:nvGrpSpPr>
                <p:grpSpPr>
                  <a:xfrm>
                    <a:off x="3695079" y="2451645"/>
                    <a:ext cx="754664" cy="446146"/>
                    <a:chOff x="5005719" y="1806039"/>
                    <a:chExt cx="754664" cy="446146"/>
                  </a:xfrm>
                </p:grpSpPr>
                <p:sp>
                  <p:nvSpPr>
                    <p:cNvPr id="355" name="角丸四角形 354"/>
                    <p:cNvSpPr/>
                    <p:nvPr/>
                  </p:nvSpPr>
                  <p:spPr>
                    <a:xfrm rot="19595564">
                      <a:off x="5439969" y="1865857"/>
                      <a:ext cx="320414" cy="10160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ED7D31">
                        <a:lumMod val="60000"/>
                        <a:lumOff val="40000"/>
                      </a:srgb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356" name="フリーフォーム 355"/>
                    <p:cNvSpPr/>
                    <p:nvPr/>
                  </p:nvSpPr>
                  <p:spPr>
                    <a:xfrm rot="11700000">
                      <a:off x="5091767" y="1806039"/>
                      <a:ext cx="548539" cy="446146"/>
                    </a:xfrm>
                    <a:custGeom>
                      <a:avLst/>
                      <a:gdLst>
                        <a:gd name="connsiteX0" fmla="*/ 720505 w 759541"/>
                        <a:gd name="connsiteY0" fmla="*/ 291453 h 426445"/>
                        <a:gd name="connsiteX1" fmla="*/ 663874 w 759541"/>
                        <a:gd name="connsiteY1" fmla="*/ 292877 h 426445"/>
                        <a:gd name="connsiteX2" fmla="*/ 467036 w 759541"/>
                        <a:gd name="connsiteY2" fmla="*/ 217085 h 426445"/>
                        <a:gd name="connsiteX3" fmla="*/ 460311 w 759541"/>
                        <a:gd name="connsiteY3" fmla="*/ 220425 h 426445"/>
                        <a:gd name="connsiteX4" fmla="*/ 244987 w 759541"/>
                        <a:gd name="connsiteY4" fmla="*/ 278121 h 426445"/>
                        <a:gd name="connsiteX5" fmla="*/ 116682 w 759541"/>
                        <a:gd name="connsiteY5" fmla="*/ 406426 h 426445"/>
                        <a:gd name="connsiteX6" fmla="*/ 20019 w 759541"/>
                        <a:gd name="connsiteY6" fmla="*/ 406426 h 426445"/>
                        <a:gd name="connsiteX7" fmla="*/ 20019 w 759541"/>
                        <a:gd name="connsiteY7" fmla="*/ 406425 h 426445"/>
                        <a:gd name="connsiteX8" fmla="*/ 20019 w 759541"/>
                        <a:gd name="connsiteY8" fmla="*/ 309762 h 426445"/>
                        <a:gd name="connsiteX9" fmla="*/ 159327 w 759541"/>
                        <a:gd name="connsiteY9" fmla="*/ 170455 h 426445"/>
                        <a:gd name="connsiteX10" fmla="*/ 181939 w 759541"/>
                        <a:gd name="connsiteY10" fmla="*/ 155440 h 426445"/>
                        <a:gd name="connsiteX11" fmla="*/ 195031 w 759541"/>
                        <a:gd name="connsiteY11" fmla="*/ 152893 h 426445"/>
                        <a:gd name="connsiteX12" fmla="*/ 207757 w 759541"/>
                        <a:gd name="connsiteY12" fmla="*/ 146571 h 426445"/>
                        <a:gd name="connsiteX13" fmla="*/ 284288 w 759541"/>
                        <a:gd name="connsiteY13" fmla="*/ 126065 h 426445"/>
                        <a:gd name="connsiteX14" fmla="*/ 284288 w 759541"/>
                        <a:gd name="connsiteY14" fmla="*/ 85297 h 426445"/>
                        <a:gd name="connsiteX15" fmla="*/ 369585 w 759541"/>
                        <a:gd name="connsiteY15" fmla="*/ 0 h 426445"/>
                        <a:gd name="connsiteX16" fmla="*/ 527838 w 759541"/>
                        <a:gd name="connsiteY16" fmla="*/ 0 h 426445"/>
                        <a:gd name="connsiteX17" fmla="*/ 613135 w 759541"/>
                        <a:gd name="connsiteY17" fmla="*/ 85297 h 426445"/>
                        <a:gd name="connsiteX18" fmla="*/ 613135 w 759541"/>
                        <a:gd name="connsiteY18" fmla="*/ 114716 h 426445"/>
                        <a:gd name="connsiteX19" fmla="*/ 717066 w 759541"/>
                        <a:gd name="connsiteY19" fmla="*/ 154735 h 426445"/>
                        <a:gd name="connsiteX20" fmla="*/ 758116 w 759541"/>
                        <a:gd name="connsiteY20" fmla="*/ 193772 h 426445"/>
                        <a:gd name="connsiteX21" fmla="*/ 759541 w 759541"/>
                        <a:gd name="connsiteY21" fmla="*/ 250402 h 426445"/>
                        <a:gd name="connsiteX22" fmla="*/ 743761 w 759541"/>
                        <a:gd name="connsiteY22" fmla="*/ 275197 h 426445"/>
                        <a:gd name="connsiteX23" fmla="*/ 720505 w 759541"/>
                        <a:gd name="connsiteY23" fmla="*/ 291453 h 426445"/>
                        <a:gd name="connsiteX0" fmla="*/ 720505 w 759541"/>
                        <a:gd name="connsiteY0" fmla="*/ 291453 h 426445"/>
                        <a:gd name="connsiteX1" fmla="*/ 663874 w 759541"/>
                        <a:gd name="connsiteY1" fmla="*/ 292877 h 426445"/>
                        <a:gd name="connsiteX2" fmla="*/ 467036 w 759541"/>
                        <a:gd name="connsiteY2" fmla="*/ 217085 h 426445"/>
                        <a:gd name="connsiteX3" fmla="*/ 460311 w 759541"/>
                        <a:gd name="connsiteY3" fmla="*/ 220425 h 426445"/>
                        <a:gd name="connsiteX4" fmla="*/ 244987 w 759541"/>
                        <a:gd name="connsiteY4" fmla="*/ 278121 h 426445"/>
                        <a:gd name="connsiteX5" fmla="*/ 116682 w 759541"/>
                        <a:gd name="connsiteY5" fmla="*/ 406426 h 426445"/>
                        <a:gd name="connsiteX6" fmla="*/ 20019 w 759541"/>
                        <a:gd name="connsiteY6" fmla="*/ 406426 h 426445"/>
                        <a:gd name="connsiteX7" fmla="*/ 20019 w 759541"/>
                        <a:gd name="connsiteY7" fmla="*/ 406425 h 426445"/>
                        <a:gd name="connsiteX8" fmla="*/ 20019 w 759541"/>
                        <a:gd name="connsiteY8" fmla="*/ 309762 h 426445"/>
                        <a:gd name="connsiteX9" fmla="*/ 159327 w 759541"/>
                        <a:gd name="connsiteY9" fmla="*/ 170455 h 426445"/>
                        <a:gd name="connsiteX10" fmla="*/ 181939 w 759541"/>
                        <a:gd name="connsiteY10" fmla="*/ 155440 h 426445"/>
                        <a:gd name="connsiteX11" fmla="*/ 195031 w 759541"/>
                        <a:gd name="connsiteY11" fmla="*/ 152893 h 426445"/>
                        <a:gd name="connsiteX12" fmla="*/ 207757 w 759541"/>
                        <a:gd name="connsiteY12" fmla="*/ 146571 h 426445"/>
                        <a:gd name="connsiteX13" fmla="*/ 284288 w 759541"/>
                        <a:gd name="connsiteY13" fmla="*/ 126065 h 426445"/>
                        <a:gd name="connsiteX14" fmla="*/ 284288 w 759541"/>
                        <a:gd name="connsiteY14" fmla="*/ 85297 h 426445"/>
                        <a:gd name="connsiteX15" fmla="*/ 527838 w 759541"/>
                        <a:gd name="connsiteY15" fmla="*/ 0 h 426445"/>
                        <a:gd name="connsiteX16" fmla="*/ 613135 w 759541"/>
                        <a:gd name="connsiteY16" fmla="*/ 85297 h 426445"/>
                        <a:gd name="connsiteX17" fmla="*/ 613135 w 759541"/>
                        <a:gd name="connsiteY17" fmla="*/ 114716 h 426445"/>
                        <a:gd name="connsiteX18" fmla="*/ 717066 w 759541"/>
                        <a:gd name="connsiteY18" fmla="*/ 154735 h 426445"/>
                        <a:gd name="connsiteX19" fmla="*/ 758116 w 759541"/>
                        <a:gd name="connsiteY19" fmla="*/ 193772 h 426445"/>
                        <a:gd name="connsiteX20" fmla="*/ 759541 w 759541"/>
                        <a:gd name="connsiteY20" fmla="*/ 250402 h 426445"/>
                        <a:gd name="connsiteX21" fmla="*/ 743761 w 759541"/>
                        <a:gd name="connsiteY21" fmla="*/ 275197 h 426445"/>
                        <a:gd name="connsiteX22" fmla="*/ 720505 w 759541"/>
                        <a:gd name="connsiteY22" fmla="*/ 291453 h 426445"/>
                        <a:gd name="connsiteX0" fmla="*/ 720505 w 759541"/>
                        <a:gd name="connsiteY0" fmla="*/ 291453 h 426445"/>
                        <a:gd name="connsiteX1" fmla="*/ 663874 w 759541"/>
                        <a:gd name="connsiteY1" fmla="*/ 292877 h 426445"/>
                        <a:gd name="connsiteX2" fmla="*/ 467036 w 759541"/>
                        <a:gd name="connsiteY2" fmla="*/ 217085 h 426445"/>
                        <a:gd name="connsiteX3" fmla="*/ 460311 w 759541"/>
                        <a:gd name="connsiteY3" fmla="*/ 220425 h 426445"/>
                        <a:gd name="connsiteX4" fmla="*/ 244987 w 759541"/>
                        <a:gd name="connsiteY4" fmla="*/ 278121 h 426445"/>
                        <a:gd name="connsiteX5" fmla="*/ 116682 w 759541"/>
                        <a:gd name="connsiteY5" fmla="*/ 406426 h 426445"/>
                        <a:gd name="connsiteX6" fmla="*/ 20019 w 759541"/>
                        <a:gd name="connsiteY6" fmla="*/ 406426 h 426445"/>
                        <a:gd name="connsiteX7" fmla="*/ 20019 w 759541"/>
                        <a:gd name="connsiteY7" fmla="*/ 406425 h 426445"/>
                        <a:gd name="connsiteX8" fmla="*/ 20019 w 759541"/>
                        <a:gd name="connsiteY8" fmla="*/ 309762 h 426445"/>
                        <a:gd name="connsiteX9" fmla="*/ 159327 w 759541"/>
                        <a:gd name="connsiteY9" fmla="*/ 170455 h 426445"/>
                        <a:gd name="connsiteX10" fmla="*/ 181939 w 759541"/>
                        <a:gd name="connsiteY10" fmla="*/ 155440 h 426445"/>
                        <a:gd name="connsiteX11" fmla="*/ 195031 w 759541"/>
                        <a:gd name="connsiteY11" fmla="*/ 152893 h 426445"/>
                        <a:gd name="connsiteX12" fmla="*/ 207757 w 759541"/>
                        <a:gd name="connsiteY12" fmla="*/ 146571 h 426445"/>
                        <a:gd name="connsiteX13" fmla="*/ 284288 w 759541"/>
                        <a:gd name="connsiteY13" fmla="*/ 126065 h 426445"/>
                        <a:gd name="connsiteX14" fmla="*/ 527838 w 759541"/>
                        <a:gd name="connsiteY14" fmla="*/ 0 h 426445"/>
                        <a:gd name="connsiteX15" fmla="*/ 613135 w 759541"/>
                        <a:gd name="connsiteY15" fmla="*/ 85297 h 426445"/>
                        <a:gd name="connsiteX16" fmla="*/ 613135 w 759541"/>
                        <a:gd name="connsiteY16" fmla="*/ 114716 h 426445"/>
                        <a:gd name="connsiteX17" fmla="*/ 717066 w 759541"/>
                        <a:gd name="connsiteY17" fmla="*/ 154735 h 426445"/>
                        <a:gd name="connsiteX18" fmla="*/ 758116 w 759541"/>
                        <a:gd name="connsiteY18" fmla="*/ 193772 h 426445"/>
                        <a:gd name="connsiteX19" fmla="*/ 759541 w 759541"/>
                        <a:gd name="connsiteY19" fmla="*/ 250402 h 426445"/>
                        <a:gd name="connsiteX20" fmla="*/ 743761 w 759541"/>
                        <a:gd name="connsiteY20" fmla="*/ 275197 h 426445"/>
                        <a:gd name="connsiteX21" fmla="*/ 720505 w 759541"/>
                        <a:gd name="connsiteY21" fmla="*/ 291453 h 426445"/>
                        <a:gd name="connsiteX0" fmla="*/ 720505 w 759541"/>
                        <a:gd name="connsiteY0" fmla="*/ 393142 h 528134"/>
                        <a:gd name="connsiteX1" fmla="*/ 663874 w 759541"/>
                        <a:gd name="connsiteY1" fmla="*/ 394566 h 528134"/>
                        <a:gd name="connsiteX2" fmla="*/ 467036 w 759541"/>
                        <a:gd name="connsiteY2" fmla="*/ 318774 h 528134"/>
                        <a:gd name="connsiteX3" fmla="*/ 460311 w 759541"/>
                        <a:gd name="connsiteY3" fmla="*/ 322114 h 528134"/>
                        <a:gd name="connsiteX4" fmla="*/ 244987 w 759541"/>
                        <a:gd name="connsiteY4" fmla="*/ 379810 h 528134"/>
                        <a:gd name="connsiteX5" fmla="*/ 116682 w 759541"/>
                        <a:gd name="connsiteY5" fmla="*/ 508115 h 528134"/>
                        <a:gd name="connsiteX6" fmla="*/ 20019 w 759541"/>
                        <a:gd name="connsiteY6" fmla="*/ 508115 h 528134"/>
                        <a:gd name="connsiteX7" fmla="*/ 20019 w 759541"/>
                        <a:gd name="connsiteY7" fmla="*/ 508114 h 528134"/>
                        <a:gd name="connsiteX8" fmla="*/ 20019 w 759541"/>
                        <a:gd name="connsiteY8" fmla="*/ 411451 h 528134"/>
                        <a:gd name="connsiteX9" fmla="*/ 159327 w 759541"/>
                        <a:gd name="connsiteY9" fmla="*/ 272144 h 528134"/>
                        <a:gd name="connsiteX10" fmla="*/ 181939 w 759541"/>
                        <a:gd name="connsiteY10" fmla="*/ 257129 h 528134"/>
                        <a:gd name="connsiteX11" fmla="*/ 195031 w 759541"/>
                        <a:gd name="connsiteY11" fmla="*/ 254582 h 528134"/>
                        <a:gd name="connsiteX12" fmla="*/ 207757 w 759541"/>
                        <a:gd name="connsiteY12" fmla="*/ 248260 h 528134"/>
                        <a:gd name="connsiteX13" fmla="*/ 284288 w 759541"/>
                        <a:gd name="connsiteY13" fmla="*/ 227754 h 528134"/>
                        <a:gd name="connsiteX14" fmla="*/ 392119 w 759541"/>
                        <a:gd name="connsiteY14" fmla="*/ 0 h 528134"/>
                        <a:gd name="connsiteX15" fmla="*/ 613135 w 759541"/>
                        <a:gd name="connsiteY15" fmla="*/ 186986 h 528134"/>
                        <a:gd name="connsiteX16" fmla="*/ 613135 w 759541"/>
                        <a:gd name="connsiteY16" fmla="*/ 216405 h 528134"/>
                        <a:gd name="connsiteX17" fmla="*/ 717066 w 759541"/>
                        <a:gd name="connsiteY17" fmla="*/ 256424 h 528134"/>
                        <a:gd name="connsiteX18" fmla="*/ 758116 w 759541"/>
                        <a:gd name="connsiteY18" fmla="*/ 295461 h 528134"/>
                        <a:gd name="connsiteX19" fmla="*/ 759541 w 759541"/>
                        <a:gd name="connsiteY19" fmla="*/ 352091 h 528134"/>
                        <a:gd name="connsiteX20" fmla="*/ 743761 w 759541"/>
                        <a:gd name="connsiteY20" fmla="*/ 376886 h 528134"/>
                        <a:gd name="connsiteX21" fmla="*/ 720505 w 759541"/>
                        <a:gd name="connsiteY21" fmla="*/ 393142 h 528134"/>
                        <a:gd name="connsiteX0" fmla="*/ 720505 w 759541"/>
                        <a:gd name="connsiteY0" fmla="*/ 393157 h 528149"/>
                        <a:gd name="connsiteX1" fmla="*/ 663874 w 759541"/>
                        <a:gd name="connsiteY1" fmla="*/ 394581 h 528149"/>
                        <a:gd name="connsiteX2" fmla="*/ 467036 w 759541"/>
                        <a:gd name="connsiteY2" fmla="*/ 318789 h 528149"/>
                        <a:gd name="connsiteX3" fmla="*/ 460311 w 759541"/>
                        <a:gd name="connsiteY3" fmla="*/ 322129 h 528149"/>
                        <a:gd name="connsiteX4" fmla="*/ 244987 w 759541"/>
                        <a:gd name="connsiteY4" fmla="*/ 379825 h 528149"/>
                        <a:gd name="connsiteX5" fmla="*/ 116682 w 759541"/>
                        <a:gd name="connsiteY5" fmla="*/ 508130 h 528149"/>
                        <a:gd name="connsiteX6" fmla="*/ 20019 w 759541"/>
                        <a:gd name="connsiteY6" fmla="*/ 508130 h 528149"/>
                        <a:gd name="connsiteX7" fmla="*/ 20019 w 759541"/>
                        <a:gd name="connsiteY7" fmla="*/ 508129 h 528149"/>
                        <a:gd name="connsiteX8" fmla="*/ 20019 w 759541"/>
                        <a:gd name="connsiteY8" fmla="*/ 411466 h 528149"/>
                        <a:gd name="connsiteX9" fmla="*/ 159327 w 759541"/>
                        <a:gd name="connsiteY9" fmla="*/ 272159 h 528149"/>
                        <a:gd name="connsiteX10" fmla="*/ 181939 w 759541"/>
                        <a:gd name="connsiteY10" fmla="*/ 257144 h 528149"/>
                        <a:gd name="connsiteX11" fmla="*/ 195031 w 759541"/>
                        <a:gd name="connsiteY11" fmla="*/ 254597 h 528149"/>
                        <a:gd name="connsiteX12" fmla="*/ 207757 w 759541"/>
                        <a:gd name="connsiteY12" fmla="*/ 248275 h 528149"/>
                        <a:gd name="connsiteX13" fmla="*/ 284288 w 759541"/>
                        <a:gd name="connsiteY13" fmla="*/ 227769 h 528149"/>
                        <a:gd name="connsiteX14" fmla="*/ 392119 w 759541"/>
                        <a:gd name="connsiteY14" fmla="*/ 15 h 528149"/>
                        <a:gd name="connsiteX15" fmla="*/ 613135 w 759541"/>
                        <a:gd name="connsiteY15" fmla="*/ 216420 h 528149"/>
                        <a:gd name="connsiteX16" fmla="*/ 717066 w 759541"/>
                        <a:gd name="connsiteY16" fmla="*/ 256439 h 528149"/>
                        <a:gd name="connsiteX17" fmla="*/ 758116 w 759541"/>
                        <a:gd name="connsiteY17" fmla="*/ 295476 h 528149"/>
                        <a:gd name="connsiteX18" fmla="*/ 759541 w 759541"/>
                        <a:gd name="connsiteY18" fmla="*/ 352106 h 528149"/>
                        <a:gd name="connsiteX19" fmla="*/ 743761 w 759541"/>
                        <a:gd name="connsiteY19" fmla="*/ 376901 h 528149"/>
                        <a:gd name="connsiteX20" fmla="*/ 720505 w 759541"/>
                        <a:gd name="connsiteY20" fmla="*/ 393157 h 528149"/>
                        <a:gd name="connsiteX0" fmla="*/ 720505 w 759541"/>
                        <a:gd name="connsiteY0" fmla="*/ 393157 h 528149"/>
                        <a:gd name="connsiteX1" fmla="*/ 663874 w 759541"/>
                        <a:gd name="connsiteY1" fmla="*/ 394581 h 528149"/>
                        <a:gd name="connsiteX2" fmla="*/ 467036 w 759541"/>
                        <a:gd name="connsiteY2" fmla="*/ 318789 h 528149"/>
                        <a:gd name="connsiteX3" fmla="*/ 460311 w 759541"/>
                        <a:gd name="connsiteY3" fmla="*/ 322129 h 528149"/>
                        <a:gd name="connsiteX4" fmla="*/ 244987 w 759541"/>
                        <a:gd name="connsiteY4" fmla="*/ 379825 h 528149"/>
                        <a:gd name="connsiteX5" fmla="*/ 116682 w 759541"/>
                        <a:gd name="connsiteY5" fmla="*/ 508130 h 528149"/>
                        <a:gd name="connsiteX6" fmla="*/ 20019 w 759541"/>
                        <a:gd name="connsiteY6" fmla="*/ 508130 h 528149"/>
                        <a:gd name="connsiteX7" fmla="*/ 20019 w 759541"/>
                        <a:gd name="connsiteY7" fmla="*/ 508129 h 528149"/>
                        <a:gd name="connsiteX8" fmla="*/ 20019 w 759541"/>
                        <a:gd name="connsiteY8" fmla="*/ 411466 h 528149"/>
                        <a:gd name="connsiteX9" fmla="*/ 159327 w 759541"/>
                        <a:gd name="connsiteY9" fmla="*/ 272159 h 528149"/>
                        <a:gd name="connsiteX10" fmla="*/ 181939 w 759541"/>
                        <a:gd name="connsiteY10" fmla="*/ 257144 h 528149"/>
                        <a:gd name="connsiteX11" fmla="*/ 195031 w 759541"/>
                        <a:gd name="connsiteY11" fmla="*/ 254597 h 528149"/>
                        <a:gd name="connsiteX12" fmla="*/ 207757 w 759541"/>
                        <a:gd name="connsiteY12" fmla="*/ 248275 h 528149"/>
                        <a:gd name="connsiteX13" fmla="*/ 298444 w 759541"/>
                        <a:gd name="connsiteY13" fmla="*/ 182795 h 528149"/>
                        <a:gd name="connsiteX14" fmla="*/ 392119 w 759541"/>
                        <a:gd name="connsiteY14" fmla="*/ 15 h 528149"/>
                        <a:gd name="connsiteX15" fmla="*/ 613135 w 759541"/>
                        <a:gd name="connsiteY15" fmla="*/ 216420 h 528149"/>
                        <a:gd name="connsiteX16" fmla="*/ 717066 w 759541"/>
                        <a:gd name="connsiteY16" fmla="*/ 256439 h 528149"/>
                        <a:gd name="connsiteX17" fmla="*/ 758116 w 759541"/>
                        <a:gd name="connsiteY17" fmla="*/ 295476 h 528149"/>
                        <a:gd name="connsiteX18" fmla="*/ 759541 w 759541"/>
                        <a:gd name="connsiteY18" fmla="*/ 352106 h 528149"/>
                        <a:gd name="connsiteX19" fmla="*/ 743761 w 759541"/>
                        <a:gd name="connsiteY19" fmla="*/ 376901 h 528149"/>
                        <a:gd name="connsiteX20" fmla="*/ 720505 w 759541"/>
                        <a:gd name="connsiteY20" fmla="*/ 393157 h 528149"/>
                        <a:gd name="connsiteX0" fmla="*/ 720505 w 759541"/>
                        <a:gd name="connsiteY0" fmla="*/ 393157 h 528149"/>
                        <a:gd name="connsiteX1" fmla="*/ 663874 w 759541"/>
                        <a:gd name="connsiteY1" fmla="*/ 394581 h 528149"/>
                        <a:gd name="connsiteX2" fmla="*/ 467036 w 759541"/>
                        <a:gd name="connsiteY2" fmla="*/ 318789 h 528149"/>
                        <a:gd name="connsiteX3" fmla="*/ 460311 w 759541"/>
                        <a:gd name="connsiteY3" fmla="*/ 322129 h 528149"/>
                        <a:gd name="connsiteX4" fmla="*/ 244987 w 759541"/>
                        <a:gd name="connsiteY4" fmla="*/ 379825 h 528149"/>
                        <a:gd name="connsiteX5" fmla="*/ 116682 w 759541"/>
                        <a:gd name="connsiteY5" fmla="*/ 508130 h 528149"/>
                        <a:gd name="connsiteX6" fmla="*/ 20019 w 759541"/>
                        <a:gd name="connsiteY6" fmla="*/ 508130 h 528149"/>
                        <a:gd name="connsiteX7" fmla="*/ 20019 w 759541"/>
                        <a:gd name="connsiteY7" fmla="*/ 508129 h 528149"/>
                        <a:gd name="connsiteX8" fmla="*/ 20019 w 759541"/>
                        <a:gd name="connsiteY8" fmla="*/ 411466 h 528149"/>
                        <a:gd name="connsiteX9" fmla="*/ 159327 w 759541"/>
                        <a:gd name="connsiteY9" fmla="*/ 272159 h 528149"/>
                        <a:gd name="connsiteX10" fmla="*/ 181939 w 759541"/>
                        <a:gd name="connsiteY10" fmla="*/ 257144 h 528149"/>
                        <a:gd name="connsiteX11" fmla="*/ 195031 w 759541"/>
                        <a:gd name="connsiteY11" fmla="*/ 254597 h 528149"/>
                        <a:gd name="connsiteX12" fmla="*/ 298444 w 759541"/>
                        <a:gd name="connsiteY12" fmla="*/ 182795 h 528149"/>
                        <a:gd name="connsiteX13" fmla="*/ 392119 w 759541"/>
                        <a:gd name="connsiteY13" fmla="*/ 15 h 528149"/>
                        <a:gd name="connsiteX14" fmla="*/ 613135 w 759541"/>
                        <a:gd name="connsiteY14" fmla="*/ 216420 h 528149"/>
                        <a:gd name="connsiteX15" fmla="*/ 717066 w 759541"/>
                        <a:gd name="connsiteY15" fmla="*/ 256439 h 528149"/>
                        <a:gd name="connsiteX16" fmla="*/ 758116 w 759541"/>
                        <a:gd name="connsiteY16" fmla="*/ 295476 h 528149"/>
                        <a:gd name="connsiteX17" fmla="*/ 759541 w 759541"/>
                        <a:gd name="connsiteY17" fmla="*/ 352106 h 528149"/>
                        <a:gd name="connsiteX18" fmla="*/ 743761 w 759541"/>
                        <a:gd name="connsiteY18" fmla="*/ 376901 h 528149"/>
                        <a:gd name="connsiteX19" fmla="*/ 720505 w 759541"/>
                        <a:gd name="connsiteY19" fmla="*/ 393157 h 528149"/>
                        <a:gd name="connsiteX0" fmla="*/ 720505 w 759541"/>
                        <a:gd name="connsiteY0" fmla="*/ 393157 h 528149"/>
                        <a:gd name="connsiteX1" fmla="*/ 663874 w 759541"/>
                        <a:gd name="connsiteY1" fmla="*/ 394581 h 528149"/>
                        <a:gd name="connsiteX2" fmla="*/ 467036 w 759541"/>
                        <a:gd name="connsiteY2" fmla="*/ 318789 h 528149"/>
                        <a:gd name="connsiteX3" fmla="*/ 460311 w 759541"/>
                        <a:gd name="connsiteY3" fmla="*/ 322129 h 528149"/>
                        <a:gd name="connsiteX4" fmla="*/ 244987 w 759541"/>
                        <a:gd name="connsiteY4" fmla="*/ 379825 h 528149"/>
                        <a:gd name="connsiteX5" fmla="*/ 116682 w 759541"/>
                        <a:gd name="connsiteY5" fmla="*/ 508130 h 528149"/>
                        <a:gd name="connsiteX6" fmla="*/ 20019 w 759541"/>
                        <a:gd name="connsiteY6" fmla="*/ 508130 h 528149"/>
                        <a:gd name="connsiteX7" fmla="*/ 20019 w 759541"/>
                        <a:gd name="connsiteY7" fmla="*/ 508129 h 528149"/>
                        <a:gd name="connsiteX8" fmla="*/ 20019 w 759541"/>
                        <a:gd name="connsiteY8" fmla="*/ 411466 h 528149"/>
                        <a:gd name="connsiteX9" fmla="*/ 159327 w 759541"/>
                        <a:gd name="connsiteY9" fmla="*/ 272159 h 528149"/>
                        <a:gd name="connsiteX10" fmla="*/ 181939 w 759541"/>
                        <a:gd name="connsiteY10" fmla="*/ 257144 h 528149"/>
                        <a:gd name="connsiteX11" fmla="*/ 298444 w 759541"/>
                        <a:gd name="connsiteY11" fmla="*/ 182795 h 528149"/>
                        <a:gd name="connsiteX12" fmla="*/ 392119 w 759541"/>
                        <a:gd name="connsiteY12" fmla="*/ 15 h 528149"/>
                        <a:gd name="connsiteX13" fmla="*/ 613135 w 759541"/>
                        <a:gd name="connsiteY13" fmla="*/ 216420 h 528149"/>
                        <a:gd name="connsiteX14" fmla="*/ 717066 w 759541"/>
                        <a:gd name="connsiteY14" fmla="*/ 256439 h 528149"/>
                        <a:gd name="connsiteX15" fmla="*/ 758116 w 759541"/>
                        <a:gd name="connsiteY15" fmla="*/ 295476 h 528149"/>
                        <a:gd name="connsiteX16" fmla="*/ 759541 w 759541"/>
                        <a:gd name="connsiteY16" fmla="*/ 352106 h 528149"/>
                        <a:gd name="connsiteX17" fmla="*/ 743761 w 759541"/>
                        <a:gd name="connsiteY17" fmla="*/ 376901 h 528149"/>
                        <a:gd name="connsiteX18" fmla="*/ 720505 w 759541"/>
                        <a:gd name="connsiteY18" fmla="*/ 393157 h 528149"/>
                        <a:gd name="connsiteX0" fmla="*/ 720505 w 759541"/>
                        <a:gd name="connsiteY0" fmla="*/ 393157 h 508130"/>
                        <a:gd name="connsiteX1" fmla="*/ 663874 w 759541"/>
                        <a:gd name="connsiteY1" fmla="*/ 394581 h 508130"/>
                        <a:gd name="connsiteX2" fmla="*/ 467036 w 759541"/>
                        <a:gd name="connsiteY2" fmla="*/ 318789 h 508130"/>
                        <a:gd name="connsiteX3" fmla="*/ 244987 w 759541"/>
                        <a:gd name="connsiteY3" fmla="*/ 379825 h 508130"/>
                        <a:gd name="connsiteX4" fmla="*/ 116682 w 759541"/>
                        <a:gd name="connsiteY4" fmla="*/ 508130 h 508130"/>
                        <a:gd name="connsiteX5" fmla="*/ 20019 w 759541"/>
                        <a:gd name="connsiteY5" fmla="*/ 508130 h 508130"/>
                        <a:gd name="connsiteX6" fmla="*/ 20019 w 759541"/>
                        <a:gd name="connsiteY6" fmla="*/ 508129 h 508130"/>
                        <a:gd name="connsiteX7" fmla="*/ 20019 w 759541"/>
                        <a:gd name="connsiteY7" fmla="*/ 411466 h 508130"/>
                        <a:gd name="connsiteX8" fmla="*/ 159327 w 759541"/>
                        <a:gd name="connsiteY8" fmla="*/ 272159 h 508130"/>
                        <a:gd name="connsiteX9" fmla="*/ 181939 w 759541"/>
                        <a:gd name="connsiteY9" fmla="*/ 257144 h 508130"/>
                        <a:gd name="connsiteX10" fmla="*/ 298444 w 759541"/>
                        <a:gd name="connsiteY10" fmla="*/ 182795 h 508130"/>
                        <a:gd name="connsiteX11" fmla="*/ 392119 w 759541"/>
                        <a:gd name="connsiteY11" fmla="*/ 15 h 508130"/>
                        <a:gd name="connsiteX12" fmla="*/ 613135 w 759541"/>
                        <a:gd name="connsiteY12" fmla="*/ 216420 h 508130"/>
                        <a:gd name="connsiteX13" fmla="*/ 717066 w 759541"/>
                        <a:gd name="connsiteY13" fmla="*/ 256439 h 508130"/>
                        <a:gd name="connsiteX14" fmla="*/ 758116 w 759541"/>
                        <a:gd name="connsiteY14" fmla="*/ 295476 h 508130"/>
                        <a:gd name="connsiteX15" fmla="*/ 759541 w 759541"/>
                        <a:gd name="connsiteY15" fmla="*/ 352106 h 508130"/>
                        <a:gd name="connsiteX16" fmla="*/ 743761 w 759541"/>
                        <a:gd name="connsiteY16" fmla="*/ 376901 h 508130"/>
                        <a:gd name="connsiteX17" fmla="*/ 720505 w 759541"/>
                        <a:gd name="connsiteY17" fmla="*/ 393157 h 508130"/>
                        <a:gd name="connsiteX0" fmla="*/ 720505 w 759541"/>
                        <a:gd name="connsiteY0" fmla="*/ 393157 h 508130"/>
                        <a:gd name="connsiteX1" fmla="*/ 467036 w 759541"/>
                        <a:gd name="connsiteY1" fmla="*/ 318789 h 508130"/>
                        <a:gd name="connsiteX2" fmla="*/ 244987 w 759541"/>
                        <a:gd name="connsiteY2" fmla="*/ 379825 h 508130"/>
                        <a:gd name="connsiteX3" fmla="*/ 116682 w 759541"/>
                        <a:gd name="connsiteY3" fmla="*/ 508130 h 508130"/>
                        <a:gd name="connsiteX4" fmla="*/ 20019 w 759541"/>
                        <a:gd name="connsiteY4" fmla="*/ 508130 h 508130"/>
                        <a:gd name="connsiteX5" fmla="*/ 20019 w 759541"/>
                        <a:gd name="connsiteY5" fmla="*/ 508129 h 508130"/>
                        <a:gd name="connsiteX6" fmla="*/ 20019 w 759541"/>
                        <a:gd name="connsiteY6" fmla="*/ 411466 h 508130"/>
                        <a:gd name="connsiteX7" fmla="*/ 159327 w 759541"/>
                        <a:gd name="connsiteY7" fmla="*/ 272159 h 508130"/>
                        <a:gd name="connsiteX8" fmla="*/ 181939 w 759541"/>
                        <a:gd name="connsiteY8" fmla="*/ 257144 h 508130"/>
                        <a:gd name="connsiteX9" fmla="*/ 298444 w 759541"/>
                        <a:gd name="connsiteY9" fmla="*/ 182795 h 508130"/>
                        <a:gd name="connsiteX10" fmla="*/ 392119 w 759541"/>
                        <a:gd name="connsiteY10" fmla="*/ 15 h 508130"/>
                        <a:gd name="connsiteX11" fmla="*/ 613135 w 759541"/>
                        <a:gd name="connsiteY11" fmla="*/ 216420 h 508130"/>
                        <a:gd name="connsiteX12" fmla="*/ 717066 w 759541"/>
                        <a:gd name="connsiteY12" fmla="*/ 256439 h 508130"/>
                        <a:gd name="connsiteX13" fmla="*/ 758116 w 759541"/>
                        <a:gd name="connsiteY13" fmla="*/ 295476 h 508130"/>
                        <a:gd name="connsiteX14" fmla="*/ 759541 w 759541"/>
                        <a:gd name="connsiteY14" fmla="*/ 352106 h 508130"/>
                        <a:gd name="connsiteX15" fmla="*/ 743761 w 759541"/>
                        <a:gd name="connsiteY15" fmla="*/ 376901 h 508130"/>
                        <a:gd name="connsiteX16" fmla="*/ 720505 w 759541"/>
                        <a:gd name="connsiteY16" fmla="*/ 393157 h 508130"/>
                        <a:gd name="connsiteX0" fmla="*/ 720505 w 759541"/>
                        <a:gd name="connsiteY0" fmla="*/ 393157 h 508130"/>
                        <a:gd name="connsiteX1" fmla="*/ 467036 w 759541"/>
                        <a:gd name="connsiteY1" fmla="*/ 318789 h 508130"/>
                        <a:gd name="connsiteX2" fmla="*/ 244987 w 759541"/>
                        <a:gd name="connsiteY2" fmla="*/ 379825 h 508130"/>
                        <a:gd name="connsiteX3" fmla="*/ 116682 w 759541"/>
                        <a:gd name="connsiteY3" fmla="*/ 508130 h 508130"/>
                        <a:gd name="connsiteX4" fmla="*/ 20019 w 759541"/>
                        <a:gd name="connsiteY4" fmla="*/ 508130 h 508130"/>
                        <a:gd name="connsiteX5" fmla="*/ 20019 w 759541"/>
                        <a:gd name="connsiteY5" fmla="*/ 508129 h 508130"/>
                        <a:gd name="connsiteX6" fmla="*/ 20019 w 759541"/>
                        <a:gd name="connsiteY6" fmla="*/ 411466 h 508130"/>
                        <a:gd name="connsiteX7" fmla="*/ 159327 w 759541"/>
                        <a:gd name="connsiteY7" fmla="*/ 272159 h 508130"/>
                        <a:gd name="connsiteX8" fmla="*/ 181939 w 759541"/>
                        <a:gd name="connsiteY8" fmla="*/ 257144 h 508130"/>
                        <a:gd name="connsiteX9" fmla="*/ 298444 w 759541"/>
                        <a:gd name="connsiteY9" fmla="*/ 182795 h 508130"/>
                        <a:gd name="connsiteX10" fmla="*/ 392119 w 759541"/>
                        <a:gd name="connsiteY10" fmla="*/ 15 h 508130"/>
                        <a:gd name="connsiteX11" fmla="*/ 613135 w 759541"/>
                        <a:gd name="connsiteY11" fmla="*/ 216420 h 508130"/>
                        <a:gd name="connsiteX12" fmla="*/ 758116 w 759541"/>
                        <a:gd name="connsiteY12" fmla="*/ 295476 h 508130"/>
                        <a:gd name="connsiteX13" fmla="*/ 759541 w 759541"/>
                        <a:gd name="connsiteY13" fmla="*/ 352106 h 508130"/>
                        <a:gd name="connsiteX14" fmla="*/ 743761 w 759541"/>
                        <a:gd name="connsiteY14" fmla="*/ 376901 h 508130"/>
                        <a:gd name="connsiteX15" fmla="*/ 720505 w 759541"/>
                        <a:gd name="connsiteY15" fmla="*/ 393157 h 508130"/>
                        <a:gd name="connsiteX0" fmla="*/ 720505 w 759541"/>
                        <a:gd name="connsiteY0" fmla="*/ 393157 h 508130"/>
                        <a:gd name="connsiteX1" fmla="*/ 467036 w 759541"/>
                        <a:gd name="connsiteY1" fmla="*/ 318789 h 508130"/>
                        <a:gd name="connsiteX2" fmla="*/ 244987 w 759541"/>
                        <a:gd name="connsiteY2" fmla="*/ 379825 h 508130"/>
                        <a:gd name="connsiteX3" fmla="*/ 116682 w 759541"/>
                        <a:gd name="connsiteY3" fmla="*/ 508130 h 508130"/>
                        <a:gd name="connsiteX4" fmla="*/ 20019 w 759541"/>
                        <a:gd name="connsiteY4" fmla="*/ 508130 h 508130"/>
                        <a:gd name="connsiteX5" fmla="*/ 20019 w 759541"/>
                        <a:gd name="connsiteY5" fmla="*/ 508129 h 508130"/>
                        <a:gd name="connsiteX6" fmla="*/ 20019 w 759541"/>
                        <a:gd name="connsiteY6" fmla="*/ 411466 h 508130"/>
                        <a:gd name="connsiteX7" fmla="*/ 159327 w 759541"/>
                        <a:gd name="connsiteY7" fmla="*/ 272159 h 508130"/>
                        <a:gd name="connsiteX8" fmla="*/ 181939 w 759541"/>
                        <a:gd name="connsiteY8" fmla="*/ 257144 h 508130"/>
                        <a:gd name="connsiteX9" fmla="*/ 298444 w 759541"/>
                        <a:gd name="connsiteY9" fmla="*/ 182795 h 508130"/>
                        <a:gd name="connsiteX10" fmla="*/ 392119 w 759541"/>
                        <a:gd name="connsiteY10" fmla="*/ 15 h 508130"/>
                        <a:gd name="connsiteX11" fmla="*/ 613135 w 759541"/>
                        <a:gd name="connsiteY11" fmla="*/ 216420 h 508130"/>
                        <a:gd name="connsiteX12" fmla="*/ 759541 w 759541"/>
                        <a:gd name="connsiteY12" fmla="*/ 352106 h 508130"/>
                        <a:gd name="connsiteX13" fmla="*/ 743761 w 759541"/>
                        <a:gd name="connsiteY13" fmla="*/ 376901 h 508130"/>
                        <a:gd name="connsiteX14" fmla="*/ 720505 w 759541"/>
                        <a:gd name="connsiteY14" fmla="*/ 393157 h 508130"/>
                        <a:gd name="connsiteX0" fmla="*/ 720505 w 743761"/>
                        <a:gd name="connsiteY0" fmla="*/ 393157 h 508130"/>
                        <a:gd name="connsiteX1" fmla="*/ 467036 w 743761"/>
                        <a:gd name="connsiteY1" fmla="*/ 318789 h 508130"/>
                        <a:gd name="connsiteX2" fmla="*/ 244987 w 743761"/>
                        <a:gd name="connsiteY2" fmla="*/ 379825 h 508130"/>
                        <a:gd name="connsiteX3" fmla="*/ 116682 w 743761"/>
                        <a:gd name="connsiteY3" fmla="*/ 508130 h 508130"/>
                        <a:gd name="connsiteX4" fmla="*/ 20019 w 743761"/>
                        <a:gd name="connsiteY4" fmla="*/ 508130 h 508130"/>
                        <a:gd name="connsiteX5" fmla="*/ 20019 w 743761"/>
                        <a:gd name="connsiteY5" fmla="*/ 508129 h 508130"/>
                        <a:gd name="connsiteX6" fmla="*/ 20019 w 743761"/>
                        <a:gd name="connsiteY6" fmla="*/ 411466 h 508130"/>
                        <a:gd name="connsiteX7" fmla="*/ 159327 w 743761"/>
                        <a:gd name="connsiteY7" fmla="*/ 272159 h 508130"/>
                        <a:gd name="connsiteX8" fmla="*/ 181939 w 743761"/>
                        <a:gd name="connsiteY8" fmla="*/ 257144 h 508130"/>
                        <a:gd name="connsiteX9" fmla="*/ 298444 w 743761"/>
                        <a:gd name="connsiteY9" fmla="*/ 182795 h 508130"/>
                        <a:gd name="connsiteX10" fmla="*/ 392119 w 743761"/>
                        <a:gd name="connsiteY10" fmla="*/ 15 h 508130"/>
                        <a:gd name="connsiteX11" fmla="*/ 613135 w 743761"/>
                        <a:gd name="connsiteY11" fmla="*/ 216420 h 508130"/>
                        <a:gd name="connsiteX12" fmla="*/ 743761 w 743761"/>
                        <a:gd name="connsiteY12" fmla="*/ 376901 h 508130"/>
                        <a:gd name="connsiteX13" fmla="*/ 720505 w 743761"/>
                        <a:gd name="connsiteY13" fmla="*/ 393157 h 508130"/>
                        <a:gd name="connsiteX0" fmla="*/ 720505 w 720505"/>
                        <a:gd name="connsiteY0" fmla="*/ 393157 h 508130"/>
                        <a:gd name="connsiteX1" fmla="*/ 467036 w 720505"/>
                        <a:gd name="connsiteY1" fmla="*/ 318789 h 508130"/>
                        <a:gd name="connsiteX2" fmla="*/ 244987 w 720505"/>
                        <a:gd name="connsiteY2" fmla="*/ 379825 h 508130"/>
                        <a:gd name="connsiteX3" fmla="*/ 116682 w 720505"/>
                        <a:gd name="connsiteY3" fmla="*/ 508130 h 508130"/>
                        <a:gd name="connsiteX4" fmla="*/ 20019 w 720505"/>
                        <a:gd name="connsiteY4" fmla="*/ 508130 h 508130"/>
                        <a:gd name="connsiteX5" fmla="*/ 20019 w 720505"/>
                        <a:gd name="connsiteY5" fmla="*/ 508129 h 508130"/>
                        <a:gd name="connsiteX6" fmla="*/ 20019 w 720505"/>
                        <a:gd name="connsiteY6" fmla="*/ 411466 h 508130"/>
                        <a:gd name="connsiteX7" fmla="*/ 159327 w 720505"/>
                        <a:gd name="connsiteY7" fmla="*/ 272159 h 508130"/>
                        <a:gd name="connsiteX8" fmla="*/ 181939 w 720505"/>
                        <a:gd name="connsiteY8" fmla="*/ 257144 h 508130"/>
                        <a:gd name="connsiteX9" fmla="*/ 298444 w 720505"/>
                        <a:gd name="connsiteY9" fmla="*/ 182795 h 508130"/>
                        <a:gd name="connsiteX10" fmla="*/ 392119 w 720505"/>
                        <a:gd name="connsiteY10" fmla="*/ 15 h 508130"/>
                        <a:gd name="connsiteX11" fmla="*/ 613135 w 720505"/>
                        <a:gd name="connsiteY11" fmla="*/ 216420 h 508130"/>
                        <a:gd name="connsiteX12" fmla="*/ 720505 w 720505"/>
                        <a:gd name="connsiteY12" fmla="*/ 393157 h 508130"/>
                        <a:gd name="connsiteX0" fmla="*/ 613135 w 613134"/>
                        <a:gd name="connsiteY0" fmla="*/ 216420 h 508130"/>
                        <a:gd name="connsiteX1" fmla="*/ 467036 w 613134"/>
                        <a:gd name="connsiteY1" fmla="*/ 318789 h 508130"/>
                        <a:gd name="connsiteX2" fmla="*/ 244987 w 613134"/>
                        <a:gd name="connsiteY2" fmla="*/ 379825 h 508130"/>
                        <a:gd name="connsiteX3" fmla="*/ 116682 w 613134"/>
                        <a:gd name="connsiteY3" fmla="*/ 508130 h 508130"/>
                        <a:gd name="connsiteX4" fmla="*/ 20019 w 613134"/>
                        <a:gd name="connsiteY4" fmla="*/ 508130 h 508130"/>
                        <a:gd name="connsiteX5" fmla="*/ 20019 w 613134"/>
                        <a:gd name="connsiteY5" fmla="*/ 508129 h 508130"/>
                        <a:gd name="connsiteX6" fmla="*/ 20019 w 613134"/>
                        <a:gd name="connsiteY6" fmla="*/ 411466 h 508130"/>
                        <a:gd name="connsiteX7" fmla="*/ 159327 w 613134"/>
                        <a:gd name="connsiteY7" fmla="*/ 272159 h 508130"/>
                        <a:gd name="connsiteX8" fmla="*/ 181939 w 613134"/>
                        <a:gd name="connsiteY8" fmla="*/ 257144 h 508130"/>
                        <a:gd name="connsiteX9" fmla="*/ 298444 w 613134"/>
                        <a:gd name="connsiteY9" fmla="*/ 182795 h 508130"/>
                        <a:gd name="connsiteX10" fmla="*/ 392119 w 613134"/>
                        <a:gd name="connsiteY10" fmla="*/ 15 h 508130"/>
                        <a:gd name="connsiteX11" fmla="*/ 613135 w 613134"/>
                        <a:gd name="connsiteY11" fmla="*/ 216420 h 508130"/>
                        <a:gd name="connsiteX0" fmla="*/ 624762 w 624762"/>
                        <a:gd name="connsiteY0" fmla="*/ 139039 h 508141"/>
                        <a:gd name="connsiteX1" fmla="*/ 467036 w 624762"/>
                        <a:gd name="connsiteY1" fmla="*/ 318800 h 508141"/>
                        <a:gd name="connsiteX2" fmla="*/ 244987 w 624762"/>
                        <a:gd name="connsiteY2" fmla="*/ 379836 h 508141"/>
                        <a:gd name="connsiteX3" fmla="*/ 116682 w 624762"/>
                        <a:gd name="connsiteY3" fmla="*/ 508141 h 508141"/>
                        <a:gd name="connsiteX4" fmla="*/ 20019 w 624762"/>
                        <a:gd name="connsiteY4" fmla="*/ 508141 h 508141"/>
                        <a:gd name="connsiteX5" fmla="*/ 20019 w 624762"/>
                        <a:gd name="connsiteY5" fmla="*/ 508140 h 508141"/>
                        <a:gd name="connsiteX6" fmla="*/ 20019 w 624762"/>
                        <a:gd name="connsiteY6" fmla="*/ 411477 h 508141"/>
                        <a:gd name="connsiteX7" fmla="*/ 159327 w 624762"/>
                        <a:gd name="connsiteY7" fmla="*/ 272170 h 508141"/>
                        <a:gd name="connsiteX8" fmla="*/ 181939 w 624762"/>
                        <a:gd name="connsiteY8" fmla="*/ 257155 h 508141"/>
                        <a:gd name="connsiteX9" fmla="*/ 298444 w 624762"/>
                        <a:gd name="connsiteY9" fmla="*/ 182806 h 508141"/>
                        <a:gd name="connsiteX10" fmla="*/ 392119 w 624762"/>
                        <a:gd name="connsiteY10" fmla="*/ 26 h 508141"/>
                        <a:gd name="connsiteX11" fmla="*/ 624762 w 624762"/>
                        <a:gd name="connsiteY11" fmla="*/ 139039 h 508141"/>
                        <a:gd name="connsiteX0" fmla="*/ 624762 w 624762"/>
                        <a:gd name="connsiteY0" fmla="*/ 139039 h 508141"/>
                        <a:gd name="connsiteX1" fmla="*/ 467036 w 624762"/>
                        <a:gd name="connsiteY1" fmla="*/ 318800 h 508141"/>
                        <a:gd name="connsiteX2" fmla="*/ 244987 w 624762"/>
                        <a:gd name="connsiteY2" fmla="*/ 379836 h 508141"/>
                        <a:gd name="connsiteX3" fmla="*/ 116682 w 624762"/>
                        <a:gd name="connsiteY3" fmla="*/ 508141 h 508141"/>
                        <a:gd name="connsiteX4" fmla="*/ 20019 w 624762"/>
                        <a:gd name="connsiteY4" fmla="*/ 508141 h 508141"/>
                        <a:gd name="connsiteX5" fmla="*/ 20019 w 624762"/>
                        <a:gd name="connsiteY5" fmla="*/ 508140 h 508141"/>
                        <a:gd name="connsiteX6" fmla="*/ 20019 w 624762"/>
                        <a:gd name="connsiteY6" fmla="*/ 411477 h 508141"/>
                        <a:gd name="connsiteX7" fmla="*/ 159327 w 624762"/>
                        <a:gd name="connsiteY7" fmla="*/ 272170 h 508141"/>
                        <a:gd name="connsiteX8" fmla="*/ 181939 w 624762"/>
                        <a:gd name="connsiteY8" fmla="*/ 257155 h 508141"/>
                        <a:gd name="connsiteX9" fmla="*/ 298444 w 624762"/>
                        <a:gd name="connsiteY9" fmla="*/ 182806 h 508141"/>
                        <a:gd name="connsiteX10" fmla="*/ 392119 w 624762"/>
                        <a:gd name="connsiteY10" fmla="*/ 26 h 508141"/>
                        <a:gd name="connsiteX11" fmla="*/ 624762 w 624762"/>
                        <a:gd name="connsiteY11" fmla="*/ 139039 h 508141"/>
                        <a:gd name="connsiteX0" fmla="*/ 624762 w 624762"/>
                        <a:gd name="connsiteY0" fmla="*/ 139039 h 508141"/>
                        <a:gd name="connsiteX1" fmla="*/ 467036 w 624762"/>
                        <a:gd name="connsiteY1" fmla="*/ 318800 h 508141"/>
                        <a:gd name="connsiteX2" fmla="*/ 244987 w 624762"/>
                        <a:gd name="connsiteY2" fmla="*/ 379836 h 508141"/>
                        <a:gd name="connsiteX3" fmla="*/ 116682 w 624762"/>
                        <a:gd name="connsiteY3" fmla="*/ 508141 h 508141"/>
                        <a:gd name="connsiteX4" fmla="*/ 20019 w 624762"/>
                        <a:gd name="connsiteY4" fmla="*/ 508141 h 508141"/>
                        <a:gd name="connsiteX5" fmla="*/ 20019 w 624762"/>
                        <a:gd name="connsiteY5" fmla="*/ 508140 h 508141"/>
                        <a:gd name="connsiteX6" fmla="*/ 20019 w 624762"/>
                        <a:gd name="connsiteY6" fmla="*/ 411477 h 508141"/>
                        <a:gd name="connsiteX7" fmla="*/ 159327 w 624762"/>
                        <a:gd name="connsiteY7" fmla="*/ 272170 h 508141"/>
                        <a:gd name="connsiteX8" fmla="*/ 181939 w 624762"/>
                        <a:gd name="connsiteY8" fmla="*/ 257155 h 508141"/>
                        <a:gd name="connsiteX9" fmla="*/ 298444 w 624762"/>
                        <a:gd name="connsiteY9" fmla="*/ 182806 h 508141"/>
                        <a:gd name="connsiteX10" fmla="*/ 392119 w 624762"/>
                        <a:gd name="connsiteY10" fmla="*/ 26 h 508141"/>
                        <a:gd name="connsiteX11" fmla="*/ 624762 w 624762"/>
                        <a:gd name="connsiteY11" fmla="*/ 139039 h 50814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</a:cxnLst>
                      <a:rect l="l" t="t" r="r" b="b"/>
                      <a:pathLst>
                        <a:path w="624762" h="508141">
                          <a:moveTo>
                            <a:pt x="624762" y="139039"/>
                          </a:moveTo>
                          <a:cubicBezTo>
                            <a:pt x="572187" y="198959"/>
                            <a:pt x="549227" y="259412"/>
                            <a:pt x="467036" y="318800"/>
                          </a:cubicBezTo>
                          <a:cubicBezTo>
                            <a:pt x="404110" y="364268"/>
                            <a:pt x="319003" y="359491"/>
                            <a:pt x="244987" y="379836"/>
                          </a:cubicBezTo>
                          <a:lnTo>
                            <a:pt x="116682" y="508141"/>
                          </a:lnTo>
                          <a:cubicBezTo>
                            <a:pt x="89990" y="534834"/>
                            <a:pt x="46711" y="534834"/>
                            <a:pt x="20019" y="508141"/>
                          </a:cubicBezTo>
                          <a:lnTo>
                            <a:pt x="20019" y="508140"/>
                          </a:lnTo>
                          <a:cubicBezTo>
                            <a:pt x="-6674" y="481448"/>
                            <a:pt x="-6673" y="438169"/>
                            <a:pt x="20019" y="411477"/>
                          </a:cubicBezTo>
                          <a:lnTo>
                            <a:pt x="159327" y="272170"/>
                          </a:lnTo>
                          <a:cubicBezTo>
                            <a:pt x="166000" y="265497"/>
                            <a:pt x="173711" y="260491"/>
                            <a:pt x="181939" y="257155"/>
                          </a:cubicBezTo>
                          <a:lnTo>
                            <a:pt x="298444" y="182806"/>
                          </a:lnTo>
                          <a:lnTo>
                            <a:pt x="392119" y="26"/>
                          </a:lnTo>
                          <a:cubicBezTo>
                            <a:pt x="446927" y="-1866"/>
                            <a:pt x="570604" y="96302"/>
                            <a:pt x="624762" y="139039"/>
                          </a:cubicBezTo>
                          <a:close/>
                        </a:path>
                      </a:pathLst>
                    </a:cu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357" name="台形 356"/>
                    <p:cNvSpPr/>
                    <p:nvPr/>
                  </p:nvSpPr>
                  <p:spPr>
                    <a:xfrm rot="2503523">
                      <a:off x="5005719" y="2083409"/>
                      <a:ext cx="314324" cy="158511"/>
                    </a:xfrm>
                    <a:prstGeom prst="trapezoid">
                      <a:avLst>
                        <a:gd name="adj" fmla="val 13602"/>
                      </a:avLst>
                    </a:prstGeom>
                    <a:solidFill>
                      <a:srgbClr val="7030A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354" name="片側の 2 つの角を丸めた四角形 353"/>
                  <p:cNvSpPr/>
                  <p:nvPr/>
                </p:nvSpPr>
                <p:spPr>
                  <a:xfrm rot="13287502">
                    <a:off x="3297620" y="2724846"/>
                    <a:ext cx="337709" cy="1045039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7030A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343" name="グループ化 342"/>
              <p:cNvGrpSpPr/>
              <p:nvPr/>
            </p:nvGrpSpPr>
            <p:grpSpPr>
              <a:xfrm flipH="1">
                <a:off x="6675118" y="2408085"/>
                <a:ext cx="645836" cy="671374"/>
                <a:chOff x="664686" y="1246087"/>
                <a:chExt cx="1326718" cy="1379179"/>
              </a:xfrm>
            </p:grpSpPr>
            <p:sp>
              <p:nvSpPr>
                <p:cNvPr id="344" name="角丸四角形 177"/>
                <p:cNvSpPr/>
                <p:nvPr/>
              </p:nvSpPr>
              <p:spPr>
                <a:xfrm rot="9347365" flipH="1">
                  <a:off x="1002820" y="2270014"/>
                  <a:ext cx="988584" cy="355252"/>
                </a:xfrm>
                <a:custGeom>
                  <a:avLst/>
                  <a:gdLst>
                    <a:gd name="connsiteX0" fmla="*/ 0 w 968115"/>
                    <a:gd name="connsiteY0" fmla="*/ 167734 h 335468"/>
                    <a:gd name="connsiteX1" fmla="*/ 167734 w 968115"/>
                    <a:gd name="connsiteY1" fmla="*/ 0 h 335468"/>
                    <a:gd name="connsiteX2" fmla="*/ 800381 w 968115"/>
                    <a:gd name="connsiteY2" fmla="*/ 0 h 335468"/>
                    <a:gd name="connsiteX3" fmla="*/ 968115 w 968115"/>
                    <a:gd name="connsiteY3" fmla="*/ 167734 h 335468"/>
                    <a:gd name="connsiteX4" fmla="*/ 968115 w 968115"/>
                    <a:gd name="connsiteY4" fmla="*/ 167734 h 335468"/>
                    <a:gd name="connsiteX5" fmla="*/ 800381 w 968115"/>
                    <a:gd name="connsiteY5" fmla="*/ 335468 h 335468"/>
                    <a:gd name="connsiteX6" fmla="*/ 167734 w 968115"/>
                    <a:gd name="connsiteY6" fmla="*/ 335468 h 335468"/>
                    <a:gd name="connsiteX7" fmla="*/ 0 w 968115"/>
                    <a:gd name="connsiteY7" fmla="*/ 167734 h 335468"/>
                    <a:gd name="connsiteX0" fmla="*/ 968115 w 1059555"/>
                    <a:gd name="connsiteY0" fmla="*/ 167734 h 335468"/>
                    <a:gd name="connsiteX1" fmla="*/ 800381 w 1059555"/>
                    <a:gd name="connsiteY1" fmla="*/ 335468 h 335468"/>
                    <a:gd name="connsiteX2" fmla="*/ 167734 w 1059555"/>
                    <a:gd name="connsiteY2" fmla="*/ 335468 h 335468"/>
                    <a:gd name="connsiteX3" fmla="*/ 0 w 1059555"/>
                    <a:gd name="connsiteY3" fmla="*/ 167734 h 335468"/>
                    <a:gd name="connsiteX4" fmla="*/ 167734 w 1059555"/>
                    <a:gd name="connsiteY4" fmla="*/ 0 h 335468"/>
                    <a:gd name="connsiteX5" fmla="*/ 800381 w 1059555"/>
                    <a:gd name="connsiteY5" fmla="*/ 0 h 335468"/>
                    <a:gd name="connsiteX6" fmla="*/ 968115 w 1059555"/>
                    <a:gd name="connsiteY6" fmla="*/ 167734 h 335468"/>
                    <a:gd name="connsiteX7" fmla="*/ 1059555 w 1059555"/>
                    <a:gd name="connsiteY7" fmla="*/ 259174 h 335468"/>
                    <a:gd name="connsiteX0" fmla="*/ 968115 w 1059555"/>
                    <a:gd name="connsiteY0" fmla="*/ 167734 h 335468"/>
                    <a:gd name="connsiteX1" fmla="*/ 800381 w 1059555"/>
                    <a:gd name="connsiteY1" fmla="*/ 335468 h 335468"/>
                    <a:gd name="connsiteX2" fmla="*/ 167734 w 1059555"/>
                    <a:gd name="connsiteY2" fmla="*/ 335468 h 335468"/>
                    <a:gd name="connsiteX3" fmla="*/ 0 w 1059555"/>
                    <a:gd name="connsiteY3" fmla="*/ 167734 h 335468"/>
                    <a:gd name="connsiteX4" fmla="*/ 167734 w 1059555"/>
                    <a:gd name="connsiteY4" fmla="*/ 0 h 335468"/>
                    <a:gd name="connsiteX5" fmla="*/ 800381 w 1059555"/>
                    <a:gd name="connsiteY5" fmla="*/ 0 h 335468"/>
                    <a:gd name="connsiteX6" fmla="*/ 1059555 w 1059555"/>
                    <a:gd name="connsiteY6" fmla="*/ 259174 h 335468"/>
                    <a:gd name="connsiteX0" fmla="*/ 968115 w 968115"/>
                    <a:gd name="connsiteY0" fmla="*/ 167734 h 335468"/>
                    <a:gd name="connsiteX1" fmla="*/ 800381 w 968115"/>
                    <a:gd name="connsiteY1" fmla="*/ 335468 h 335468"/>
                    <a:gd name="connsiteX2" fmla="*/ 167734 w 968115"/>
                    <a:gd name="connsiteY2" fmla="*/ 335468 h 335468"/>
                    <a:gd name="connsiteX3" fmla="*/ 0 w 968115"/>
                    <a:gd name="connsiteY3" fmla="*/ 167734 h 335468"/>
                    <a:gd name="connsiteX4" fmla="*/ 167734 w 968115"/>
                    <a:gd name="connsiteY4" fmla="*/ 0 h 335468"/>
                    <a:gd name="connsiteX5" fmla="*/ 800381 w 968115"/>
                    <a:gd name="connsiteY5" fmla="*/ 0 h 335468"/>
                    <a:gd name="connsiteX0" fmla="*/ 800381 w 800381"/>
                    <a:gd name="connsiteY0" fmla="*/ 335468 h 335468"/>
                    <a:gd name="connsiteX1" fmla="*/ 167734 w 800381"/>
                    <a:gd name="connsiteY1" fmla="*/ 335468 h 335468"/>
                    <a:gd name="connsiteX2" fmla="*/ 0 w 800381"/>
                    <a:gd name="connsiteY2" fmla="*/ 167734 h 335468"/>
                    <a:gd name="connsiteX3" fmla="*/ 167734 w 800381"/>
                    <a:gd name="connsiteY3" fmla="*/ 0 h 335468"/>
                    <a:gd name="connsiteX4" fmla="*/ 800381 w 800381"/>
                    <a:gd name="connsiteY4" fmla="*/ 0 h 335468"/>
                    <a:gd name="connsiteX0" fmla="*/ 800381 w 800381"/>
                    <a:gd name="connsiteY0" fmla="*/ 336218 h 336218"/>
                    <a:gd name="connsiteX1" fmla="*/ 167734 w 800381"/>
                    <a:gd name="connsiteY1" fmla="*/ 336218 h 336218"/>
                    <a:gd name="connsiteX2" fmla="*/ 0 w 800381"/>
                    <a:gd name="connsiteY2" fmla="*/ 168484 h 336218"/>
                    <a:gd name="connsiteX3" fmla="*/ 167734 w 800381"/>
                    <a:gd name="connsiteY3" fmla="*/ 750 h 336218"/>
                    <a:gd name="connsiteX4" fmla="*/ 625785 w 800381"/>
                    <a:gd name="connsiteY4" fmla="*/ 0 h 336218"/>
                    <a:gd name="connsiteX0" fmla="*/ 914761 w 914760"/>
                    <a:gd name="connsiteY0" fmla="*/ 299140 h 336218"/>
                    <a:gd name="connsiteX1" fmla="*/ 167734 w 914760"/>
                    <a:gd name="connsiteY1" fmla="*/ 336218 h 336218"/>
                    <a:gd name="connsiteX2" fmla="*/ 0 w 914760"/>
                    <a:gd name="connsiteY2" fmla="*/ 168484 h 336218"/>
                    <a:gd name="connsiteX3" fmla="*/ 167734 w 914760"/>
                    <a:gd name="connsiteY3" fmla="*/ 750 h 336218"/>
                    <a:gd name="connsiteX4" fmla="*/ 625785 w 914760"/>
                    <a:gd name="connsiteY4" fmla="*/ 0 h 336218"/>
                    <a:gd name="connsiteX0" fmla="*/ 914761 w 914762"/>
                    <a:gd name="connsiteY0" fmla="*/ 318175 h 355253"/>
                    <a:gd name="connsiteX1" fmla="*/ 167734 w 914762"/>
                    <a:gd name="connsiteY1" fmla="*/ 355253 h 355253"/>
                    <a:gd name="connsiteX2" fmla="*/ 0 w 914762"/>
                    <a:gd name="connsiteY2" fmla="*/ 187519 h 355253"/>
                    <a:gd name="connsiteX3" fmla="*/ 167734 w 914762"/>
                    <a:gd name="connsiteY3" fmla="*/ 19785 h 355253"/>
                    <a:gd name="connsiteX4" fmla="*/ 617668 w 914762"/>
                    <a:gd name="connsiteY4" fmla="*/ 0 h 355253"/>
                    <a:gd name="connsiteX0" fmla="*/ 937323 w 937323"/>
                    <a:gd name="connsiteY0" fmla="*/ 307478 h 355253"/>
                    <a:gd name="connsiteX1" fmla="*/ 167734 w 937323"/>
                    <a:gd name="connsiteY1" fmla="*/ 355253 h 355253"/>
                    <a:gd name="connsiteX2" fmla="*/ 0 w 937323"/>
                    <a:gd name="connsiteY2" fmla="*/ 187519 h 355253"/>
                    <a:gd name="connsiteX3" fmla="*/ 167734 w 937323"/>
                    <a:gd name="connsiteY3" fmla="*/ 19785 h 355253"/>
                    <a:gd name="connsiteX4" fmla="*/ 617668 w 937323"/>
                    <a:gd name="connsiteY4" fmla="*/ 0 h 3552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37323" h="355253">
                      <a:moveTo>
                        <a:pt x="937323" y="307478"/>
                      </a:moveTo>
                      <a:lnTo>
                        <a:pt x="167734" y="355253"/>
                      </a:lnTo>
                      <a:cubicBezTo>
                        <a:pt x="75097" y="355253"/>
                        <a:pt x="0" y="280156"/>
                        <a:pt x="0" y="187519"/>
                      </a:cubicBezTo>
                      <a:cubicBezTo>
                        <a:pt x="0" y="94882"/>
                        <a:pt x="75097" y="19785"/>
                        <a:pt x="167734" y="19785"/>
                      </a:cubicBezTo>
                      <a:lnTo>
                        <a:pt x="617668" y="0"/>
                      </a:lnTo>
                    </a:path>
                  </a:pathLst>
                </a:custGeom>
                <a:solidFill>
                  <a:srgbClr val="7030A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345" name="グループ化 344"/>
                <p:cNvGrpSpPr/>
                <p:nvPr/>
              </p:nvGrpSpPr>
              <p:grpSpPr>
                <a:xfrm rot="4045281" flipH="1">
                  <a:off x="747744" y="1163029"/>
                  <a:ext cx="1152123" cy="1318240"/>
                  <a:chOff x="3297620" y="2451645"/>
                  <a:chExt cx="1152123" cy="1318240"/>
                </a:xfrm>
              </p:grpSpPr>
              <p:grpSp>
                <p:nvGrpSpPr>
                  <p:cNvPr id="346" name="グループ化 345"/>
                  <p:cNvGrpSpPr/>
                  <p:nvPr/>
                </p:nvGrpSpPr>
                <p:grpSpPr>
                  <a:xfrm>
                    <a:off x="3695079" y="2451645"/>
                    <a:ext cx="754664" cy="446146"/>
                    <a:chOff x="5005719" y="1806039"/>
                    <a:chExt cx="754664" cy="446146"/>
                  </a:xfrm>
                </p:grpSpPr>
                <p:sp>
                  <p:nvSpPr>
                    <p:cNvPr id="348" name="角丸四角形 347"/>
                    <p:cNvSpPr/>
                    <p:nvPr/>
                  </p:nvSpPr>
                  <p:spPr>
                    <a:xfrm rot="19595564">
                      <a:off x="5439969" y="1865857"/>
                      <a:ext cx="320414" cy="10160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ED7D31">
                        <a:lumMod val="60000"/>
                        <a:lumOff val="40000"/>
                      </a:srgb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349" name="フリーフォーム 348"/>
                    <p:cNvSpPr/>
                    <p:nvPr/>
                  </p:nvSpPr>
                  <p:spPr>
                    <a:xfrm rot="11700000">
                      <a:off x="5091767" y="1806039"/>
                      <a:ext cx="548539" cy="446146"/>
                    </a:xfrm>
                    <a:custGeom>
                      <a:avLst/>
                      <a:gdLst>
                        <a:gd name="connsiteX0" fmla="*/ 720505 w 759541"/>
                        <a:gd name="connsiteY0" fmla="*/ 291453 h 426445"/>
                        <a:gd name="connsiteX1" fmla="*/ 663874 w 759541"/>
                        <a:gd name="connsiteY1" fmla="*/ 292877 h 426445"/>
                        <a:gd name="connsiteX2" fmla="*/ 467036 w 759541"/>
                        <a:gd name="connsiteY2" fmla="*/ 217085 h 426445"/>
                        <a:gd name="connsiteX3" fmla="*/ 460311 w 759541"/>
                        <a:gd name="connsiteY3" fmla="*/ 220425 h 426445"/>
                        <a:gd name="connsiteX4" fmla="*/ 244987 w 759541"/>
                        <a:gd name="connsiteY4" fmla="*/ 278121 h 426445"/>
                        <a:gd name="connsiteX5" fmla="*/ 116682 w 759541"/>
                        <a:gd name="connsiteY5" fmla="*/ 406426 h 426445"/>
                        <a:gd name="connsiteX6" fmla="*/ 20019 w 759541"/>
                        <a:gd name="connsiteY6" fmla="*/ 406426 h 426445"/>
                        <a:gd name="connsiteX7" fmla="*/ 20019 w 759541"/>
                        <a:gd name="connsiteY7" fmla="*/ 406425 h 426445"/>
                        <a:gd name="connsiteX8" fmla="*/ 20019 w 759541"/>
                        <a:gd name="connsiteY8" fmla="*/ 309762 h 426445"/>
                        <a:gd name="connsiteX9" fmla="*/ 159327 w 759541"/>
                        <a:gd name="connsiteY9" fmla="*/ 170455 h 426445"/>
                        <a:gd name="connsiteX10" fmla="*/ 181939 w 759541"/>
                        <a:gd name="connsiteY10" fmla="*/ 155440 h 426445"/>
                        <a:gd name="connsiteX11" fmla="*/ 195031 w 759541"/>
                        <a:gd name="connsiteY11" fmla="*/ 152893 h 426445"/>
                        <a:gd name="connsiteX12" fmla="*/ 207757 w 759541"/>
                        <a:gd name="connsiteY12" fmla="*/ 146571 h 426445"/>
                        <a:gd name="connsiteX13" fmla="*/ 284288 w 759541"/>
                        <a:gd name="connsiteY13" fmla="*/ 126065 h 426445"/>
                        <a:gd name="connsiteX14" fmla="*/ 284288 w 759541"/>
                        <a:gd name="connsiteY14" fmla="*/ 85297 h 426445"/>
                        <a:gd name="connsiteX15" fmla="*/ 369585 w 759541"/>
                        <a:gd name="connsiteY15" fmla="*/ 0 h 426445"/>
                        <a:gd name="connsiteX16" fmla="*/ 527838 w 759541"/>
                        <a:gd name="connsiteY16" fmla="*/ 0 h 426445"/>
                        <a:gd name="connsiteX17" fmla="*/ 613135 w 759541"/>
                        <a:gd name="connsiteY17" fmla="*/ 85297 h 426445"/>
                        <a:gd name="connsiteX18" fmla="*/ 613135 w 759541"/>
                        <a:gd name="connsiteY18" fmla="*/ 114716 h 426445"/>
                        <a:gd name="connsiteX19" fmla="*/ 717066 w 759541"/>
                        <a:gd name="connsiteY19" fmla="*/ 154735 h 426445"/>
                        <a:gd name="connsiteX20" fmla="*/ 758116 w 759541"/>
                        <a:gd name="connsiteY20" fmla="*/ 193772 h 426445"/>
                        <a:gd name="connsiteX21" fmla="*/ 759541 w 759541"/>
                        <a:gd name="connsiteY21" fmla="*/ 250402 h 426445"/>
                        <a:gd name="connsiteX22" fmla="*/ 743761 w 759541"/>
                        <a:gd name="connsiteY22" fmla="*/ 275197 h 426445"/>
                        <a:gd name="connsiteX23" fmla="*/ 720505 w 759541"/>
                        <a:gd name="connsiteY23" fmla="*/ 291453 h 426445"/>
                        <a:gd name="connsiteX0" fmla="*/ 720505 w 759541"/>
                        <a:gd name="connsiteY0" fmla="*/ 291453 h 426445"/>
                        <a:gd name="connsiteX1" fmla="*/ 663874 w 759541"/>
                        <a:gd name="connsiteY1" fmla="*/ 292877 h 426445"/>
                        <a:gd name="connsiteX2" fmla="*/ 467036 w 759541"/>
                        <a:gd name="connsiteY2" fmla="*/ 217085 h 426445"/>
                        <a:gd name="connsiteX3" fmla="*/ 460311 w 759541"/>
                        <a:gd name="connsiteY3" fmla="*/ 220425 h 426445"/>
                        <a:gd name="connsiteX4" fmla="*/ 244987 w 759541"/>
                        <a:gd name="connsiteY4" fmla="*/ 278121 h 426445"/>
                        <a:gd name="connsiteX5" fmla="*/ 116682 w 759541"/>
                        <a:gd name="connsiteY5" fmla="*/ 406426 h 426445"/>
                        <a:gd name="connsiteX6" fmla="*/ 20019 w 759541"/>
                        <a:gd name="connsiteY6" fmla="*/ 406426 h 426445"/>
                        <a:gd name="connsiteX7" fmla="*/ 20019 w 759541"/>
                        <a:gd name="connsiteY7" fmla="*/ 406425 h 426445"/>
                        <a:gd name="connsiteX8" fmla="*/ 20019 w 759541"/>
                        <a:gd name="connsiteY8" fmla="*/ 309762 h 426445"/>
                        <a:gd name="connsiteX9" fmla="*/ 159327 w 759541"/>
                        <a:gd name="connsiteY9" fmla="*/ 170455 h 426445"/>
                        <a:gd name="connsiteX10" fmla="*/ 181939 w 759541"/>
                        <a:gd name="connsiteY10" fmla="*/ 155440 h 426445"/>
                        <a:gd name="connsiteX11" fmla="*/ 195031 w 759541"/>
                        <a:gd name="connsiteY11" fmla="*/ 152893 h 426445"/>
                        <a:gd name="connsiteX12" fmla="*/ 207757 w 759541"/>
                        <a:gd name="connsiteY12" fmla="*/ 146571 h 426445"/>
                        <a:gd name="connsiteX13" fmla="*/ 284288 w 759541"/>
                        <a:gd name="connsiteY13" fmla="*/ 126065 h 426445"/>
                        <a:gd name="connsiteX14" fmla="*/ 284288 w 759541"/>
                        <a:gd name="connsiteY14" fmla="*/ 85297 h 426445"/>
                        <a:gd name="connsiteX15" fmla="*/ 527838 w 759541"/>
                        <a:gd name="connsiteY15" fmla="*/ 0 h 426445"/>
                        <a:gd name="connsiteX16" fmla="*/ 613135 w 759541"/>
                        <a:gd name="connsiteY16" fmla="*/ 85297 h 426445"/>
                        <a:gd name="connsiteX17" fmla="*/ 613135 w 759541"/>
                        <a:gd name="connsiteY17" fmla="*/ 114716 h 426445"/>
                        <a:gd name="connsiteX18" fmla="*/ 717066 w 759541"/>
                        <a:gd name="connsiteY18" fmla="*/ 154735 h 426445"/>
                        <a:gd name="connsiteX19" fmla="*/ 758116 w 759541"/>
                        <a:gd name="connsiteY19" fmla="*/ 193772 h 426445"/>
                        <a:gd name="connsiteX20" fmla="*/ 759541 w 759541"/>
                        <a:gd name="connsiteY20" fmla="*/ 250402 h 426445"/>
                        <a:gd name="connsiteX21" fmla="*/ 743761 w 759541"/>
                        <a:gd name="connsiteY21" fmla="*/ 275197 h 426445"/>
                        <a:gd name="connsiteX22" fmla="*/ 720505 w 759541"/>
                        <a:gd name="connsiteY22" fmla="*/ 291453 h 426445"/>
                        <a:gd name="connsiteX0" fmla="*/ 720505 w 759541"/>
                        <a:gd name="connsiteY0" fmla="*/ 291453 h 426445"/>
                        <a:gd name="connsiteX1" fmla="*/ 663874 w 759541"/>
                        <a:gd name="connsiteY1" fmla="*/ 292877 h 426445"/>
                        <a:gd name="connsiteX2" fmla="*/ 467036 w 759541"/>
                        <a:gd name="connsiteY2" fmla="*/ 217085 h 426445"/>
                        <a:gd name="connsiteX3" fmla="*/ 460311 w 759541"/>
                        <a:gd name="connsiteY3" fmla="*/ 220425 h 426445"/>
                        <a:gd name="connsiteX4" fmla="*/ 244987 w 759541"/>
                        <a:gd name="connsiteY4" fmla="*/ 278121 h 426445"/>
                        <a:gd name="connsiteX5" fmla="*/ 116682 w 759541"/>
                        <a:gd name="connsiteY5" fmla="*/ 406426 h 426445"/>
                        <a:gd name="connsiteX6" fmla="*/ 20019 w 759541"/>
                        <a:gd name="connsiteY6" fmla="*/ 406426 h 426445"/>
                        <a:gd name="connsiteX7" fmla="*/ 20019 w 759541"/>
                        <a:gd name="connsiteY7" fmla="*/ 406425 h 426445"/>
                        <a:gd name="connsiteX8" fmla="*/ 20019 w 759541"/>
                        <a:gd name="connsiteY8" fmla="*/ 309762 h 426445"/>
                        <a:gd name="connsiteX9" fmla="*/ 159327 w 759541"/>
                        <a:gd name="connsiteY9" fmla="*/ 170455 h 426445"/>
                        <a:gd name="connsiteX10" fmla="*/ 181939 w 759541"/>
                        <a:gd name="connsiteY10" fmla="*/ 155440 h 426445"/>
                        <a:gd name="connsiteX11" fmla="*/ 195031 w 759541"/>
                        <a:gd name="connsiteY11" fmla="*/ 152893 h 426445"/>
                        <a:gd name="connsiteX12" fmla="*/ 207757 w 759541"/>
                        <a:gd name="connsiteY12" fmla="*/ 146571 h 426445"/>
                        <a:gd name="connsiteX13" fmla="*/ 284288 w 759541"/>
                        <a:gd name="connsiteY13" fmla="*/ 126065 h 426445"/>
                        <a:gd name="connsiteX14" fmla="*/ 527838 w 759541"/>
                        <a:gd name="connsiteY14" fmla="*/ 0 h 426445"/>
                        <a:gd name="connsiteX15" fmla="*/ 613135 w 759541"/>
                        <a:gd name="connsiteY15" fmla="*/ 85297 h 426445"/>
                        <a:gd name="connsiteX16" fmla="*/ 613135 w 759541"/>
                        <a:gd name="connsiteY16" fmla="*/ 114716 h 426445"/>
                        <a:gd name="connsiteX17" fmla="*/ 717066 w 759541"/>
                        <a:gd name="connsiteY17" fmla="*/ 154735 h 426445"/>
                        <a:gd name="connsiteX18" fmla="*/ 758116 w 759541"/>
                        <a:gd name="connsiteY18" fmla="*/ 193772 h 426445"/>
                        <a:gd name="connsiteX19" fmla="*/ 759541 w 759541"/>
                        <a:gd name="connsiteY19" fmla="*/ 250402 h 426445"/>
                        <a:gd name="connsiteX20" fmla="*/ 743761 w 759541"/>
                        <a:gd name="connsiteY20" fmla="*/ 275197 h 426445"/>
                        <a:gd name="connsiteX21" fmla="*/ 720505 w 759541"/>
                        <a:gd name="connsiteY21" fmla="*/ 291453 h 426445"/>
                        <a:gd name="connsiteX0" fmla="*/ 720505 w 759541"/>
                        <a:gd name="connsiteY0" fmla="*/ 393142 h 528134"/>
                        <a:gd name="connsiteX1" fmla="*/ 663874 w 759541"/>
                        <a:gd name="connsiteY1" fmla="*/ 394566 h 528134"/>
                        <a:gd name="connsiteX2" fmla="*/ 467036 w 759541"/>
                        <a:gd name="connsiteY2" fmla="*/ 318774 h 528134"/>
                        <a:gd name="connsiteX3" fmla="*/ 460311 w 759541"/>
                        <a:gd name="connsiteY3" fmla="*/ 322114 h 528134"/>
                        <a:gd name="connsiteX4" fmla="*/ 244987 w 759541"/>
                        <a:gd name="connsiteY4" fmla="*/ 379810 h 528134"/>
                        <a:gd name="connsiteX5" fmla="*/ 116682 w 759541"/>
                        <a:gd name="connsiteY5" fmla="*/ 508115 h 528134"/>
                        <a:gd name="connsiteX6" fmla="*/ 20019 w 759541"/>
                        <a:gd name="connsiteY6" fmla="*/ 508115 h 528134"/>
                        <a:gd name="connsiteX7" fmla="*/ 20019 w 759541"/>
                        <a:gd name="connsiteY7" fmla="*/ 508114 h 528134"/>
                        <a:gd name="connsiteX8" fmla="*/ 20019 w 759541"/>
                        <a:gd name="connsiteY8" fmla="*/ 411451 h 528134"/>
                        <a:gd name="connsiteX9" fmla="*/ 159327 w 759541"/>
                        <a:gd name="connsiteY9" fmla="*/ 272144 h 528134"/>
                        <a:gd name="connsiteX10" fmla="*/ 181939 w 759541"/>
                        <a:gd name="connsiteY10" fmla="*/ 257129 h 528134"/>
                        <a:gd name="connsiteX11" fmla="*/ 195031 w 759541"/>
                        <a:gd name="connsiteY11" fmla="*/ 254582 h 528134"/>
                        <a:gd name="connsiteX12" fmla="*/ 207757 w 759541"/>
                        <a:gd name="connsiteY12" fmla="*/ 248260 h 528134"/>
                        <a:gd name="connsiteX13" fmla="*/ 284288 w 759541"/>
                        <a:gd name="connsiteY13" fmla="*/ 227754 h 528134"/>
                        <a:gd name="connsiteX14" fmla="*/ 392119 w 759541"/>
                        <a:gd name="connsiteY14" fmla="*/ 0 h 528134"/>
                        <a:gd name="connsiteX15" fmla="*/ 613135 w 759541"/>
                        <a:gd name="connsiteY15" fmla="*/ 186986 h 528134"/>
                        <a:gd name="connsiteX16" fmla="*/ 613135 w 759541"/>
                        <a:gd name="connsiteY16" fmla="*/ 216405 h 528134"/>
                        <a:gd name="connsiteX17" fmla="*/ 717066 w 759541"/>
                        <a:gd name="connsiteY17" fmla="*/ 256424 h 528134"/>
                        <a:gd name="connsiteX18" fmla="*/ 758116 w 759541"/>
                        <a:gd name="connsiteY18" fmla="*/ 295461 h 528134"/>
                        <a:gd name="connsiteX19" fmla="*/ 759541 w 759541"/>
                        <a:gd name="connsiteY19" fmla="*/ 352091 h 528134"/>
                        <a:gd name="connsiteX20" fmla="*/ 743761 w 759541"/>
                        <a:gd name="connsiteY20" fmla="*/ 376886 h 528134"/>
                        <a:gd name="connsiteX21" fmla="*/ 720505 w 759541"/>
                        <a:gd name="connsiteY21" fmla="*/ 393142 h 528134"/>
                        <a:gd name="connsiteX0" fmla="*/ 720505 w 759541"/>
                        <a:gd name="connsiteY0" fmla="*/ 393157 h 528149"/>
                        <a:gd name="connsiteX1" fmla="*/ 663874 w 759541"/>
                        <a:gd name="connsiteY1" fmla="*/ 394581 h 528149"/>
                        <a:gd name="connsiteX2" fmla="*/ 467036 w 759541"/>
                        <a:gd name="connsiteY2" fmla="*/ 318789 h 528149"/>
                        <a:gd name="connsiteX3" fmla="*/ 460311 w 759541"/>
                        <a:gd name="connsiteY3" fmla="*/ 322129 h 528149"/>
                        <a:gd name="connsiteX4" fmla="*/ 244987 w 759541"/>
                        <a:gd name="connsiteY4" fmla="*/ 379825 h 528149"/>
                        <a:gd name="connsiteX5" fmla="*/ 116682 w 759541"/>
                        <a:gd name="connsiteY5" fmla="*/ 508130 h 528149"/>
                        <a:gd name="connsiteX6" fmla="*/ 20019 w 759541"/>
                        <a:gd name="connsiteY6" fmla="*/ 508130 h 528149"/>
                        <a:gd name="connsiteX7" fmla="*/ 20019 w 759541"/>
                        <a:gd name="connsiteY7" fmla="*/ 508129 h 528149"/>
                        <a:gd name="connsiteX8" fmla="*/ 20019 w 759541"/>
                        <a:gd name="connsiteY8" fmla="*/ 411466 h 528149"/>
                        <a:gd name="connsiteX9" fmla="*/ 159327 w 759541"/>
                        <a:gd name="connsiteY9" fmla="*/ 272159 h 528149"/>
                        <a:gd name="connsiteX10" fmla="*/ 181939 w 759541"/>
                        <a:gd name="connsiteY10" fmla="*/ 257144 h 528149"/>
                        <a:gd name="connsiteX11" fmla="*/ 195031 w 759541"/>
                        <a:gd name="connsiteY11" fmla="*/ 254597 h 528149"/>
                        <a:gd name="connsiteX12" fmla="*/ 207757 w 759541"/>
                        <a:gd name="connsiteY12" fmla="*/ 248275 h 528149"/>
                        <a:gd name="connsiteX13" fmla="*/ 284288 w 759541"/>
                        <a:gd name="connsiteY13" fmla="*/ 227769 h 528149"/>
                        <a:gd name="connsiteX14" fmla="*/ 392119 w 759541"/>
                        <a:gd name="connsiteY14" fmla="*/ 15 h 528149"/>
                        <a:gd name="connsiteX15" fmla="*/ 613135 w 759541"/>
                        <a:gd name="connsiteY15" fmla="*/ 216420 h 528149"/>
                        <a:gd name="connsiteX16" fmla="*/ 717066 w 759541"/>
                        <a:gd name="connsiteY16" fmla="*/ 256439 h 528149"/>
                        <a:gd name="connsiteX17" fmla="*/ 758116 w 759541"/>
                        <a:gd name="connsiteY17" fmla="*/ 295476 h 528149"/>
                        <a:gd name="connsiteX18" fmla="*/ 759541 w 759541"/>
                        <a:gd name="connsiteY18" fmla="*/ 352106 h 528149"/>
                        <a:gd name="connsiteX19" fmla="*/ 743761 w 759541"/>
                        <a:gd name="connsiteY19" fmla="*/ 376901 h 528149"/>
                        <a:gd name="connsiteX20" fmla="*/ 720505 w 759541"/>
                        <a:gd name="connsiteY20" fmla="*/ 393157 h 528149"/>
                        <a:gd name="connsiteX0" fmla="*/ 720505 w 759541"/>
                        <a:gd name="connsiteY0" fmla="*/ 393157 h 528149"/>
                        <a:gd name="connsiteX1" fmla="*/ 663874 w 759541"/>
                        <a:gd name="connsiteY1" fmla="*/ 394581 h 528149"/>
                        <a:gd name="connsiteX2" fmla="*/ 467036 w 759541"/>
                        <a:gd name="connsiteY2" fmla="*/ 318789 h 528149"/>
                        <a:gd name="connsiteX3" fmla="*/ 460311 w 759541"/>
                        <a:gd name="connsiteY3" fmla="*/ 322129 h 528149"/>
                        <a:gd name="connsiteX4" fmla="*/ 244987 w 759541"/>
                        <a:gd name="connsiteY4" fmla="*/ 379825 h 528149"/>
                        <a:gd name="connsiteX5" fmla="*/ 116682 w 759541"/>
                        <a:gd name="connsiteY5" fmla="*/ 508130 h 528149"/>
                        <a:gd name="connsiteX6" fmla="*/ 20019 w 759541"/>
                        <a:gd name="connsiteY6" fmla="*/ 508130 h 528149"/>
                        <a:gd name="connsiteX7" fmla="*/ 20019 w 759541"/>
                        <a:gd name="connsiteY7" fmla="*/ 508129 h 528149"/>
                        <a:gd name="connsiteX8" fmla="*/ 20019 w 759541"/>
                        <a:gd name="connsiteY8" fmla="*/ 411466 h 528149"/>
                        <a:gd name="connsiteX9" fmla="*/ 159327 w 759541"/>
                        <a:gd name="connsiteY9" fmla="*/ 272159 h 528149"/>
                        <a:gd name="connsiteX10" fmla="*/ 181939 w 759541"/>
                        <a:gd name="connsiteY10" fmla="*/ 257144 h 528149"/>
                        <a:gd name="connsiteX11" fmla="*/ 195031 w 759541"/>
                        <a:gd name="connsiteY11" fmla="*/ 254597 h 528149"/>
                        <a:gd name="connsiteX12" fmla="*/ 207757 w 759541"/>
                        <a:gd name="connsiteY12" fmla="*/ 248275 h 528149"/>
                        <a:gd name="connsiteX13" fmla="*/ 298444 w 759541"/>
                        <a:gd name="connsiteY13" fmla="*/ 182795 h 528149"/>
                        <a:gd name="connsiteX14" fmla="*/ 392119 w 759541"/>
                        <a:gd name="connsiteY14" fmla="*/ 15 h 528149"/>
                        <a:gd name="connsiteX15" fmla="*/ 613135 w 759541"/>
                        <a:gd name="connsiteY15" fmla="*/ 216420 h 528149"/>
                        <a:gd name="connsiteX16" fmla="*/ 717066 w 759541"/>
                        <a:gd name="connsiteY16" fmla="*/ 256439 h 528149"/>
                        <a:gd name="connsiteX17" fmla="*/ 758116 w 759541"/>
                        <a:gd name="connsiteY17" fmla="*/ 295476 h 528149"/>
                        <a:gd name="connsiteX18" fmla="*/ 759541 w 759541"/>
                        <a:gd name="connsiteY18" fmla="*/ 352106 h 528149"/>
                        <a:gd name="connsiteX19" fmla="*/ 743761 w 759541"/>
                        <a:gd name="connsiteY19" fmla="*/ 376901 h 528149"/>
                        <a:gd name="connsiteX20" fmla="*/ 720505 w 759541"/>
                        <a:gd name="connsiteY20" fmla="*/ 393157 h 528149"/>
                        <a:gd name="connsiteX0" fmla="*/ 720505 w 759541"/>
                        <a:gd name="connsiteY0" fmla="*/ 393157 h 528149"/>
                        <a:gd name="connsiteX1" fmla="*/ 663874 w 759541"/>
                        <a:gd name="connsiteY1" fmla="*/ 394581 h 528149"/>
                        <a:gd name="connsiteX2" fmla="*/ 467036 w 759541"/>
                        <a:gd name="connsiteY2" fmla="*/ 318789 h 528149"/>
                        <a:gd name="connsiteX3" fmla="*/ 460311 w 759541"/>
                        <a:gd name="connsiteY3" fmla="*/ 322129 h 528149"/>
                        <a:gd name="connsiteX4" fmla="*/ 244987 w 759541"/>
                        <a:gd name="connsiteY4" fmla="*/ 379825 h 528149"/>
                        <a:gd name="connsiteX5" fmla="*/ 116682 w 759541"/>
                        <a:gd name="connsiteY5" fmla="*/ 508130 h 528149"/>
                        <a:gd name="connsiteX6" fmla="*/ 20019 w 759541"/>
                        <a:gd name="connsiteY6" fmla="*/ 508130 h 528149"/>
                        <a:gd name="connsiteX7" fmla="*/ 20019 w 759541"/>
                        <a:gd name="connsiteY7" fmla="*/ 508129 h 528149"/>
                        <a:gd name="connsiteX8" fmla="*/ 20019 w 759541"/>
                        <a:gd name="connsiteY8" fmla="*/ 411466 h 528149"/>
                        <a:gd name="connsiteX9" fmla="*/ 159327 w 759541"/>
                        <a:gd name="connsiteY9" fmla="*/ 272159 h 528149"/>
                        <a:gd name="connsiteX10" fmla="*/ 181939 w 759541"/>
                        <a:gd name="connsiteY10" fmla="*/ 257144 h 528149"/>
                        <a:gd name="connsiteX11" fmla="*/ 195031 w 759541"/>
                        <a:gd name="connsiteY11" fmla="*/ 254597 h 528149"/>
                        <a:gd name="connsiteX12" fmla="*/ 298444 w 759541"/>
                        <a:gd name="connsiteY12" fmla="*/ 182795 h 528149"/>
                        <a:gd name="connsiteX13" fmla="*/ 392119 w 759541"/>
                        <a:gd name="connsiteY13" fmla="*/ 15 h 528149"/>
                        <a:gd name="connsiteX14" fmla="*/ 613135 w 759541"/>
                        <a:gd name="connsiteY14" fmla="*/ 216420 h 528149"/>
                        <a:gd name="connsiteX15" fmla="*/ 717066 w 759541"/>
                        <a:gd name="connsiteY15" fmla="*/ 256439 h 528149"/>
                        <a:gd name="connsiteX16" fmla="*/ 758116 w 759541"/>
                        <a:gd name="connsiteY16" fmla="*/ 295476 h 528149"/>
                        <a:gd name="connsiteX17" fmla="*/ 759541 w 759541"/>
                        <a:gd name="connsiteY17" fmla="*/ 352106 h 528149"/>
                        <a:gd name="connsiteX18" fmla="*/ 743761 w 759541"/>
                        <a:gd name="connsiteY18" fmla="*/ 376901 h 528149"/>
                        <a:gd name="connsiteX19" fmla="*/ 720505 w 759541"/>
                        <a:gd name="connsiteY19" fmla="*/ 393157 h 528149"/>
                        <a:gd name="connsiteX0" fmla="*/ 720505 w 759541"/>
                        <a:gd name="connsiteY0" fmla="*/ 393157 h 528149"/>
                        <a:gd name="connsiteX1" fmla="*/ 663874 w 759541"/>
                        <a:gd name="connsiteY1" fmla="*/ 394581 h 528149"/>
                        <a:gd name="connsiteX2" fmla="*/ 467036 w 759541"/>
                        <a:gd name="connsiteY2" fmla="*/ 318789 h 528149"/>
                        <a:gd name="connsiteX3" fmla="*/ 460311 w 759541"/>
                        <a:gd name="connsiteY3" fmla="*/ 322129 h 528149"/>
                        <a:gd name="connsiteX4" fmla="*/ 244987 w 759541"/>
                        <a:gd name="connsiteY4" fmla="*/ 379825 h 528149"/>
                        <a:gd name="connsiteX5" fmla="*/ 116682 w 759541"/>
                        <a:gd name="connsiteY5" fmla="*/ 508130 h 528149"/>
                        <a:gd name="connsiteX6" fmla="*/ 20019 w 759541"/>
                        <a:gd name="connsiteY6" fmla="*/ 508130 h 528149"/>
                        <a:gd name="connsiteX7" fmla="*/ 20019 w 759541"/>
                        <a:gd name="connsiteY7" fmla="*/ 508129 h 528149"/>
                        <a:gd name="connsiteX8" fmla="*/ 20019 w 759541"/>
                        <a:gd name="connsiteY8" fmla="*/ 411466 h 528149"/>
                        <a:gd name="connsiteX9" fmla="*/ 159327 w 759541"/>
                        <a:gd name="connsiteY9" fmla="*/ 272159 h 528149"/>
                        <a:gd name="connsiteX10" fmla="*/ 181939 w 759541"/>
                        <a:gd name="connsiteY10" fmla="*/ 257144 h 528149"/>
                        <a:gd name="connsiteX11" fmla="*/ 298444 w 759541"/>
                        <a:gd name="connsiteY11" fmla="*/ 182795 h 528149"/>
                        <a:gd name="connsiteX12" fmla="*/ 392119 w 759541"/>
                        <a:gd name="connsiteY12" fmla="*/ 15 h 528149"/>
                        <a:gd name="connsiteX13" fmla="*/ 613135 w 759541"/>
                        <a:gd name="connsiteY13" fmla="*/ 216420 h 528149"/>
                        <a:gd name="connsiteX14" fmla="*/ 717066 w 759541"/>
                        <a:gd name="connsiteY14" fmla="*/ 256439 h 528149"/>
                        <a:gd name="connsiteX15" fmla="*/ 758116 w 759541"/>
                        <a:gd name="connsiteY15" fmla="*/ 295476 h 528149"/>
                        <a:gd name="connsiteX16" fmla="*/ 759541 w 759541"/>
                        <a:gd name="connsiteY16" fmla="*/ 352106 h 528149"/>
                        <a:gd name="connsiteX17" fmla="*/ 743761 w 759541"/>
                        <a:gd name="connsiteY17" fmla="*/ 376901 h 528149"/>
                        <a:gd name="connsiteX18" fmla="*/ 720505 w 759541"/>
                        <a:gd name="connsiteY18" fmla="*/ 393157 h 528149"/>
                        <a:gd name="connsiteX0" fmla="*/ 720505 w 759541"/>
                        <a:gd name="connsiteY0" fmla="*/ 393157 h 508130"/>
                        <a:gd name="connsiteX1" fmla="*/ 663874 w 759541"/>
                        <a:gd name="connsiteY1" fmla="*/ 394581 h 508130"/>
                        <a:gd name="connsiteX2" fmla="*/ 467036 w 759541"/>
                        <a:gd name="connsiteY2" fmla="*/ 318789 h 508130"/>
                        <a:gd name="connsiteX3" fmla="*/ 244987 w 759541"/>
                        <a:gd name="connsiteY3" fmla="*/ 379825 h 508130"/>
                        <a:gd name="connsiteX4" fmla="*/ 116682 w 759541"/>
                        <a:gd name="connsiteY4" fmla="*/ 508130 h 508130"/>
                        <a:gd name="connsiteX5" fmla="*/ 20019 w 759541"/>
                        <a:gd name="connsiteY5" fmla="*/ 508130 h 508130"/>
                        <a:gd name="connsiteX6" fmla="*/ 20019 w 759541"/>
                        <a:gd name="connsiteY6" fmla="*/ 508129 h 508130"/>
                        <a:gd name="connsiteX7" fmla="*/ 20019 w 759541"/>
                        <a:gd name="connsiteY7" fmla="*/ 411466 h 508130"/>
                        <a:gd name="connsiteX8" fmla="*/ 159327 w 759541"/>
                        <a:gd name="connsiteY8" fmla="*/ 272159 h 508130"/>
                        <a:gd name="connsiteX9" fmla="*/ 181939 w 759541"/>
                        <a:gd name="connsiteY9" fmla="*/ 257144 h 508130"/>
                        <a:gd name="connsiteX10" fmla="*/ 298444 w 759541"/>
                        <a:gd name="connsiteY10" fmla="*/ 182795 h 508130"/>
                        <a:gd name="connsiteX11" fmla="*/ 392119 w 759541"/>
                        <a:gd name="connsiteY11" fmla="*/ 15 h 508130"/>
                        <a:gd name="connsiteX12" fmla="*/ 613135 w 759541"/>
                        <a:gd name="connsiteY12" fmla="*/ 216420 h 508130"/>
                        <a:gd name="connsiteX13" fmla="*/ 717066 w 759541"/>
                        <a:gd name="connsiteY13" fmla="*/ 256439 h 508130"/>
                        <a:gd name="connsiteX14" fmla="*/ 758116 w 759541"/>
                        <a:gd name="connsiteY14" fmla="*/ 295476 h 508130"/>
                        <a:gd name="connsiteX15" fmla="*/ 759541 w 759541"/>
                        <a:gd name="connsiteY15" fmla="*/ 352106 h 508130"/>
                        <a:gd name="connsiteX16" fmla="*/ 743761 w 759541"/>
                        <a:gd name="connsiteY16" fmla="*/ 376901 h 508130"/>
                        <a:gd name="connsiteX17" fmla="*/ 720505 w 759541"/>
                        <a:gd name="connsiteY17" fmla="*/ 393157 h 508130"/>
                        <a:gd name="connsiteX0" fmla="*/ 720505 w 759541"/>
                        <a:gd name="connsiteY0" fmla="*/ 393157 h 508130"/>
                        <a:gd name="connsiteX1" fmla="*/ 467036 w 759541"/>
                        <a:gd name="connsiteY1" fmla="*/ 318789 h 508130"/>
                        <a:gd name="connsiteX2" fmla="*/ 244987 w 759541"/>
                        <a:gd name="connsiteY2" fmla="*/ 379825 h 508130"/>
                        <a:gd name="connsiteX3" fmla="*/ 116682 w 759541"/>
                        <a:gd name="connsiteY3" fmla="*/ 508130 h 508130"/>
                        <a:gd name="connsiteX4" fmla="*/ 20019 w 759541"/>
                        <a:gd name="connsiteY4" fmla="*/ 508130 h 508130"/>
                        <a:gd name="connsiteX5" fmla="*/ 20019 w 759541"/>
                        <a:gd name="connsiteY5" fmla="*/ 508129 h 508130"/>
                        <a:gd name="connsiteX6" fmla="*/ 20019 w 759541"/>
                        <a:gd name="connsiteY6" fmla="*/ 411466 h 508130"/>
                        <a:gd name="connsiteX7" fmla="*/ 159327 w 759541"/>
                        <a:gd name="connsiteY7" fmla="*/ 272159 h 508130"/>
                        <a:gd name="connsiteX8" fmla="*/ 181939 w 759541"/>
                        <a:gd name="connsiteY8" fmla="*/ 257144 h 508130"/>
                        <a:gd name="connsiteX9" fmla="*/ 298444 w 759541"/>
                        <a:gd name="connsiteY9" fmla="*/ 182795 h 508130"/>
                        <a:gd name="connsiteX10" fmla="*/ 392119 w 759541"/>
                        <a:gd name="connsiteY10" fmla="*/ 15 h 508130"/>
                        <a:gd name="connsiteX11" fmla="*/ 613135 w 759541"/>
                        <a:gd name="connsiteY11" fmla="*/ 216420 h 508130"/>
                        <a:gd name="connsiteX12" fmla="*/ 717066 w 759541"/>
                        <a:gd name="connsiteY12" fmla="*/ 256439 h 508130"/>
                        <a:gd name="connsiteX13" fmla="*/ 758116 w 759541"/>
                        <a:gd name="connsiteY13" fmla="*/ 295476 h 508130"/>
                        <a:gd name="connsiteX14" fmla="*/ 759541 w 759541"/>
                        <a:gd name="connsiteY14" fmla="*/ 352106 h 508130"/>
                        <a:gd name="connsiteX15" fmla="*/ 743761 w 759541"/>
                        <a:gd name="connsiteY15" fmla="*/ 376901 h 508130"/>
                        <a:gd name="connsiteX16" fmla="*/ 720505 w 759541"/>
                        <a:gd name="connsiteY16" fmla="*/ 393157 h 508130"/>
                        <a:gd name="connsiteX0" fmla="*/ 720505 w 759541"/>
                        <a:gd name="connsiteY0" fmla="*/ 393157 h 508130"/>
                        <a:gd name="connsiteX1" fmla="*/ 467036 w 759541"/>
                        <a:gd name="connsiteY1" fmla="*/ 318789 h 508130"/>
                        <a:gd name="connsiteX2" fmla="*/ 244987 w 759541"/>
                        <a:gd name="connsiteY2" fmla="*/ 379825 h 508130"/>
                        <a:gd name="connsiteX3" fmla="*/ 116682 w 759541"/>
                        <a:gd name="connsiteY3" fmla="*/ 508130 h 508130"/>
                        <a:gd name="connsiteX4" fmla="*/ 20019 w 759541"/>
                        <a:gd name="connsiteY4" fmla="*/ 508130 h 508130"/>
                        <a:gd name="connsiteX5" fmla="*/ 20019 w 759541"/>
                        <a:gd name="connsiteY5" fmla="*/ 508129 h 508130"/>
                        <a:gd name="connsiteX6" fmla="*/ 20019 w 759541"/>
                        <a:gd name="connsiteY6" fmla="*/ 411466 h 508130"/>
                        <a:gd name="connsiteX7" fmla="*/ 159327 w 759541"/>
                        <a:gd name="connsiteY7" fmla="*/ 272159 h 508130"/>
                        <a:gd name="connsiteX8" fmla="*/ 181939 w 759541"/>
                        <a:gd name="connsiteY8" fmla="*/ 257144 h 508130"/>
                        <a:gd name="connsiteX9" fmla="*/ 298444 w 759541"/>
                        <a:gd name="connsiteY9" fmla="*/ 182795 h 508130"/>
                        <a:gd name="connsiteX10" fmla="*/ 392119 w 759541"/>
                        <a:gd name="connsiteY10" fmla="*/ 15 h 508130"/>
                        <a:gd name="connsiteX11" fmla="*/ 613135 w 759541"/>
                        <a:gd name="connsiteY11" fmla="*/ 216420 h 508130"/>
                        <a:gd name="connsiteX12" fmla="*/ 758116 w 759541"/>
                        <a:gd name="connsiteY12" fmla="*/ 295476 h 508130"/>
                        <a:gd name="connsiteX13" fmla="*/ 759541 w 759541"/>
                        <a:gd name="connsiteY13" fmla="*/ 352106 h 508130"/>
                        <a:gd name="connsiteX14" fmla="*/ 743761 w 759541"/>
                        <a:gd name="connsiteY14" fmla="*/ 376901 h 508130"/>
                        <a:gd name="connsiteX15" fmla="*/ 720505 w 759541"/>
                        <a:gd name="connsiteY15" fmla="*/ 393157 h 508130"/>
                        <a:gd name="connsiteX0" fmla="*/ 720505 w 759541"/>
                        <a:gd name="connsiteY0" fmla="*/ 393157 h 508130"/>
                        <a:gd name="connsiteX1" fmla="*/ 467036 w 759541"/>
                        <a:gd name="connsiteY1" fmla="*/ 318789 h 508130"/>
                        <a:gd name="connsiteX2" fmla="*/ 244987 w 759541"/>
                        <a:gd name="connsiteY2" fmla="*/ 379825 h 508130"/>
                        <a:gd name="connsiteX3" fmla="*/ 116682 w 759541"/>
                        <a:gd name="connsiteY3" fmla="*/ 508130 h 508130"/>
                        <a:gd name="connsiteX4" fmla="*/ 20019 w 759541"/>
                        <a:gd name="connsiteY4" fmla="*/ 508130 h 508130"/>
                        <a:gd name="connsiteX5" fmla="*/ 20019 w 759541"/>
                        <a:gd name="connsiteY5" fmla="*/ 508129 h 508130"/>
                        <a:gd name="connsiteX6" fmla="*/ 20019 w 759541"/>
                        <a:gd name="connsiteY6" fmla="*/ 411466 h 508130"/>
                        <a:gd name="connsiteX7" fmla="*/ 159327 w 759541"/>
                        <a:gd name="connsiteY7" fmla="*/ 272159 h 508130"/>
                        <a:gd name="connsiteX8" fmla="*/ 181939 w 759541"/>
                        <a:gd name="connsiteY8" fmla="*/ 257144 h 508130"/>
                        <a:gd name="connsiteX9" fmla="*/ 298444 w 759541"/>
                        <a:gd name="connsiteY9" fmla="*/ 182795 h 508130"/>
                        <a:gd name="connsiteX10" fmla="*/ 392119 w 759541"/>
                        <a:gd name="connsiteY10" fmla="*/ 15 h 508130"/>
                        <a:gd name="connsiteX11" fmla="*/ 613135 w 759541"/>
                        <a:gd name="connsiteY11" fmla="*/ 216420 h 508130"/>
                        <a:gd name="connsiteX12" fmla="*/ 759541 w 759541"/>
                        <a:gd name="connsiteY12" fmla="*/ 352106 h 508130"/>
                        <a:gd name="connsiteX13" fmla="*/ 743761 w 759541"/>
                        <a:gd name="connsiteY13" fmla="*/ 376901 h 508130"/>
                        <a:gd name="connsiteX14" fmla="*/ 720505 w 759541"/>
                        <a:gd name="connsiteY14" fmla="*/ 393157 h 508130"/>
                        <a:gd name="connsiteX0" fmla="*/ 720505 w 743761"/>
                        <a:gd name="connsiteY0" fmla="*/ 393157 h 508130"/>
                        <a:gd name="connsiteX1" fmla="*/ 467036 w 743761"/>
                        <a:gd name="connsiteY1" fmla="*/ 318789 h 508130"/>
                        <a:gd name="connsiteX2" fmla="*/ 244987 w 743761"/>
                        <a:gd name="connsiteY2" fmla="*/ 379825 h 508130"/>
                        <a:gd name="connsiteX3" fmla="*/ 116682 w 743761"/>
                        <a:gd name="connsiteY3" fmla="*/ 508130 h 508130"/>
                        <a:gd name="connsiteX4" fmla="*/ 20019 w 743761"/>
                        <a:gd name="connsiteY4" fmla="*/ 508130 h 508130"/>
                        <a:gd name="connsiteX5" fmla="*/ 20019 w 743761"/>
                        <a:gd name="connsiteY5" fmla="*/ 508129 h 508130"/>
                        <a:gd name="connsiteX6" fmla="*/ 20019 w 743761"/>
                        <a:gd name="connsiteY6" fmla="*/ 411466 h 508130"/>
                        <a:gd name="connsiteX7" fmla="*/ 159327 w 743761"/>
                        <a:gd name="connsiteY7" fmla="*/ 272159 h 508130"/>
                        <a:gd name="connsiteX8" fmla="*/ 181939 w 743761"/>
                        <a:gd name="connsiteY8" fmla="*/ 257144 h 508130"/>
                        <a:gd name="connsiteX9" fmla="*/ 298444 w 743761"/>
                        <a:gd name="connsiteY9" fmla="*/ 182795 h 508130"/>
                        <a:gd name="connsiteX10" fmla="*/ 392119 w 743761"/>
                        <a:gd name="connsiteY10" fmla="*/ 15 h 508130"/>
                        <a:gd name="connsiteX11" fmla="*/ 613135 w 743761"/>
                        <a:gd name="connsiteY11" fmla="*/ 216420 h 508130"/>
                        <a:gd name="connsiteX12" fmla="*/ 743761 w 743761"/>
                        <a:gd name="connsiteY12" fmla="*/ 376901 h 508130"/>
                        <a:gd name="connsiteX13" fmla="*/ 720505 w 743761"/>
                        <a:gd name="connsiteY13" fmla="*/ 393157 h 508130"/>
                        <a:gd name="connsiteX0" fmla="*/ 720505 w 720505"/>
                        <a:gd name="connsiteY0" fmla="*/ 393157 h 508130"/>
                        <a:gd name="connsiteX1" fmla="*/ 467036 w 720505"/>
                        <a:gd name="connsiteY1" fmla="*/ 318789 h 508130"/>
                        <a:gd name="connsiteX2" fmla="*/ 244987 w 720505"/>
                        <a:gd name="connsiteY2" fmla="*/ 379825 h 508130"/>
                        <a:gd name="connsiteX3" fmla="*/ 116682 w 720505"/>
                        <a:gd name="connsiteY3" fmla="*/ 508130 h 508130"/>
                        <a:gd name="connsiteX4" fmla="*/ 20019 w 720505"/>
                        <a:gd name="connsiteY4" fmla="*/ 508130 h 508130"/>
                        <a:gd name="connsiteX5" fmla="*/ 20019 w 720505"/>
                        <a:gd name="connsiteY5" fmla="*/ 508129 h 508130"/>
                        <a:gd name="connsiteX6" fmla="*/ 20019 w 720505"/>
                        <a:gd name="connsiteY6" fmla="*/ 411466 h 508130"/>
                        <a:gd name="connsiteX7" fmla="*/ 159327 w 720505"/>
                        <a:gd name="connsiteY7" fmla="*/ 272159 h 508130"/>
                        <a:gd name="connsiteX8" fmla="*/ 181939 w 720505"/>
                        <a:gd name="connsiteY8" fmla="*/ 257144 h 508130"/>
                        <a:gd name="connsiteX9" fmla="*/ 298444 w 720505"/>
                        <a:gd name="connsiteY9" fmla="*/ 182795 h 508130"/>
                        <a:gd name="connsiteX10" fmla="*/ 392119 w 720505"/>
                        <a:gd name="connsiteY10" fmla="*/ 15 h 508130"/>
                        <a:gd name="connsiteX11" fmla="*/ 613135 w 720505"/>
                        <a:gd name="connsiteY11" fmla="*/ 216420 h 508130"/>
                        <a:gd name="connsiteX12" fmla="*/ 720505 w 720505"/>
                        <a:gd name="connsiteY12" fmla="*/ 393157 h 508130"/>
                        <a:gd name="connsiteX0" fmla="*/ 613135 w 613134"/>
                        <a:gd name="connsiteY0" fmla="*/ 216420 h 508130"/>
                        <a:gd name="connsiteX1" fmla="*/ 467036 w 613134"/>
                        <a:gd name="connsiteY1" fmla="*/ 318789 h 508130"/>
                        <a:gd name="connsiteX2" fmla="*/ 244987 w 613134"/>
                        <a:gd name="connsiteY2" fmla="*/ 379825 h 508130"/>
                        <a:gd name="connsiteX3" fmla="*/ 116682 w 613134"/>
                        <a:gd name="connsiteY3" fmla="*/ 508130 h 508130"/>
                        <a:gd name="connsiteX4" fmla="*/ 20019 w 613134"/>
                        <a:gd name="connsiteY4" fmla="*/ 508130 h 508130"/>
                        <a:gd name="connsiteX5" fmla="*/ 20019 w 613134"/>
                        <a:gd name="connsiteY5" fmla="*/ 508129 h 508130"/>
                        <a:gd name="connsiteX6" fmla="*/ 20019 w 613134"/>
                        <a:gd name="connsiteY6" fmla="*/ 411466 h 508130"/>
                        <a:gd name="connsiteX7" fmla="*/ 159327 w 613134"/>
                        <a:gd name="connsiteY7" fmla="*/ 272159 h 508130"/>
                        <a:gd name="connsiteX8" fmla="*/ 181939 w 613134"/>
                        <a:gd name="connsiteY8" fmla="*/ 257144 h 508130"/>
                        <a:gd name="connsiteX9" fmla="*/ 298444 w 613134"/>
                        <a:gd name="connsiteY9" fmla="*/ 182795 h 508130"/>
                        <a:gd name="connsiteX10" fmla="*/ 392119 w 613134"/>
                        <a:gd name="connsiteY10" fmla="*/ 15 h 508130"/>
                        <a:gd name="connsiteX11" fmla="*/ 613135 w 613134"/>
                        <a:gd name="connsiteY11" fmla="*/ 216420 h 508130"/>
                        <a:gd name="connsiteX0" fmla="*/ 624762 w 624762"/>
                        <a:gd name="connsiteY0" fmla="*/ 139039 h 508141"/>
                        <a:gd name="connsiteX1" fmla="*/ 467036 w 624762"/>
                        <a:gd name="connsiteY1" fmla="*/ 318800 h 508141"/>
                        <a:gd name="connsiteX2" fmla="*/ 244987 w 624762"/>
                        <a:gd name="connsiteY2" fmla="*/ 379836 h 508141"/>
                        <a:gd name="connsiteX3" fmla="*/ 116682 w 624762"/>
                        <a:gd name="connsiteY3" fmla="*/ 508141 h 508141"/>
                        <a:gd name="connsiteX4" fmla="*/ 20019 w 624762"/>
                        <a:gd name="connsiteY4" fmla="*/ 508141 h 508141"/>
                        <a:gd name="connsiteX5" fmla="*/ 20019 w 624762"/>
                        <a:gd name="connsiteY5" fmla="*/ 508140 h 508141"/>
                        <a:gd name="connsiteX6" fmla="*/ 20019 w 624762"/>
                        <a:gd name="connsiteY6" fmla="*/ 411477 h 508141"/>
                        <a:gd name="connsiteX7" fmla="*/ 159327 w 624762"/>
                        <a:gd name="connsiteY7" fmla="*/ 272170 h 508141"/>
                        <a:gd name="connsiteX8" fmla="*/ 181939 w 624762"/>
                        <a:gd name="connsiteY8" fmla="*/ 257155 h 508141"/>
                        <a:gd name="connsiteX9" fmla="*/ 298444 w 624762"/>
                        <a:gd name="connsiteY9" fmla="*/ 182806 h 508141"/>
                        <a:gd name="connsiteX10" fmla="*/ 392119 w 624762"/>
                        <a:gd name="connsiteY10" fmla="*/ 26 h 508141"/>
                        <a:gd name="connsiteX11" fmla="*/ 624762 w 624762"/>
                        <a:gd name="connsiteY11" fmla="*/ 139039 h 508141"/>
                        <a:gd name="connsiteX0" fmla="*/ 624762 w 624762"/>
                        <a:gd name="connsiteY0" fmla="*/ 139039 h 508141"/>
                        <a:gd name="connsiteX1" fmla="*/ 467036 w 624762"/>
                        <a:gd name="connsiteY1" fmla="*/ 318800 h 508141"/>
                        <a:gd name="connsiteX2" fmla="*/ 244987 w 624762"/>
                        <a:gd name="connsiteY2" fmla="*/ 379836 h 508141"/>
                        <a:gd name="connsiteX3" fmla="*/ 116682 w 624762"/>
                        <a:gd name="connsiteY3" fmla="*/ 508141 h 508141"/>
                        <a:gd name="connsiteX4" fmla="*/ 20019 w 624762"/>
                        <a:gd name="connsiteY4" fmla="*/ 508141 h 508141"/>
                        <a:gd name="connsiteX5" fmla="*/ 20019 w 624762"/>
                        <a:gd name="connsiteY5" fmla="*/ 508140 h 508141"/>
                        <a:gd name="connsiteX6" fmla="*/ 20019 w 624762"/>
                        <a:gd name="connsiteY6" fmla="*/ 411477 h 508141"/>
                        <a:gd name="connsiteX7" fmla="*/ 159327 w 624762"/>
                        <a:gd name="connsiteY7" fmla="*/ 272170 h 508141"/>
                        <a:gd name="connsiteX8" fmla="*/ 181939 w 624762"/>
                        <a:gd name="connsiteY8" fmla="*/ 257155 h 508141"/>
                        <a:gd name="connsiteX9" fmla="*/ 298444 w 624762"/>
                        <a:gd name="connsiteY9" fmla="*/ 182806 h 508141"/>
                        <a:gd name="connsiteX10" fmla="*/ 392119 w 624762"/>
                        <a:gd name="connsiteY10" fmla="*/ 26 h 508141"/>
                        <a:gd name="connsiteX11" fmla="*/ 624762 w 624762"/>
                        <a:gd name="connsiteY11" fmla="*/ 139039 h 508141"/>
                        <a:gd name="connsiteX0" fmla="*/ 624762 w 624762"/>
                        <a:gd name="connsiteY0" fmla="*/ 139039 h 508141"/>
                        <a:gd name="connsiteX1" fmla="*/ 467036 w 624762"/>
                        <a:gd name="connsiteY1" fmla="*/ 318800 h 508141"/>
                        <a:gd name="connsiteX2" fmla="*/ 244987 w 624762"/>
                        <a:gd name="connsiteY2" fmla="*/ 379836 h 508141"/>
                        <a:gd name="connsiteX3" fmla="*/ 116682 w 624762"/>
                        <a:gd name="connsiteY3" fmla="*/ 508141 h 508141"/>
                        <a:gd name="connsiteX4" fmla="*/ 20019 w 624762"/>
                        <a:gd name="connsiteY4" fmla="*/ 508141 h 508141"/>
                        <a:gd name="connsiteX5" fmla="*/ 20019 w 624762"/>
                        <a:gd name="connsiteY5" fmla="*/ 508140 h 508141"/>
                        <a:gd name="connsiteX6" fmla="*/ 20019 w 624762"/>
                        <a:gd name="connsiteY6" fmla="*/ 411477 h 508141"/>
                        <a:gd name="connsiteX7" fmla="*/ 159327 w 624762"/>
                        <a:gd name="connsiteY7" fmla="*/ 272170 h 508141"/>
                        <a:gd name="connsiteX8" fmla="*/ 181939 w 624762"/>
                        <a:gd name="connsiteY8" fmla="*/ 257155 h 508141"/>
                        <a:gd name="connsiteX9" fmla="*/ 298444 w 624762"/>
                        <a:gd name="connsiteY9" fmla="*/ 182806 h 508141"/>
                        <a:gd name="connsiteX10" fmla="*/ 392119 w 624762"/>
                        <a:gd name="connsiteY10" fmla="*/ 26 h 508141"/>
                        <a:gd name="connsiteX11" fmla="*/ 624762 w 624762"/>
                        <a:gd name="connsiteY11" fmla="*/ 139039 h 50814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</a:cxnLst>
                      <a:rect l="l" t="t" r="r" b="b"/>
                      <a:pathLst>
                        <a:path w="624762" h="508141">
                          <a:moveTo>
                            <a:pt x="624762" y="139039"/>
                          </a:moveTo>
                          <a:cubicBezTo>
                            <a:pt x="572187" y="198959"/>
                            <a:pt x="549227" y="259412"/>
                            <a:pt x="467036" y="318800"/>
                          </a:cubicBezTo>
                          <a:cubicBezTo>
                            <a:pt x="404110" y="364268"/>
                            <a:pt x="319003" y="359491"/>
                            <a:pt x="244987" y="379836"/>
                          </a:cubicBezTo>
                          <a:lnTo>
                            <a:pt x="116682" y="508141"/>
                          </a:lnTo>
                          <a:cubicBezTo>
                            <a:pt x="89990" y="534834"/>
                            <a:pt x="46711" y="534834"/>
                            <a:pt x="20019" y="508141"/>
                          </a:cubicBezTo>
                          <a:lnTo>
                            <a:pt x="20019" y="508140"/>
                          </a:lnTo>
                          <a:cubicBezTo>
                            <a:pt x="-6674" y="481448"/>
                            <a:pt x="-6673" y="438169"/>
                            <a:pt x="20019" y="411477"/>
                          </a:cubicBezTo>
                          <a:lnTo>
                            <a:pt x="159327" y="272170"/>
                          </a:lnTo>
                          <a:cubicBezTo>
                            <a:pt x="166000" y="265497"/>
                            <a:pt x="173711" y="260491"/>
                            <a:pt x="181939" y="257155"/>
                          </a:cubicBezTo>
                          <a:lnTo>
                            <a:pt x="298444" y="182806"/>
                          </a:lnTo>
                          <a:lnTo>
                            <a:pt x="392119" y="26"/>
                          </a:lnTo>
                          <a:cubicBezTo>
                            <a:pt x="446927" y="-1866"/>
                            <a:pt x="570604" y="96302"/>
                            <a:pt x="624762" y="139039"/>
                          </a:cubicBezTo>
                          <a:close/>
                        </a:path>
                      </a:pathLst>
                    </a:cu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350" name="台形 349"/>
                    <p:cNvSpPr/>
                    <p:nvPr/>
                  </p:nvSpPr>
                  <p:spPr>
                    <a:xfrm rot="2503523">
                      <a:off x="5005719" y="2083409"/>
                      <a:ext cx="314324" cy="158511"/>
                    </a:xfrm>
                    <a:prstGeom prst="trapezoid">
                      <a:avLst>
                        <a:gd name="adj" fmla="val 13602"/>
                      </a:avLst>
                    </a:prstGeom>
                    <a:solidFill>
                      <a:srgbClr val="7030A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347" name="片側の 2 つの角を丸めた四角形 346"/>
                  <p:cNvSpPr/>
                  <p:nvPr/>
                </p:nvSpPr>
                <p:spPr>
                  <a:xfrm rot="13287502">
                    <a:off x="3297620" y="2724846"/>
                    <a:ext cx="337709" cy="1045039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7030A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</p:grpSp>
        <p:sp>
          <p:nvSpPr>
            <p:cNvPr id="340" name="山形 339"/>
            <p:cNvSpPr/>
            <p:nvPr/>
          </p:nvSpPr>
          <p:spPr>
            <a:xfrm rot="508905">
              <a:off x="10191177" y="2411767"/>
              <a:ext cx="100873" cy="68658"/>
            </a:xfrm>
            <a:prstGeom prst="chevron">
              <a:avLst>
                <a:gd name="adj" fmla="val 91297"/>
              </a:avLst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41" name="山形 340"/>
            <p:cNvSpPr/>
            <p:nvPr/>
          </p:nvSpPr>
          <p:spPr>
            <a:xfrm rot="21091095" flipH="1">
              <a:off x="10448177" y="2411768"/>
              <a:ext cx="100873" cy="68658"/>
            </a:xfrm>
            <a:prstGeom prst="chevron">
              <a:avLst>
                <a:gd name="adj" fmla="val 91297"/>
              </a:avLst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385" name="グループ化 384"/>
          <p:cNvGrpSpPr/>
          <p:nvPr/>
        </p:nvGrpSpPr>
        <p:grpSpPr>
          <a:xfrm>
            <a:off x="484622" y="4551392"/>
            <a:ext cx="1390996" cy="1738473"/>
            <a:chOff x="5839527" y="5219032"/>
            <a:chExt cx="1219380" cy="1523987"/>
          </a:xfrm>
        </p:grpSpPr>
        <p:grpSp>
          <p:nvGrpSpPr>
            <p:cNvPr id="386" name="グループ化 385"/>
            <p:cNvGrpSpPr/>
            <p:nvPr/>
          </p:nvGrpSpPr>
          <p:grpSpPr>
            <a:xfrm>
              <a:off x="6150075" y="5445224"/>
              <a:ext cx="719603" cy="1297795"/>
              <a:chOff x="6150075" y="4718582"/>
              <a:chExt cx="719603" cy="1297795"/>
            </a:xfrm>
          </p:grpSpPr>
          <p:sp>
            <p:nvSpPr>
              <p:cNvPr id="403" name="円/楕円 539"/>
              <p:cNvSpPr/>
              <p:nvPr/>
            </p:nvSpPr>
            <p:spPr>
              <a:xfrm>
                <a:off x="6202834" y="4899542"/>
                <a:ext cx="614082" cy="777653"/>
              </a:xfrm>
              <a:prstGeom prst="ellipse">
                <a:avLst/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04" name="円/楕円 540"/>
              <p:cNvSpPr/>
              <p:nvPr/>
            </p:nvSpPr>
            <p:spPr>
              <a:xfrm>
                <a:off x="6336754" y="4886783"/>
                <a:ext cx="346242" cy="745902"/>
              </a:xfrm>
              <a:prstGeom prst="ellipse">
                <a:avLst/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05" name="フリーフォーム 404"/>
              <p:cNvSpPr/>
              <p:nvPr/>
            </p:nvSpPr>
            <p:spPr>
              <a:xfrm>
                <a:off x="6179548" y="4718582"/>
                <a:ext cx="656620" cy="546108"/>
              </a:xfrm>
              <a:custGeom>
                <a:avLst/>
                <a:gdLst>
                  <a:gd name="connsiteX0" fmla="*/ 261635 w 656620"/>
                  <a:gd name="connsiteY0" fmla="*/ 0 h 546108"/>
                  <a:gd name="connsiteX1" fmla="*/ 314364 w 656620"/>
                  <a:gd name="connsiteY1" fmla="*/ 5548 h 546108"/>
                  <a:gd name="connsiteX2" fmla="*/ 328310 w 656620"/>
                  <a:gd name="connsiteY2" fmla="*/ 10066 h 546108"/>
                  <a:gd name="connsiteX3" fmla="*/ 342257 w 656620"/>
                  <a:gd name="connsiteY3" fmla="*/ 5548 h 546108"/>
                  <a:gd name="connsiteX4" fmla="*/ 394985 w 656620"/>
                  <a:gd name="connsiteY4" fmla="*/ 0 h 546108"/>
                  <a:gd name="connsiteX5" fmla="*/ 656620 w 656620"/>
                  <a:gd name="connsiteY5" fmla="*/ 273054 h 546108"/>
                  <a:gd name="connsiteX6" fmla="*/ 394985 w 656620"/>
                  <a:gd name="connsiteY6" fmla="*/ 546108 h 546108"/>
                  <a:gd name="connsiteX7" fmla="*/ 342257 w 656620"/>
                  <a:gd name="connsiteY7" fmla="*/ 540561 h 546108"/>
                  <a:gd name="connsiteX8" fmla="*/ 328310 w 656620"/>
                  <a:gd name="connsiteY8" fmla="*/ 536043 h 546108"/>
                  <a:gd name="connsiteX9" fmla="*/ 314364 w 656620"/>
                  <a:gd name="connsiteY9" fmla="*/ 540561 h 546108"/>
                  <a:gd name="connsiteX10" fmla="*/ 261635 w 656620"/>
                  <a:gd name="connsiteY10" fmla="*/ 546108 h 546108"/>
                  <a:gd name="connsiteX11" fmla="*/ 0 w 656620"/>
                  <a:gd name="connsiteY11" fmla="*/ 273054 h 546108"/>
                  <a:gd name="connsiteX12" fmla="*/ 261635 w 656620"/>
                  <a:gd name="connsiteY12" fmla="*/ 0 h 5461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656620" h="546108">
                    <a:moveTo>
                      <a:pt x="261635" y="0"/>
                    </a:moveTo>
                    <a:cubicBezTo>
                      <a:pt x="279697" y="0"/>
                      <a:pt x="297332" y="1910"/>
                      <a:pt x="314364" y="5548"/>
                    </a:cubicBezTo>
                    <a:lnTo>
                      <a:pt x="328310" y="10066"/>
                    </a:lnTo>
                    <a:lnTo>
                      <a:pt x="342257" y="5548"/>
                    </a:lnTo>
                    <a:cubicBezTo>
                      <a:pt x="359288" y="1910"/>
                      <a:pt x="376923" y="0"/>
                      <a:pt x="394985" y="0"/>
                    </a:cubicBezTo>
                    <a:cubicBezTo>
                      <a:pt x="539482" y="0"/>
                      <a:pt x="656620" y="122250"/>
                      <a:pt x="656620" y="273054"/>
                    </a:cubicBezTo>
                    <a:cubicBezTo>
                      <a:pt x="656620" y="423858"/>
                      <a:pt x="539482" y="546108"/>
                      <a:pt x="394985" y="546108"/>
                    </a:cubicBezTo>
                    <a:cubicBezTo>
                      <a:pt x="376923" y="546108"/>
                      <a:pt x="359288" y="544198"/>
                      <a:pt x="342257" y="540561"/>
                    </a:cubicBezTo>
                    <a:lnTo>
                      <a:pt x="328310" y="536043"/>
                    </a:lnTo>
                    <a:lnTo>
                      <a:pt x="314364" y="540561"/>
                    </a:lnTo>
                    <a:cubicBezTo>
                      <a:pt x="297332" y="544198"/>
                      <a:pt x="279697" y="546108"/>
                      <a:pt x="261635" y="546108"/>
                    </a:cubicBezTo>
                    <a:cubicBezTo>
                      <a:pt x="117138" y="546108"/>
                      <a:pt x="0" y="423858"/>
                      <a:pt x="0" y="273054"/>
                    </a:cubicBezTo>
                    <a:cubicBezTo>
                      <a:pt x="0" y="122250"/>
                      <a:pt x="117138" y="0"/>
                      <a:pt x="261635" y="0"/>
                    </a:cubicBez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06" name="片側の 2 つの角を丸めた四角形 405"/>
              <p:cNvSpPr/>
              <p:nvPr/>
            </p:nvSpPr>
            <p:spPr>
              <a:xfrm rot="10800000">
                <a:off x="6439886" y="5319902"/>
                <a:ext cx="139982" cy="24436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07" name="円/楕円 544"/>
              <p:cNvSpPr/>
              <p:nvPr/>
            </p:nvSpPr>
            <p:spPr>
              <a:xfrm rot="20700000">
                <a:off x="6150075" y="5036229"/>
                <a:ext cx="174935" cy="214313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08" name="円/楕円 545"/>
              <p:cNvSpPr/>
              <p:nvPr/>
            </p:nvSpPr>
            <p:spPr>
              <a:xfrm rot="900000" flipH="1">
                <a:off x="6694743" y="5036230"/>
                <a:ext cx="174935" cy="214313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09" name="円/楕円 546"/>
              <p:cNvSpPr/>
              <p:nvPr/>
            </p:nvSpPr>
            <p:spPr>
              <a:xfrm>
                <a:off x="6233569" y="4795543"/>
                <a:ext cx="552614" cy="633231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10" name="月 409"/>
              <p:cNvSpPr/>
              <p:nvPr/>
            </p:nvSpPr>
            <p:spPr>
              <a:xfrm>
                <a:off x="6215740" y="4864617"/>
                <a:ext cx="80658" cy="572828"/>
              </a:xfrm>
              <a:prstGeom prst="moon">
                <a:avLst>
                  <a:gd name="adj" fmla="val 57905"/>
                </a:avLst>
              </a:pr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11" name="月 410"/>
              <p:cNvSpPr/>
              <p:nvPr/>
            </p:nvSpPr>
            <p:spPr>
              <a:xfrm flipH="1">
                <a:off x="6724504" y="4864617"/>
                <a:ext cx="80658" cy="572828"/>
              </a:xfrm>
              <a:prstGeom prst="moon">
                <a:avLst>
                  <a:gd name="adj" fmla="val 57905"/>
                </a:avLst>
              </a:pr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12" name="月 411"/>
              <p:cNvSpPr/>
              <p:nvPr/>
            </p:nvSpPr>
            <p:spPr>
              <a:xfrm rot="1800000">
                <a:off x="6224597" y="4735908"/>
                <a:ext cx="128812" cy="409509"/>
              </a:xfrm>
              <a:prstGeom prst="moon">
                <a:avLst>
                  <a:gd name="adj" fmla="val 51501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13" name="月 412"/>
              <p:cNvSpPr/>
              <p:nvPr/>
            </p:nvSpPr>
            <p:spPr>
              <a:xfrm rot="19800000" flipH="1">
                <a:off x="6668840" y="4735908"/>
                <a:ext cx="128812" cy="409509"/>
              </a:xfrm>
              <a:prstGeom prst="moon">
                <a:avLst>
                  <a:gd name="adj" fmla="val 51501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14" name="月 413"/>
              <p:cNvSpPr/>
              <p:nvPr/>
            </p:nvSpPr>
            <p:spPr>
              <a:xfrm rot="1800000">
                <a:off x="6301626" y="4739653"/>
                <a:ext cx="102413" cy="343879"/>
              </a:xfrm>
              <a:prstGeom prst="moon">
                <a:avLst>
                  <a:gd name="adj" fmla="val 68666"/>
                </a:avLst>
              </a:pr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15" name="月 414"/>
              <p:cNvSpPr/>
              <p:nvPr/>
            </p:nvSpPr>
            <p:spPr>
              <a:xfrm rot="19800000" flipH="1">
                <a:off x="6613858" y="4739651"/>
                <a:ext cx="102413" cy="343879"/>
              </a:xfrm>
              <a:prstGeom prst="moon">
                <a:avLst>
                  <a:gd name="adj" fmla="val 68666"/>
                </a:avLst>
              </a:pr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16" name="月 415"/>
              <p:cNvSpPr/>
              <p:nvPr/>
            </p:nvSpPr>
            <p:spPr>
              <a:xfrm rot="1800000">
                <a:off x="6368834" y="4748661"/>
                <a:ext cx="85804" cy="255580"/>
              </a:xfrm>
              <a:prstGeom prst="moon">
                <a:avLst>
                  <a:gd name="adj" fmla="val 68666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17" name="月 416"/>
              <p:cNvSpPr/>
              <p:nvPr/>
            </p:nvSpPr>
            <p:spPr>
              <a:xfrm rot="19800000" flipH="1">
                <a:off x="6565996" y="4748663"/>
                <a:ext cx="85804" cy="255580"/>
              </a:xfrm>
              <a:prstGeom prst="moon">
                <a:avLst>
                  <a:gd name="adj" fmla="val 68666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18" name="月 417"/>
              <p:cNvSpPr/>
              <p:nvPr/>
            </p:nvSpPr>
            <p:spPr>
              <a:xfrm rot="5400000">
                <a:off x="6352922" y="4863952"/>
                <a:ext cx="60416" cy="204442"/>
              </a:xfrm>
              <a:prstGeom prst="moon">
                <a:avLst/>
              </a:prstGeom>
              <a:solidFill>
                <a:srgbClr val="CC66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19" name="円/楕円 609"/>
              <p:cNvSpPr/>
              <p:nvPr/>
            </p:nvSpPr>
            <p:spPr>
              <a:xfrm>
                <a:off x="6308072" y="5036445"/>
                <a:ext cx="150117" cy="105826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20" name="円/楕円 612"/>
              <p:cNvSpPr/>
              <p:nvPr/>
            </p:nvSpPr>
            <p:spPr>
              <a:xfrm>
                <a:off x="6338059" y="5054279"/>
                <a:ext cx="90142" cy="71366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21" name="円/楕円 616"/>
              <p:cNvSpPr/>
              <p:nvPr/>
            </p:nvSpPr>
            <p:spPr>
              <a:xfrm>
                <a:off x="6359074" y="5073511"/>
                <a:ext cx="48112" cy="45719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22" name="月 421"/>
              <p:cNvSpPr/>
              <p:nvPr/>
            </p:nvSpPr>
            <p:spPr>
              <a:xfrm rot="5400000">
                <a:off x="6626766" y="4863952"/>
                <a:ext cx="60416" cy="204442"/>
              </a:xfrm>
              <a:prstGeom prst="moon">
                <a:avLst/>
              </a:prstGeom>
              <a:solidFill>
                <a:srgbClr val="CC66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23" name="円/楕円 619"/>
              <p:cNvSpPr/>
              <p:nvPr/>
            </p:nvSpPr>
            <p:spPr>
              <a:xfrm>
                <a:off x="6581916" y="5036445"/>
                <a:ext cx="150117" cy="105826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24" name="円/楕円 631"/>
              <p:cNvSpPr/>
              <p:nvPr/>
            </p:nvSpPr>
            <p:spPr>
              <a:xfrm>
                <a:off x="6611903" y="5054279"/>
                <a:ext cx="90142" cy="71366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25" name="円/楕円 641"/>
              <p:cNvSpPr/>
              <p:nvPr/>
            </p:nvSpPr>
            <p:spPr>
              <a:xfrm>
                <a:off x="6632918" y="5073511"/>
                <a:ext cx="48112" cy="45719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26" name="円/楕円 632"/>
              <p:cNvSpPr/>
              <p:nvPr/>
            </p:nvSpPr>
            <p:spPr>
              <a:xfrm>
                <a:off x="6467592" y="5230743"/>
                <a:ext cx="84568" cy="27721"/>
              </a:xfrm>
              <a:custGeom>
                <a:avLst/>
                <a:gdLst>
                  <a:gd name="connsiteX0" fmla="*/ 0 w 84568"/>
                  <a:gd name="connsiteY0" fmla="*/ 22860 h 45719"/>
                  <a:gd name="connsiteX1" fmla="*/ 42284 w 84568"/>
                  <a:gd name="connsiteY1" fmla="*/ 0 h 45719"/>
                  <a:gd name="connsiteX2" fmla="*/ 84568 w 84568"/>
                  <a:gd name="connsiteY2" fmla="*/ 22860 h 45719"/>
                  <a:gd name="connsiteX3" fmla="*/ 42284 w 84568"/>
                  <a:gd name="connsiteY3" fmla="*/ 45720 h 45719"/>
                  <a:gd name="connsiteX4" fmla="*/ 0 w 84568"/>
                  <a:gd name="connsiteY4" fmla="*/ 22860 h 45719"/>
                  <a:gd name="connsiteX0" fmla="*/ 0 w 84568"/>
                  <a:gd name="connsiteY0" fmla="*/ 22860 h 45720"/>
                  <a:gd name="connsiteX1" fmla="*/ 42284 w 84568"/>
                  <a:gd name="connsiteY1" fmla="*/ 0 h 45720"/>
                  <a:gd name="connsiteX2" fmla="*/ 84568 w 84568"/>
                  <a:gd name="connsiteY2" fmla="*/ 22860 h 45720"/>
                  <a:gd name="connsiteX3" fmla="*/ 42284 w 84568"/>
                  <a:gd name="connsiteY3" fmla="*/ 45720 h 45720"/>
                  <a:gd name="connsiteX4" fmla="*/ 0 w 84568"/>
                  <a:gd name="connsiteY4" fmla="*/ 22860 h 45720"/>
                  <a:gd name="connsiteX0" fmla="*/ 0 w 84568"/>
                  <a:gd name="connsiteY0" fmla="*/ 22860 h 45720"/>
                  <a:gd name="connsiteX1" fmla="*/ 42284 w 84568"/>
                  <a:gd name="connsiteY1" fmla="*/ 0 h 45720"/>
                  <a:gd name="connsiteX2" fmla="*/ 84568 w 84568"/>
                  <a:gd name="connsiteY2" fmla="*/ 22860 h 45720"/>
                  <a:gd name="connsiteX3" fmla="*/ 42284 w 84568"/>
                  <a:gd name="connsiteY3" fmla="*/ 45720 h 45720"/>
                  <a:gd name="connsiteX4" fmla="*/ 0 w 84568"/>
                  <a:gd name="connsiteY4" fmla="*/ 22860 h 45720"/>
                  <a:gd name="connsiteX0" fmla="*/ 0 w 84568"/>
                  <a:gd name="connsiteY0" fmla="*/ 4861 h 27721"/>
                  <a:gd name="connsiteX1" fmla="*/ 42284 w 84568"/>
                  <a:gd name="connsiteY1" fmla="*/ 8195 h 27721"/>
                  <a:gd name="connsiteX2" fmla="*/ 84568 w 84568"/>
                  <a:gd name="connsiteY2" fmla="*/ 4861 h 27721"/>
                  <a:gd name="connsiteX3" fmla="*/ 42284 w 84568"/>
                  <a:gd name="connsiteY3" fmla="*/ 27721 h 27721"/>
                  <a:gd name="connsiteX4" fmla="*/ 0 w 84568"/>
                  <a:gd name="connsiteY4" fmla="*/ 4861 h 277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4568" h="27721">
                    <a:moveTo>
                      <a:pt x="0" y="4861"/>
                    </a:moveTo>
                    <a:cubicBezTo>
                      <a:pt x="0" y="-7764"/>
                      <a:pt x="18931" y="8195"/>
                      <a:pt x="42284" y="8195"/>
                    </a:cubicBezTo>
                    <a:cubicBezTo>
                      <a:pt x="65637" y="8195"/>
                      <a:pt x="84568" y="-7764"/>
                      <a:pt x="84568" y="4861"/>
                    </a:cubicBezTo>
                    <a:cubicBezTo>
                      <a:pt x="84568" y="17486"/>
                      <a:pt x="65637" y="27721"/>
                      <a:pt x="42284" y="27721"/>
                    </a:cubicBezTo>
                    <a:cubicBezTo>
                      <a:pt x="18931" y="27721"/>
                      <a:pt x="0" y="17486"/>
                      <a:pt x="0" y="4861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27" name="片側の 2 つの角を丸めた四角形 426"/>
              <p:cNvSpPr/>
              <p:nvPr/>
            </p:nvSpPr>
            <p:spPr>
              <a:xfrm>
                <a:off x="6230227" y="5473933"/>
                <a:ext cx="562934" cy="502092"/>
              </a:xfrm>
              <a:prstGeom prst="round2SameRect">
                <a:avLst>
                  <a:gd name="adj1" fmla="val 41975"/>
                  <a:gd name="adj2" fmla="val 0"/>
                </a:avLst>
              </a:prstGeom>
              <a:solidFill>
                <a:srgbClr val="FFCCCC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28" name="フリーフォーム 427"/>
              <p:cNvSpPr/>
              <p:nvPr/>
            </p:nvSpPr>
            <p:spPr>
              <a:xfrm>
                <a:off x="6209261" y="5490174"/>
                <a:ext cx="604867" cy="526203"/>
              </a:xfrm>
              <a:custGeom>
                <a:avLst/>
                <a:gdLst>
                  <a:gd name="connsiteX0" fmla="*/ 141626 w 604867"/>
                  <a:gd name="connsiteY0" fmla="*/ 0 h 526203"/>
                  <a:gd name="connsiteX1" fmla="*/ 302434 w 604867"/>
                  <a:gd name="connsiteY1" fmla="*/ 456550 h 526203"/>
                  <a:gd name="connsiteX2" fmla="*/ 463242 w 604867"/>
                  <a:gd name="connsiteY2" fmla="*/ 1 h 526203"/>
                  <a:gd name="connsiteX3" fmla="*/ 476513 w 604867"/>
                  <a:gd name="connsiteY3" fmla="*/ 4120 h 526203"/>
                  <a:gd name="connsiteX4" fmla="*/ 604867 w 604867"/>
                  <a:gd name="connsiteY4" fmla="*/ 197761 h 526203"/>
                  <a:gd name="connsiteX5" fmla="*/ 604867 w 604867"/>
                  <a:gd name="connsiteY5" fmla="*/ 526203 h 526203"/>
                  <a:gd name="connsiteX6" fmla="*/ 0 w 604867"/>
                  <a:gd name="connsiteY6" fmla="*/ 526203 h 526203"/>
                  <a:gd name="connsiteX7" fmla="*/ 0 w 604867"/>
                  <a:gd name="connsiteY7" fmla="*/ 197761 h 526203"/>
                  <a:gd name="connsiteX8" fmla="*/ 128354 w 604867"/>
                  <a:gd name="connsiteY8" fmla="*/ 4120 h 5262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04867" h="526203">
                    <a:moveTo>
                      <a:pt x="141626" y="0"/>
                    </a:moveTo>
                    <a:lnTo>
                      <a:pt x="302434" y="456550"/>
                    </a:lnTo>
                    <a:lnTo>
                      <a:pt x="463242" y="1"/>
                    </a:lnTo>
                    <a:lnTo>
                      <a:pt x="476513" y="4120"/>
                    </a:lnTo>
                    <a:cubicBezTo>
                      <a:pt x="551942" y="36024"/>
                      <a:pt x="604867" y="110712"/>
                      <a:pt x="604867" y="197761"/>
                    </a:cubicBezTo>
                    <a:lnTo>
                      <a:pt x="604867" y="526203"/>
                    </a:lnTo>
                    <a:lnTo>
                      <a:pt x="0" y="526203"/>
                    </a:lnTo>
                    <a:lnTo>
                      <a:pt x="0" y="197761"/>
                    </a:lnTo>
                    <a:cubicBezTo>
                      <a:pt x="0" y="110712"/>
                      <a:pt x="52926" y="36024"/>
                      <a:pt x="128354" y="4120"/>
                    </a:cubicBezTo>
                    <a:close/>
                  </a:path>
                </a:pathLst>
              </a:custGeom>
              <a:solidFill>
                <a:srgbClr val="FF33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29" name="直角三角形 428"/>
              <p:cNvSpPr/>
              <p:nvPr/>
            </p:nvSpPr>
            <p:spPr>
              <a:xfrm rot="5400000">
                <a:off x="6346055" y="5481430"/>
                <a:ext cx="166542" cy="149231"/>
              </a:xfrm>
              <a:prstGeom prst="rtTriangle">
                <a:avLst/>
              </a:prstGeom>
              <a:solidFill>
                <a:srgbClr val="FFCCCC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30" name="直角三角形 429"/>
              <p:cNvSpPr/>
              <p:nvPr/>
            </p:nvSpPr>
            <p:spPr>
              <a:xfrm rot="16200000" flipH="1">
                <a:off x="6510792" y="5481430"/>
                <a:ext cx="166542" cy="149231"/>
              </a:xfrm>
              <a:prstGeom prst="rtTriangle">
                <a:avLst/>
              </a:prstGeom>
              <a:solidFill>
                <a:srgbClr val="FFCCCC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31" name="円/楕円 4"/>
              <p:cNvSpPr/>
              <p:nvPr/>
            </p:nvSpPr>
            <p:spPr>
              <a:xfrm>
                <a:off x="6435771" y="5313020"/>
                <a:ext cx="148210" cy="45719"/>
              </a:xfrm>
              <a:custGeom>
                <a:avLst/>
                <a:gdLst/>
                <a:ahLst/>
                <a:cxnLst/>
                <a:rect l="l" t="t" r="r" b="b"/>
                <a:pathLst>
                  <a:path w="194934" h="36810">
                    <a:moveTo>
                      <a:pt x="0" y="0"/>
                    </a:moveTo>
                    <a:cubicBezTo>
                      <a:pt x="27202" y="6486"/>
                      <a:pt x="60957" y="9752"/>
                      <a:pt x="97467" y="9752"/>
                    </a:cubicBezTo>
                    <a:cubicBezTo>
                      <a:pt x="133977" y="9752"/>
                      <a:pt x="167732" y="6486"/>
                      <a:pt x="194934" y="0"/>
                    </a:cubicBezTo>
                    <a:cubicBezTo>
                      <a:pt x="186588" y="21408"/>
                      <a:pt x="146006" y="36810"/>
                      <a:pt x="97467" y="36810"/>
                    </a:cubicBezTo>
                    <a:cubicBezTo>
                      <a:pt x="48928" y="36810"/>
                      <a:pt x="8346" y="21408"/>
                      <a:pt x="0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387" name="月 386"/>
            <p:cNvSpPr/>
            <p:nvPr/>
          </p:nvSpPr>
          <p:spPr>
            <a:xfrm rot="5400000">
              <a:off x="6349600" y="5715794"/>
              <a:ext cx="67057" cy="146551"/>
            </a:xfrm>
            <a:prstGeom prst="moon">
              <a:avLst>
                <a:gd name="adj" fmla="val 69887"/>
              </a:avLst>
            </a:prstGeom>
            <a:solidFill>
              <a:srgbClr val="00B0F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88" name="月 387"/>
            <p:cNvSpPr/>
            <p:nvPr/>
          </p:nvSpPr>
          <p:spPr>
            <a:xfrm rot="5400000">
              <a:off x="6623444" y="5715794"/>
              <a:ext cx="67057" cy="146551"/>
            </a:xfrm>
            <a:prstGeom prst="moon">
              <a:avLst>
                <a:gd name="adj" fmla="val 64205"/>
              </a:avLst>
            </a:prstGeom>
            <a:solidFill>
              <a:srgbClr val="00B0F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389" name="グループ化 388"/>
            <p:cNvGrpSpPr/>
            <p:nvPr/>
          </p:nvGrpSpPr>
          <p:grpSpPr>
            <a:xfrm>
              <a:off x="5969636" y="5509304"/>
              <a:ext cx="1089271" cy="784558"/>
              <a:chOff x="5969636" y="5509304"/>
              <a:chExt cx="1089271" cy="784558"/>
            </a:xfrm>
          </p:grpSpPr>
          <p:grpSp>
            <p:nvGrpSpPr>
              <p:cNvPr id="395" name="グループ化 394"/>
              <p:cNvGrpSpPr/>
              <p:nvPr/>
            </p:nvGrpSpPr>
            <p:grpSpPr>
              <a:xfrm>
                <a:off x="6383129" y="5545187"/>
                <a:ext cx="675778" cy="748675"/>
                <a:chOff x="5130621" y="3211895"/>
                <a:chExt cx="675778" cy="748675"/>
              </a:xfrm>
            </p:grpSpPr>
            <p:sp>
              <p:nvSpPr>
                <p:cNvPr id="400" name="角丸四角形 4"/>
                <p:cNvSpPr/>
                <p:nvPr/>
              </p:nvSpPr>
              <p:spPr>
                <a:xfrm rot="8735253" flipH="1">
                  <a:off x="5130621" y="3211895"/>
                  <a:ext cx="321292" cy="286027"/>
                </a:xfrm>
                <a:custGeom>
                  <a:avLst/>
                  <a:gdLst>
                    <a:gd name="connsiteX0" fmla="*/ 1806 w 838017"/>
                    <a:gd name="connsiteY0" fmla="*/ 546257 h 675821"/>
                    <a:gd name="connsiteX1" fmla="*/ 12952 w 838017"/>
                    <a:gd name="connsiteY1" fmla="*/ 525074 h 675821"/>
                    <a:gd name="connsiteX2" fmla="*/ 59067 w 838017"/>
                    <a:gd name="connsiteY2" fmla="*/ 497678 h 675821"/>
                    <a:gd name="connsiteX3" fmla="*/ 100244 w 838017"/>
                    <a:gd name="connsiteY3" fmla="*/ 488628 h 675821"/>
                    <a:gd name="connsiteX4" fmla="*/ 54928 w 838017"/>
                    <a:gd name="connsiteY4" fmla="*/ 448841 h 675821"/>
                    <a:gd name="connsiteX5" fmla="*/ 55646 w 838017"/>
                    <a:gd name="connsiteY5" fmla="*/ 425743 h 675821"/>
                    <a:gd name="connsiteX6" fmla="*/ 66792 w 838017"/>
                    <a:gd name="connsiteY6" fmla="*/ 404560 h 675821"/>
                    <a:gd name="connsiteX7" fmla="*/ 112907 w 838017"/>
                    <a:gd name="connsiteY7" fmla="*/ 377164 h 675821"/>
                    <a:gd name="connsiteX8" fmla="*/ 269211 w 838017"/>
                    <a:gd name="connsiteY8" fmla="*/ 342814 h 675821"/>
                    <a:gd name="connsiteX9" fmla="*/ 382846 w 838017"/>
                    <a:gd name="connsiteY9" fmla="*/ 271062 h 675821"/>
                    <a:gd name="connsiteX10" fmla="*/ 390224 w 838017"/>
                    <a:gd name="connsiteY10" fmla="*/ 262465 h 675821"/>
                    <a:gd name="connsiteX11" fmla="*/ 282312 w 838017"/>
                    <a:gd name="connsiteY11" fmla="*/ 262465 h 675821"/>
                    <a:gd name="connsiteX12" fmla="*/ 282312 w 838017"/>
                    <a:gd name="connsiteY12" fmla="*/ 130311 h 675821"/>
                    <a:gd name="connsiteX13" fmla="*/ 503642 w 838017"/>
                    <a:gd name="connsiteY13" fmla="*/ 130311 h 675821"/>
                    <a:gd name="connsiteX14" fmla="*/ 569841 w 838017"/>
                    <a:gd name="connsiteY14" fmla="*/ 53175 h 675821"/>
                    <a:gd name="connsiteX15" fmla="*/ 784843 w 838017"/>
                    <a:gd name="connsiteY15" fmla="*/ 36770 h 675821"/>
                    <a:gd name="connsiteX16" fmla="*/ 801247 w 838017"/>
                    <a:gd name="connsiteY16" fmla="*/ 251772 h 675821"/>
                    <a:gd name="connsiteX17" fmla="*/ 681089 w 838017"/>
                    <a:gd name="connsiteY17" fmla="*/ 391780 h 675821"/>
                    <a:gd name="connsiteX18" fmla="*/ 673163 w 838017"/>
                    <a:gd name="connsiteY18" fmla="*/ 404611 h 675821"/>
                    <a:gd name="connsiteX19" fmla="*/ 617412 w 838017"/>
                    <a:gd name="connsiteY19" fmla="*/ 465976 h 675821"/>
                    <a:gd name="connsiteX20" fmla="*/ 602855 w 838017"/>
                    <a:gd name="connsiteY20" fmla="*/ 482938 h 675821"/>
                    <a:gd name="connsiteX21" fmla="*/ 602376 w 838017"/>
                    <a:gd name="connsiteY21" fmla="*/ 482526 h 675821"/>
                    <a:gd name="connsiteX22" fmla="*/ 509362 w 838017"/>
                    <a:gd name="connsiteY22" fmla="*/ 584907 h 675821"/>
                    <a:gd name="connsiteX23" fmla="*/ 503806 w 838017"/>
                    <a:gd name="connsiteY23" fmla="*/ 589185 h 675821"/>
                    <a:gd name="connsiteX24" fmla="*/ 503527 w 838017"/>
                    <a:gd name="connsiteY24" fmla="*/ 589400 h 675821"/>
                    <a:gd name="connsiteX25" fmla="*/ 488983 w 838017"/>
                    <a:gd name="connsiteY25" fmla="*/ 600075 h 675821"/>
                    <a:gd name="connsiteX26" fmla="*/ 484229 w 838017"/>
                    <a:gd name="connsiteY26" fmla="*/ 603564 h 675821"/>
                    <a:gd name="connsiteX27" fmla="*/ 353095 w 838017"/>
                    <a:gd name="connsiteY27" fmla="*/ 668557 h 675821"/>
                    <a:gd name="connsiteX28" fmla="*/ 274455 w 838017"/>
                    <a:gd name="connsiteY28" fmla="*/ 648193 h 675821"/>
                    <a:gd name="connsiteX29" fmla="*/ 271614 w 838017"/>
                    <a:gd name="connsiteY29" fmla="*/ 636113 h 675821"/>
                    <a:gd name="connsiteX30" fmla="*/ 211767 w 838017"/>
                    <a:gd name="connsiteY30" fmla="*/ 663394 h 675821"/>
                    <a:gd name="connsiteX31" fmla="*/ 122366 w 838017"/>
                    <a:gd name="connsiteY31" fmla="*/ 640886 h 675821"/>
                    <a:gd name="connsiteX32" fmla="*/ 122875 w 838017"/>
                    <a:gd name="connsiteY32" fmla="*/ 601528 h 675821"/>
                    <a:gd name="connsiteX33" fmla="*/ 83777 w 838017"/>
                    <a:gd name="connsiteY33" fmla="*/ 610120 h 675821"/>
                    <a:gd name="connsiteX34" fmla="*/ 1088 w 838017"/>
                    <a:gd name="connsiteY34" fmla="*/ 569355 h 675821"/>
                    <a:gd name="connsiteX35" fmla="*/ 1806 w 838017"/>
                    <a:gd name="connsiteY35" fmla="*/ 546257 h 675821"/>
                    <a:gd name="connsiteX0" fmla="*/ 1806 w 838017"/>
                    <a:gd name="connsiteY0" fmla="*/ 546257 h 675821"/>
                    <a:gd name="connsiteX1" fmla="*/ 12952 w 838017"/>
                    <a:gd name="connsiteY1" fmla="*/ 525074 h 675821"/>
                    <a:gd name="connsiteX2" fmla="*/ 59067 w 838017"/>
                    <a:gd name="connsiteY2" fmla="*/ 497678 h 675821"/>
                    <a:gd name="connsiteX3" fmla="*/ 100244 w 838017"/>
                    <a:gd name="connsiteY3" fmla="*/ 488628 h 675821"/>
                    <a:gd name="connsiteX4" fmla="*/ 54928 w 838017"/>
                    <a:gd name="connsiteY4" fmla="*/ 448841 h 675821"/>
                    <a:gd name="connsiteX5" fmla="*/ 55646 w 838017"/>
                    <a:gd name="connsiteY5" fmla="*/ 425743 h 675821"/>
                    <a:gd name="connsiteX6" fmla="*/ 66792 w 838017"/>
                    <a:gd name="connsiteY6" fmla="*/ 404560 h 675821"/>
                    <a:gd name="connsiteX7" fmla="*/ 112907 w 838017"/>
                    <a:gd name="connsiteY7" fmla="*/ 377164 h 675821"/>
                    <a:gd name="connsiteX8" fmla="*/ 269211 w 838017"/>
                    <a:gd name="connsiteY8" fmla="*/ 342814 h 675821"/>
                    <a:gd name="connsiteX9" fmla="*/ 382846 w 838017"/>
                    <a:gd name="connsiteY9" fmla="*/ 271062 h 675821"/>
                    <a:gd name="connsiteX10" fmla="*/ 390224 w 838017"/>
                    <a:gd name="connsiteY10" fmla="*/ 262465 h 675821"/>
                    <a:gd name="connsiteX11" fmla="*/ 282312 w 838017"/>
                    <a:gd name="connsiteY11" fmla="*/ 130311 h 675821"/>
                    <a:gd name="connsiteX12" fmla="*/ 503642 w 838017"/>
                    <a:gd name="connsiteY12" fmla="*/ 130311 h 675821"/>
                    <a:gd name="connsiteX13" fmla="*/ 569841 w 838017"/>
                    <a:gd name="connsiteY13" fmla="*/ 53175 h 675821"/>
                    <a:gd name="connsiteX14" fmla="*/ 784843 w 838017"/>
                    <a:gd name="connsiteY14" fmla="*/ 36770 h 675821"/>
                    <a:gd name="connsiteX15" fmla="*/ 801247 w 838017"/>
                    <a:gd name="connsiteY15" fmla="*/ 251772 h 675821"/>
                    <a:gd name="connsiteX16" fmla="*/ 681089 w 838017"/>
                    <a:gd name="connsiteY16" fmla="*/ 391780 h 675821"/>
                    <a:gd name="connsiteX17" fmla="*/ 673163 w 838017"/>
                    <a:gd name="connsiteY17" fmla="*/ 404611 h 675821"/>
                    <a:gd name="connsiteX18" fmla="*/ 617412 w 838017"/>
                    <a:gd name="connsiteY18" fmla="*/ 465976 h 675821"/>
                    <a:gd name="connsiteX19" fmla="*/ 602855 w 838017"/>
                    <a:gd name="connsiteY19" fmla="*/ 482938 h 675821"/>
                    <a:gd name="connsiteX20" fmla="*/ 602376 w 838017"/>
                    <a:gd name="connsiteY20" fmla="*/ 482526 h 675821"/>
                    <a:gd name="connsiteX21" fmla="*/ 509362 w 838017"/>
                    <a:gd name="connsiteY21" fmla="*/ 584907 h 675821"/>
                    <a:gd name="connsiteX22" fmla="*/ 503806 w 838017"/>
                    <a:gd name="connsiteY22" fmla="*/ 589185 h 675821"/>
                    <a:gd name="connsiteX23" fmla="*/ 503527 w 838017"/>
                    <a:gd name="connsiteY23" fmla="*/ 589400 h 675821"/>
                    <a:gd name="connsiteX24" fmla="*/ 488983 w 838017"/>
                    <a:gd name="connsiteY24" fmla="*/ 600075 h 675821"/>
                    <a:gd name="connsiteX25" fmla="*/ 484229 w 838017"/>
                    <a:gd name="connsiteY25" fmla="*/ 603564 h 675821"/>
                    <a:gd name="connsiteX26" fmla="*/ 353095 w 838017"/>
                    <a:gd name="connsiteY26" fmla="*/ 668557 h 675821"/>
                    <a:gd name="connsiteX27" fmla="*/ 274455 w 838017"/>
                    <a:gd name="connsiteY27" fmla="*/ 648193 h 675821"/>
                    <a:gd name="connsiteX28" fmla="*/ 271614 w 838017"/>
                    <a:gd name="connsiteY28" fmla="*/ 636113 h 675821"/>
                    <a:gd name="connsiteX29" fmla="*/ 211767 w 838017"/>
                    <a:gd name="connsiteY29" fmla="*/ 663394 h 675821"/>
                    <a:gd name="connsiteX30" fmla="*/ 122366 w 838017"/>
                    <a:gd name="connsiteY30" fmla="*/ 640886 h 675821"/>
                    <a:gd name="connsiteX31" fmla="*/ 122875 w 838017"/>
                    <a:gd name="connsiteY31" fmla="*/ 601528 h 675821"/>
                    <a:gd name="connsiteX32" fmla="*/ 83777 w 838017"/>
                    <a:gd name="connsiteY32" fmla="*/ 610120 h 675821"/>
                    <a:gd name="connsiteX33" fmla="*/ 1088 w 838017"/>
                    <a:gd name="connsiteY33" fmla="*/ 569355 h 675821"/>
                    <a:gd name="connsiteX34" fmla="*/ 1806 w 838017"/>
                    <a:gd name="connsiteY34" fmla="*/ 546257 h 675821"/>
                    <a:gd name="connsiteX0" fmla="*/ 1806 w 838017"/>
                    <a:gd name="connsiteY0" fmla="*/ 546257 h 675821"/>
                    <a:gd name="connsiteX1" fmla="*/ 12952 w 838017"/>
                    <a:gd name="connsiteY1" fmla="*/ 525074 h 675821"/>
                    <a:gd name="connsiteX2" fmla="*/ 59067 w 838017"/>
                    <a:gd name="connsiteY2" fmla="*/ 497678 h 675821"/>
                    <a:gd name="connsiteX3" fmla="*/ 100244 w 838017"/>
                    <a:gd name="connsiteY3" fmla="*/ 488628 h 675821"/>
                    <a:gd name="connsiteX4" fmla="*/ 54928 w 838017"/>
                    <a:gd name="connsiteY4" fmla="*/ 448841 h 675821"/>
                    <a:gd name="connsiteX5" fmla="*/ 55646 w 838017"/>
                    <a:gd name="connsiteY5" fmla="*/ 425743 h 675821"/>
                    <a:gd name="connsiteX6" fmla="*/ 66792 w 838017"/>
                    <a:gd name="connsiteY6" fmla="*/ 404560 h 675821"/>
                    <a:gd name="connsiteX7" fmla="*/ 112907 w 838017"/>
                    <a:gd name="connsiteY7" fmla="*/ 377164 h 675821"/>
                    <a:gd name="connsiteX8" fmla="*/ 269211 w 838017"/>
                    <a:gd name="connsiteY8" fmla="*/ 342814 h 675821"/>
                    <a:gd name="connsiteX9" fmla="*/ 382846 w 838017"/>
                    <a:gd name="connsiteY9" fmla="*/ 271062 h 675821"/>
                    <a:gd name="connsiteX10" fmla="*/ 390224 w 838017"/>
                    <a:gd name="connsiteY10" fmla="*/ 262465 h 675821"/>
                    <a:gd name="connsiteX11" fmla="*/ 503642 w 838017"/>
                    <a:gd name="connsiteY11" fmla="*/ 130311 h 675821"/>
                    <a:gd name="connsiteX12" fmla="*/ 569841 w 838017"/>
                    <a:gd name="connsiteY12" fmla="*/ 53175 h 675821"/>
                    <a:gd name="connsiteX13" fmla="*/ 784843 w 838017"/>
                    <a:gd name="connsiteY13" fmla="*/ 36770 h 675821"/>
                    <a:gd name="connsiteX14" fmla="*/ 801247 w 838017"/>
                    <a:gd name="connsiteY14" fmla="*/ 251772 h 675821"/>
                    <a:gd name="connsiteX15" fmla="*/ 681089 w 838017"/>
                    <a:gd name="connsiteY15" fmla="*/ 391780 h 675821"/>
                    <a:gd name="connsiteX16" fmla="*/ 673163 w 838017"/>
                    <a:gd name="connsiteY16" fmla="*/ 404611 h 675821"/>
                    <a:gd name="connsiteX17" fmla="*/ 617412 w 838017"/>
                    <a:gd name="connsiteY17" fmla="*/ 465976 h 675821"/>
                    <a:gd name="connsiteX18" fmla="*/ 602855 w 838017"/>
                    <a:gd name="connsiteY18" fmla="*/ 482938 h 675821"/>
                    <a:gd name="connsiteX19" fmla="*/ 602376 w 838017"/>
                    <a:gd name="connsiteY19" fmla="*/ 482526 h 675821"/>
                    <a:gd name="connsiteX20" fmla="*/ 509362 w 838017"/>
                    <a:gd name="connsiteY20" fmla="*/ 584907 h 675821"/>
                    <a:gd name="connsiteX21" fmla="*/ 503806 w 838017"/>
                    <a:gd name="connsiteY21" fmla="*/ 589185 h 675821"/>
                    <a:gd name="connsiteX22" fmla="*/ 503527 w 838017"/>
                    <a:gd name="connsiteY22" fmla="*/ 589400 h 675821"/>
                    <a:gd name="connsiteX23" fmla="*/ 488983 w 838017"/>
                    <a:gd name="connsiteY23" fmla="*/ 600075 h 675821"/>
                    <a:gd name="connsiteX24" fmla="*/ 484229 w 838017"/>
                    <a:gd name="connsiteY24" fmla="*/ 603564 h 675821"/>
                    <a:gd name="connsiteX25" fmla="*/ 353095 w 838017"/>
                    <a:gd name="connsiteY25" fmla="*/ 668557 h 675821"/>
                    <a:gd name="connsiteX26" fmla="*/ 274455 w 838017"/>
                    <a:gd name="connsiteY26" fmla="*/ 648193 h 675821"/>
                    <a:gd name="connsiteX27" fmla="*/ 271614 w 838017"/>
                    <a:gd name="connsiteY27" fmla="*/ 636113 h 675821"/>
                    <a:gd name="connsiteX28" fmla="*/ 211767 w 838017"/>
                    <a:gd name="connsiteY28" fmla="*/ 663394 h 675821"/>
                    <a:gd name="connsiteX29" fmla="*/ 122366 w 838017"/>
                    <a:gd name="connsiteY29" fmla="*/ 640886 h 675821"/>
                    <a:gd name="connsiteX30" fmla="*/ 122875 w 838017"/>
                    <a:gd name="connsiteY30" fmla="*/ 601528 h 675821"/>
                    <a:gd name="connsiteX31" fmla="*/ 83777 w 838017"/>
                    <a:gd name="connsiteY31" fmla="*/ 610120 h 675821"/>
                    <a:gd name="connsiteX32" fmla="*/ 1088 w 838017"/>
                    <a:gd name="connsiteY32" fmla="*/ 569355 h 675821"/>
                    <a:gd name="connsiteX33" fmla="*/ 1806 w 838017"/>
                    <a:gd name="connsiteY33" fmla="*/ 546257 h 675821"/>
                    <a:gd name="connsiteX0" fmla="*/ 1806 w 838017"/>
                    <a:gd name="connsiteY0" fmla="*/ 546257 h 675821"/>
                    <a:gd name="connsiteX1" fmla="*/ 12952 w 838017"/>
                    <a:gd name="connsiteY1" fmla="*/ 525074 h 675821"/>
                    <a:gd name="connsiteX2" fmla="*/ 59067 w 838017"/>
                    <a:gd name="connsiteY2" fmla="*/ 497678 h 675821"/>
                    <a:gd name="connsiteX3" fmla="*/ 100244 w 838017"/>
                    <a:gd name="connsiteY3" fmla="*/ 488628 h 675821"/>
                    <a:gd name="connsiteX4" fmla="*/ 54928 w 838017"/>
                    <a:gd name="connsiteY4" fmla="*/ 448841 h 675821"/>
                    <a:gd name="connsiteX5" fmla="*/ 55646 w 838017"/>
                    <a:gd name="connsiteY5" fmla="*/ 425743 h 675821"/>
                    <a:gd name="connsiteX6" fmla="*/ 66792 w 838017"/>
                    <a:gd name="connsiteY6" fmla="*/ 404560 h 675821"/>
                    <a:gd name="connsiteX7" fmla="*/ 112907 w 838017"/>
                    <a:gd name="connsiteY7" fmla="*/ 377164 h 675821"/>
                    <a:gd name="connsiteX8" fmla="*/ 269211 w 838017"/>
                    <a:gd name="connsiteY8" fmla="*/ 342814 h 675821"/>
                    <a:gd name="connsiteX9" fmla="*/ 382846 w 838017"/>
                    <a:gd name="connsiteY9" fmla="*/ 271062 h 675821"/>
                    <a:gd name="connsiteX10" fmla="*/ 503642 w 838017"/>
                    <a:gd name="connsiteY10" fmla="*/ 130311 h 675821"/>
                    <a:gd name="connsiteX11" fmla="*/ 569841 w 838017"/>
                    <a:gd name="connsiteY11" fmla="*/ 53175 h 675821"/>
                    <a:gd name="connsiteX12" fmla="*/ 784843 w 838017"/>
                    <a:gd name="connsiteY12" fmla="*/ 36770 h 675821"/>
                    <a:gd name="connsiteX13" fmla="*/ 801247 w 838017"/>
                    <a:gd name="connsiteY13" fmla="*/ 251772 h 675821"/>
                    <a:gd name="connsiteX14" fmla="*/ 681089 w 838017"/>
                    <a:gd name="connsiteY14" fmla="*/ 391780 h 675821"/>
                    <a:gd name="connsiteX15" fmla="*/ 673163 w 838017"/>
                    <a:gd name="connsiteY15" fmla="*/ 404611 h 675821"/>
                    <a:gd name="connsiteX16" fmla="*/ 617412 w 838017"/>
                    <a:gd name="connsiteY16" fmla="*/ 465976 h 675821"/>
                    <a:gd name="connsiteX17" fmla="*/ 602855 w 838017"/>
                    <a:gd name="connsiteY17" fmla="*/ 482938 h 675821"/>
                    <a:gd name="connsiteX18" fmla="*/ 602376 w 838017"/>
                    <a:gd name="connsiteY18" fmla="*/ 482526 h 675821"/>
                    <a:gd name="connsiteX19" fmla="*/ 509362 w 838017"/>
                    <a:gd name="connsiteY19" fmla="*/ 584907 h 675821"/>
                    <a:gd name="connsiteX20" fmla="*/ 503806 w 838017"/>
                    <a:gd name="connsiteY20" fmla="*/ 589185 h 675821"/>
                    <a:gd name="connsiteX21" fmla="*/ 503527 w 838017"/>
                    <a:gd name="connsiteY21" fmla="*/ 589400 h 675821"/>
                    <a:gd name="connsiteX22" fmla="*/ 488983 w 838017"/>
                    <a:gd name="connsiteY22" fmla="*/ 600075 h 675821"/>
                    <a:gd name="connsiteX23" fmla="*/ 484229 w 838017"/>
                    <a:gd name="connsiteY23" fmla="*/ 603564 h 675821"/>
                    <a:gd name="connsiteX24" fmla="*/ 353095 w 838017"/>
                    <a:gd name="connsiteY24" fmla="*/ 668557 h 675821"/>
                    <a:gd name="connsiteX25" fmla="*/ 274455 w 838017"/>
                    <a:gd name="connsiteY25" fmla="*/ 648193 h 675821"/>
                    <a:gd name="connsiteX26" fmla="*/ 271614 w 838017"/>
                    <a:gd name="connsiteY26" fmla="*/ 636113 h 675821"/>
                    <a:gd name="connsiteX27" fmla="*/ 211767 w 838017"/>
                    <a:gd name="connsiteY27" fmla="*/ 663394 h 675821"/>
                    <a:gd name="connsiteX28" fmla="*/ 122366 w 838017"/>
                    <a:gd name="connsiteY28" fmla="*/ 640886 h 675821"/>
                    <a:gd name="connsiteX29" fmla="*/ 122875 w 838017"/>
                    <a:gd name="connsiteY29" fmla="*/ 601528 h 675821"/>
                    <a:gd name="connsiteX30" fmla="*/ 83777 w 838017"/>
                    <a:gd name="connsiteY30" fmla="*/ 610120 h 675821"/>
                    <a:gd name="connsiteX31" fmla="*/ 1088 w 838017"/>
                    <a:gd name="connsiteY31" fmla="*/ 569355 h 675821"/>
                    <a:gd name="connsiteX32" fmla="*/ 1806 w 838017"/>
                    <a:gd name="connsiteY32" fmla="*/ 546257 h 675821"/>
                    <a:gd name="connsiteX0" fmla="*/ 1806 w 838017"/>
                    <a:gd name="connsiteY0" fmla="*/ 546257 h 675821"/>
                    <a:gd name="connsiteX1" fmla="*/ 12952 w 838017"/>
                    <a:gd name="connsiteY1" fmla="*/ 525074 h 675821"/>
                    <a:gd name="connsiteX2" fmla="*/ 59067 w 838017"/>
                    <a:gd name="connsiteY2" fmla="*/ 497678 h 675821"/>
                    <a:gd name="connsiteX3" fmla="*/ 100244 w 838017"/>
                    <a:gd name="connsiteY3" fmla="*/ 488628 h 675821"/>
                    <a:gd name="connsiteX4" fmla="*/ 54928 w 838017"/>
                    <a:gd name="connsiteY4" fmla="*/ 448841 h 675821"/>
                    <a:gd name="connsiteX5" fmla="*/ 55646 w 838017"/>
                    <a:gd name="connsiteY5" fmla="*/ 425743 h 675821"/>
                    <a:gd name="connsiteX6" fmla="*/ 66792 w 838017"/>
                    <a:gd name="connsiteY6" fmla="*/ 404560 h 675821"/>
                    <a:gd name="connsiteX7" fmla="*/ 112907 w 838017"/>
                    <a:gd name="connsiteY7" fmla="*/ 377164 h 675821"/>
                    <a:gd name="connsiteX8" fmla="*/ 269211 w 838017"/>
                    <a:gd name="connsiteY8" fmla="*/ 342814 h 675821"/>
                    <a:gd name="connsiteX9" fmla="*/ 382846 w 838017"/>
                    <a:gd name="connsiteY9" fmla="*/ 271062 h 675821"/>
                    <a:gd name="connsiteX10" fmla="*/ 503642 w 838017"/>
                    <a:gd name="connsiteY10" fmla="*/ 130311 h 675821"/>
                    <a:gd name="connsiteX11" fmla="*/ 569841 w 838017"/>
                    <a:gd name="connsiteY11" fmla="*/ 53175 h 675821"/>
                    <a:gd name="connsiteX12" fmla="*/ 784843 w 838017"/>
                    <a:gd name="connsiteY12" fmla="*/ 36770 h 675821"/>
                    <a:gd name="connsiteX13" fmla="*/ 801247 w 838017"/>
                    <a:gd name="connsiteY13" fmla="*/ 251772 h 675821"/>
                    <a:gd name="connsiteX14" fmla="*/ 681089 w 838017"/>
                    <a:gd name="connsiteY14" fmla="*/ 391780 h 675821"/>
                    <a:gd name="connsiteX15" fmla="*/ 673163 w 838017"/>
                    <a:gd name="connsiteY15" fmla="*/ 404611 h 675821"/>
                    <a:gd name="connsiteX16" fmla="*/ 617412 w 838017"/>
                    <a:gd name="connsiteY16" fmla="*/ 465976 h 675821"/>
                    <a:gd name="connsiteX17" fmla="*/ 602855 w 838017"/>
                    <a:gd name="connsiteY17" fmla="*/ 482938 h 675821"/>
                    <a:gd name="connsiteX18" fmla="*/ 509362 w 838017"/>
                    <a:gd name="connsiteY18" fmla="*/ 584907 h 675821"/>
                    <a:gd name="connsiteX19" fmla="*/ 503806 w 838017"/>
                    <a:gd name="connsiteY19" fmla="*/ 589185 h 675821"/>
                    <a:gd name="connsiteX20" fmla="*/ 503527 w 838017"/>
                    <a:gd name="connsiteY20" fmla="*/ 589400 h 675821"/>
                    <a:gd name="connsiteX21" fmla="*/ 488983 w 838017"/>
                    <a:gd name="connsiteY21" fmla="*/ 600075 h 675821"/>
                    <a:gd name="connsiteX22" fmla="*/ 484229 w 838017"/>
                    <a:gd name="connsiteY22" fmla="*/ 603564 h 675821"/>
                    <a:gd name="connsiteX23" fmla="*/ 353095 w 838017"/>
                    <a:gd name="connsiteY23" fmla="*/ 668557 h 675821"/>
                    <a:gd name="connsiteX24" fmla="*/ 274455 w 838017"/>
                    <a:gd name="connsiteY24" fmla="*/ 648193 h 675821"/>
                    <a:gd name="connsiteX25" fmla="*/ 271614 w 838017"/>
                    <a:gd name="connsiteY25" fmla="*/ 636113 h 675821"/>
                    <a:gd name="connsiteX26" fmla="*/ 211767 w 838017"/>
                    <a:gd name="connsiteY26" fmla="*/ 663394 h 675821"/>
                    <a:gd name="connsiteX27" fmla="*/ 122366 w 838017"/>
                    <a:gd name="connsiteY27" fmla="*/ 640886 h 675821"/>
                    <a:gd name="connsiteX28" fmla="*/ 122875 w 838017"/>
                    <a:gd name="connsiteY28" fmla="*/ 601528 h 675821"/>
                    <a:gd name="connsiteX29" fmla="*/ 83777 w 838017"/>
                    <a:gd name="connsiteY29" fmla="*/ 610120 h 675821"/>
                    <a:gd name="connsiteX30" fmla="*/ 1088 w 838017"/>
                    <a:gd name="connsiteY30" fmla="*/ 569355 h 675821"/>
                    <a:gd name="connsiteX31" fmla="*/ 1806 w 838017"/>
                    <a:gd name="connsiteY31" fmla="*/ 546257 h 675821"/>
                    <a:gd name="connsiteX0" fmla="*/ 1806 w 838017"/>
                    <a:gd name="connsiteY0" fmla="*/ 546257 h 675821"/>
                    <a:gd name="connsiteX1" fmla="*/ 12952 w 838017"/>
                    <a:gd name="connsiteY1" fmla="*/ 525074 h 675821"/>
                    <a:gd name="connsiteX2" fmla="*/ 59067 w 838017"/>
                    <a:gd name="connsiteY2" fmla="*/ 497678 h 675821"/>
                    <a:gd name="connsiteX3" fmla="*/ 100244 w 838017"/>
                    <a:gd name="connsiteY3" fmla="*/ 488628 h 675821"/>
                    <a:gd name="connsiteX4" fmla="*/ 54928 w 838017"/>
                    <a:gd name="connsiteY4" fmla="*/ 448841 h 675821"/>
                    <a:gd name="connsiteX5" fmla="*/ 55646 w 838017"/>
                    <a:gd name="connsiteY5" fmla="*/ 425743 h 675821"/>
                    <a:gd name="connsiteX6" fmla="*/ 66792 w 838017"/>
                    <a:gd name="connsiteY6" fmla="*/ 404560 h 675821"/>
                    <a:gd name="connsiteX7" fmla="*/ 112907 w 838017"/>
                    <a:gd name="connsiteY7" fmla="*/ 377164 h 675821"/>
                    <a:gd name="connsiteX8" fmla="*/ 269211 w 838017"/>
                    <a:gd name="connsiteY8" fmla="*/ 342814 h 675821"/>
                    <a:gd name="connsiteX9" fmla="*/ 382846 w 838017"/>
                    <a:gd name="connsiteY9" fmla="*/ 271062 h 675821"/>
                    <a:gd name="connsiteX10" fmla="*/ 503642 w 838017"/>
                    <a:gd name="connsiteY10" fmla="*/ 130311 h 675821"/>
                    <a:gd name="connsiteX11" fmla="*/ 569841 w 838017"/>
                    <a:gd name="connsiteY11" fmla="*/ 53175 h 675821"/>
                    <a:gd name="connsiteX12" fmla="*/ 784843 w 838017"/>
                    <a:gd name="connsiteY12" fmla="*/ 36770 h 675821"/>
                    <a:gd name="connsiteX13" fmla="*/ 801247 w 838017"/>
                    <a:gd name="connsiteY13" fmla="*/ 251772 h 675821"/>
                    <a:gd name="connsiteX14" fmla="*/ 681089 w 838017"/>
                    <a:gd name="connsiteY14" fmla="*/ 391780 h 675821"/>
                    <a:gd name="connsiteX15" fmla="*/ 673163 w 838017"/>
                    <a:gd name="connsiteY15" fmla="*/ 404611 h 675821"/>
                    <a:gd name="connsiteX16" fmla="*/ 617412 w 838017"/>
                    <a:gd name="connsiteY16" fmla="*/ 465976 h 675821"/>
                    <a:gd name="connsiteX17" fmla="*/ 602855 w 838017"/>
                    <a:gd name="connsiteY17" fmla="*/ 482938 h 675821"/>
                    <a:gd name="connsiteX18" fmla="*/ 509362 w 838017"/>
                    <a:gd name="connsiteY18" fmla="*/ 584907 h 675821"/>
                    <a:gd name="connsiteX19" fmla="*/ 503806 w 838017"/>
                    <a:gd name="connsiteY19" fmla="*/ 589185 h 675821"/>
                    <a:gd name="connsiteX20" fmla="*/ 488983 w 838017"/>
                    <a:gd name="connsiteY20" fmla="*/ 600075 h 675821"/>
                    <a:gd name="connsiteX21" fmla="*/ 484229 w 838017"/>
                    <a:gd name="connsiteY21" fmla="*/ 603564 h 675821"/>
                    <a:gd name="connsiteX22" fmla="*/ 353095 w 838017"/>
                    <a:gd name="connsiteY22" fmla="*/ 668557 h 675821"/>
                    <a:gd name="connsiteX23" fmla="*/ 274455 w 838017"/>
                    <a:gd name="connsiteY23" fmla="*/ 648193 h 675821"/>
                    <a:gd name="connsiteX24" fmla="*/ 271614 w 838017"/>
                    <a:gd name="connsiteY24" fmla="*/ 636113 h 675821"/>
                    <a:gd name="connsiteX25" fmla="*/ 211767 w 838017"/>
                    <a:gd name="connsiteY25" fmla="*/ 663394 h 675821"/>
                    <a:gd name="connsiteX26" fmla="*/ 122366 w 838017"/>
                    <a:gd name="connsiteY26" fmla="*/ 640886 h 675821"/>
                    <a:gd name="connsiteX27" fmla="*/ 122875 w 838017"/>
                    <a:gd name="connsiteY27" fmla="*/ 601528 h 675821"/>
                    <a:gd name="connsiteX28" fmla="*/ 83777 w 838017"/>
                    <a:gd name="connsiteY28" fmla="*/ 610120 h 675821"/>
                    <a:gd name="connsiteX29" fmla="*/ 1088 w 838017"/>
                    <a:gd name="connsiteY29" fmla="*/ 569355 h 675821"/>
                    <a:gd name="connsiteX30" fmla="*/ 1806 w 838017"/>
                    <a:gd name="connsiteY30" fmla="*/ 546257 h 675821"/>
                    <a:gd name="connsiteX0" fmla="*/ 1806 w 838017"/>
                    <a:gd name="connsiteY0" fmla="*/ 546257 h 675821"/>
                    <a:gd name="connsiteX1" fmla="*/ 12952 w 838017"/>
                    <a:gd name="connsiteY1" fmla="*/ 525074 h 675821"/>
                    <a:gd name="connsiteX2" fmla="*/ 59067 w 838017"/>
                    <a:gd name="connsiteY2" fmla="*/ 497678 h 675821"/>
                    <a:gd name="connsiteX3" fmla="*/ 100244 w 838017"/>
                    <a:gd name="connsiteY3" fmla="*/ 488628 h 675821"/>
                    <a:gd name="connsiteX4" fmla="*/ 54928 w 838017"/>
                    <a:gd name="connsiteY4" fmla="*/ 448841 h 675821"/>
                    <a:gd name="connsiteX5" fmla="*/ 55646 w 838017"/>
                    <a:gd name="connsiteY5" fmla="*/ 425743 h 675821"/>
                    <a:gd name="connsiteX6" fmla="*/ 66792 w 838017"/>
                    <a:gd name="connsiteY6" fmla="*/ 404560 h 675821"/>
                    <a:gd name="connsiteX7" fmla="*/ 112907 w 838017"/>
                    <a:gd name="connsiteY7" fmla="*/ 377164 h 675821"/>
                    <a:gd name="connsiteX8" fmla="*/ 269211 w 838017"/>
                    <a:gd name="connsiteY8" fmla="*/ 342814 h 675821"/>
                    <a:gd name="connsiteX9" fmla="*/ 382846 w 838017"/>
                    <a:gd name="connsiteY9" fmla="*/ 271062 h 675821"/>
                    <a:gd name="connsiteX10" fmla="*/ 503642 w 838017"/>
                    <a:gd name="connsiteY10" fmla="*/ 130311 h 675821"/>
                    <a:gd name="connsiteX11" fmla="*/ 569841 w 838017"/>
                    <a:gd name="connsiteY11" fmla="*/ 53175 h 675821"/>
                    <a:gd name="connsiteX12" fmla="*/ 784843 w 838017"/>
                    <a:gd name="connsiteY12" fmla="*/ 36770 h 675821"/>
                    <a:gd name="connsiteX13" fmla="*/ 801247 w 838017"/>
                    <a:gd name="connsiteY13" fmla="*/ 251772 h 675821"/>
                    <a:gd name="connsiteX14" fmla="*/ 681089 w 838017"/>
                    <a:gd name="connsiteY14" fmla="*/ 391780 h 675821"/>
                    <a:gd name="connsiteX15" fmla="*/ 617412 w 838017"/>
                    <a:gd name="connsiteY15" fmla="*/ 465976 h 675821"/>
                    <a:gd name="connsiteX16" fmla="*/ 602855 w 838017"/>
                    <a:gd name="connsiteY16" fmla="*/ 482938 h 675821"/>
                    <a:gd name="connsiteX17" fmla="*/ 509362 w 838017"/>
                    <a:gd name="connsiteY17" fmla="*/ 584907 h 675821"/>
                    <a:gd name="connsiteX18" fmla="*/ 503806 w 838017"/>
                    <a:gd name="connsiteY18" fmla="*/ 589185 h 675821"/>
                    <a:gd name="connsiteX19" fmla="*/ 488983 w 838017"/>
                    <a:gd name="connsiteY19" fmla="*/ 600075 h 675821"/>
                    <a:gd name="connsiteX20" fmla="*/ 484229 w 838017"/>
                    <a:gd name="connsiteY20" fmla="*/ 603564 h 675821"/>
                    <a:gd name="connsiteX21" fmla="*/ 353095 w 838017"/>
                    <a:gd name="connsiteY21" fmla="*/ 668557 h 675821"/>
                    <a:gd name="connsiteX22" fmla="*/ 274455 w 838017"/>
                    <a:gd name="connsiteY22" fmla="*/ 648193 h 675821"/>
                    <a:gd name="connsiteX23" fmla="*/ 271614 w 838017"/>
                    <a:gd name="connsiteY23" fmla="*/ 636113 h 675821"/>
                    <a:gd name="connsiteX24" fmla="*/ 211767 w 838017"/>
                    <a:gd name="connsiteY24" fmla="*/ 663394 h 675821"/>
                    <a:gd name="connsiteX25" fmla="*/ 122366 w 838017"/>
                    <a:gd name="connsiteY25" fmla="*/ 640886 h 675821"/>
                    <a:gd name="connsiteX26" fmla="*/ 122875 w 838017"/>
                    <a:gd name="connsiteY26" fmla="*/ 601528 h 675821"/>
                    <a:gd name="connsiteX27" fmla="*/ 83777 w 838017"/>
                    <a:gd name="connsiteY27" fmla="*/ 610120 h 675821"/>
                    <a:gd name="connsiteX28" fmla="*/ 1088 w 838017"/>
                    <a:gd name="connsiteY28" fmla="*/ 569355 h 675821"/>
                    <a:gd name="connsiteX29" fmla="*/ 1806 w 838017"/>
                    <a:gd name="connsiteY29" fmla="*/ 546257 h 675821"/>
                    <a:gd name="connsiteX0" fmla="*/ 1806 w 838017"/>
                    <a:gd name="connsiteY0" fmla="*/ 546257 h 675821"/>
                    <a:gd name="connsiteX1" fmla="*/ 12952 w 838017"/>
                    <a:gd name="connsiteY1" fmla="*/ 525074 h 675821"/>
                    <a:gd name="connsiteX2" fmla="*/ 59067 w 838017"/>
                    <a:gd name="connsiteY2" fmla="*/ 497678 h 675821"/>
                    <a:gd name="connsiteX3" fmla="*/ 100244 w 838017"/>
                    <a:gd name="connsiteY3" fmla="*/ 488628 h 675821"/>
                    <a:gd name="connsiteX4" fmla="*/ 54928 w 838017"/>
                    <a:gd name="connsiteY4" fmla="*/ 448841 h 675821"/>
                    <a:gd name="connsiteX5" fmla="*/ 55646 w 838017"/>
                    <a:gd name="connsiteY5" fmla="*/ 425743 h 675821"/>
                    <a:gd name="connsiteX6" fmla="*/ 66792 w 838017"/>
                    <a:gd name="connsiteY6" fmla="*/ 404560 h 675821"/>
                    <a:gd name="connsiteX7" fmla="*/ 112907 w 838017"/>
                    <a:gd name="connsiteY7" fmla="*/ 377164 h 675821"/>
                    <a:gd name="connsiteX8" fmla="*/ 269211 w 838017"/>
                    <a:gd name="connsiteY8" fmla="*/ 342814 h 675821"/>
                    <a:gd name="connsiteX9" fmla="*/ 382846 w 838017"/>
                    <a:gd name="connsiteY9" fmla="*/ 271062 h 675821"/>
                    <a:gd name="connsiteX10" fmla="*/ 503642 w 838017"/>
                    <a:gd name="connsiteY10" fmla="*/ 130311 h 675821"/>
                    <a:gd name="connsiteX11" fmla="*/ 569841 w 838017"/>
                    <a:gd name="connsiteY11" fmla="*/ 53175 h 675821"/>
                    <a:gd name="connsiteX12" fmla="*/ 784843 w 838017"/>
                    <a:gd name="connsiteY12" fmla="*/ 36770 h 675821"/>
                    <a:gd name="connsiteX13" fmla="*/ 801247 w 838017"/>
                    <a:gd name="connsiteY13" fmla="*/ 251772 h 675821"/>
                    <a:gd name="connsiteX14" fmla="*/ 681089 w 838017"/>
                    <a:gd name="connsiteY14" fmla="*/ 391780 h 675821"/>
                    <a:gd name="connsiteX15" fmla="*/ 617412 w 838017"/>
                    <a:gd name="connsiteY15" fmla="*/ 465976 h 675821"/>
                    <a:gd name="connsiteX16" fmla="*/ 509362 w 838017"/>
                    <a:gd name="connsiteY16" fmla="*/ 584907 h 675821"/>
                    <a:gd name="connsiteX17" fmla="*/ 503806 w 838017"/>
                    <a:gd name="connsiteY17" fmla="*/ 589185 h 675821"/>
                    <a:gd name="connsiteX18" fmla="*/ 488983 w 838017"/>
                    <a:gd name="connsiteY18" fmla="*/ 600075 h 675821"/>
                    <a:gd name="connsiteX19" fmla="*/ 484229 w 838017"/>
                    <a:gd name="connsiteY19" fmla="*/ 603564 h 675821"/>
                    <a:gd name="connsiteX20" fmla="*/ 353095 w 838017"/>
                    <a:gd name="connsiteY20" fmla="*/ 668557 h 675821"/>
                    <a:gd name="connsiteX21" fmla="*/ 274455 w 838017"/>
                    <a:gd name="connsiteY21" fmla="*/ 648193 h 675821"/>
                    <a:gd name="connsiteX22" fmla="*/ 271614 w 838017"/>
                    <a:gd name="connsiteY22" fmla="*/ 636113 h 675821"/>
                    <a:gd name="connsiteX23" fmla="*/ 211767 w 838017"/>
                    <a:gd name="connsiteY23" fmla="*/ 663394 h 675821"/>
                    <a:gd name="connsiteX24" fmla="*/ 122366 w 838017"/>
                    <a:gd name="connsiteY24" fmla="*/ 640886 h 675821"/>
                    <a:gd name="connsiteX25" fmla="*/ 122875 w 838017"/>
                    <a:gd name="connsiteY25" fmla="*/ 601528 h 675821"/>
                    <a:gd name="connsiteX26" fmla="*/ 83777 w 838017"/>
                    <a:gd name="connsiteY26" fmla="*/ 610120 h 675821"/>
                    <a:gd name="connsiteX27" fmla="*/ 1088 w 838017"/>
                    <a:gd name="connsiteY27" fmla="*/ 569355 h 675821"/>
                    <a:gd name="connsiteX28" fmla="*/ 1806 w 838017"/>
                    <a:gd name="connsiteY28" fmla="*/ 546257 h 675821"/>
                    <a:gd name="connsiteX0" fmla="*/ 1806 w 807142"/>
                    <a:gd name="connsiteY0" fmla="*/ 533210 h 662774"/>
                    <a:gd name="connsiteX1" fmla="*/ 12952 w 807142"/>
                    <a:gd name="connsiteY1" fmla="*/ 512027 h 662774"/>
                    <a:gd name="connsiteX2" fmla="*/ 59067 w 807142"/>
                    <a:gd name="connsiteY2" fmla="*/ 484631 h 662774"/>
                    <a:gd name="connsiteX3" fmla="*/ 100244 w 807142"/>
                    <a:gd name="connsiteY3" fmla="*/ 475581 h 662774"/>
                    <a:gd name="connsiteX4" fmla="*/ 54928 w 807142"/>
                    <a:gd name="connsiteY4" fmla="*/ 435794 h 662774"/>
                    <a:gd name="connsiteX5" fmla="*/ 55646 w 807142"/>
                    <a:gd name="connsiteY5" fmla="*/ 412696 h 662774"/>
                    <a:gd name="connsiteX6" fmla="*/ 66792 w 807142"/>
                    <a:gd name="connsiteY6" fmla="*/ 391513 h 662774"/>
                    <a:gd name="connsiteX7" fmla="*/ 112907 w 807142"/>
                    <a:gd name="connsiteY7" fmla="*/ 364117 h 662774"/>
                    <a:gd name="connsiteX8" fmla="*/ 269211 w 807142"/>
                    <a:gd name="connsiteY8" fmla="*/ 329767 h 662774"/>
                    <a:gd name="connsiteX9" fmla="*/ 382846 w 807142"/>
                    <a:gd name="connsiteY9" fmla="*/ 258015 h 662774"/>
                    <a:gd name="connsiteX10" fmla="*/ 503642 w 807142"/>
                    <a:gd name="connsiteY10" fmla="*/ 117264 h 662774"/>
                    <a:gd name="connsiteX11" fmla="*/ 569841 w 807142"/>
                    <a:gd name="connsiteY11" fmla="*/ 40128 h 662774"/>
                    <a:gd name="connsiteX12" fmla="*/ 784843 w 807142"/>
                    <a:gd name="connsiteY12" fmla="*/ 23723 h 662774"/>
                    <a:gd name="connsiteX13" fmla="*/ 763211 w 807142"/>
                    <a:gd name="connsiteY13" fmla="*/ 165718 h 662774"/>
                    <a:gd name="connsiteX14" fmla="*/ 681089 w 807142"/>
                    <a:gd name="connsiteY14" fmla="*/ 378733 h 662774"/>
                    <a:gd name="connsiteX15" fmla="*/ 617412 w 807142"/>
                    <a:gd name="connsiteY15" fmla="*/ 452929 h 662774"/>
                    <a:gd name="connsiteX16" fmla="*/ 509362 w 807142"/>
                    <a:gd name="connsiteY16" fmla="*/ 571860 h 662774"/>
                    <a:gd name="connsiteX17" fmla="*/ 503806 w 807142"/>
                    <a:gd name="connsiteY17" fmla="*/ 576138 h 662774"/>
                    <a:gd name="connsiteX18" fmla="*/ 488983 w 807142"/>
                    <a:gd name="connsiteY18" fmla="*/ 587028 h 662774"/>
                    <a:gd name="connsiteX19" fmla="*/ 484229 w 807142"/>
                    <a:gd name="connsiteY19" fmla="*/ 590517 h 662774"/>
                    <a:gd name="connsiteX20" fmla="*/ 353095 w 807142"/>
                    <a:gd name="connsiteY20" fmla="*/ 655510 h 662774"/>
                    <a:gd name="connsiteX21" fmla="*/ 274455 w 807142"/>
                    <a:gd name="connsiteY21" fmla="*/ 635146 h 662774"/>
                    <a:gd name="connsiteX22" fmla="*/ 271614 w 807142"/>
                    <a:gd name="connsiteY22" fmla="*/ 623066 h 662774"/>
                    <a:gd name="connsiteX23" fmla="*/ 211767 w 807142"/>
                    <a:gd name="connsiteY23" fmla="*/ 650347 h 662774"/>
                    <a:gd name="connsiteX24" fmla="*/ 122366 w 807142"/>
                    <a:gd name="connsiteY24" fmla="*/ 627839 h 662774"/>
                    <a:gd name="connsiteX25" fmla="*/ 122875 w 807142"/>
                    <a:gd name="connsiteY25" fmla="*/ 588481 h 662774"/>
                    <a:gd name="connsiteX26" fmla="*/ 83777 w 807142"/>
                    <a:gd name="connsiteY26" fmla="*/ 597073 h 662774"/>
                    <a:gd name="connsiteX27" fmla="*/ 1088 w 807142"/>
                    <a:gd name="connsiteY27" fmla="*/ 556308 h 662774"/>
                    <a:gd name="connsiteX28" fmla="*/ 1806 w 807142"/>
                    <a:gd name="connsiteY28" fmla="*/ 533210 h 6627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807142" h="662774">
                      <a:moveTo>
                        <a:pt x="1806" y="533210"/>
                      </a:moveTo>
                      <a:cubicBezTo>
                        <a:pt x="3887" y="525701"/>
                        <a:pt x="7706" y="518512"/>
                        <a:pt x="12952" y="512027"/>
                      </a:cubicBezTo>
                      <a:cubicBezTo>
                        <a:pt x="23444" y="499056"/>
                        <a:pt x="39645" y="488899"/>
                        <a:pt x="59067" y="484631"/>
                      </a:cubicBezTo>
                      <a:lnTo>
                        <a:pt x="100244" y="475581"/>
                      </a:lnTo>
                      <a:cubicBezTo>
                        <a:pt x="77229" y="471323"/>
                        <a:pt x="59450" y="456368"/>
                        <a:pt x="54928" y="435794"/>
                      </a:cubicBezTo>
                      <a:cubicBezTo>
                        <a:pt x="53222" y="428032"/>
                        <a:pt x="53565" y="420204"/>
                        <a:pt x="55646" y="412696"/>
                      </a:cubicBezTo>
                      <a:cubicBezTo>
                        <a:pt x="57727" y="405188"/>
                        <a:pt x="61546" y="397998"/>
                        <a:pt x="66792" y="391513"/>
                      </a:cubicBezTo>
                      <a:cubicBezTo>
                        <a:pt x="77284" y="378542"/>
                        <a:pt x="93485" y="368385"/>
                        <a:pt x="112907" y="364117"/>
                      </a:cubicBezTo>
                      <a:lnTo>
                        <a:pt x="269211" y="329767"/>
                      </a:lnTo>
                      <a:lnTo>
                        <a:pt x="382846" y="258015"/>
                      </a:lnTo>
                      <a:lnTo>
                        <a:pt x="503642" y="117264"/>
                      </a:lnTo>
                      <a:lnTo>
                        <a:pt x="569841" y="40128"/>
                      </a:lnTo>
                      <a:cubicBezTo>
                        <a:pt x="624682" y="-23773"/>
                        <a:pt x="752615" y="2791"/>
                        <a:pt x="784843" y="23723"/>
                      </a:cubicBezTo>
                      <a:cubicBezTo>
                        <a:pt x="817071" y="44655"/>
                        <a:pt x="818052" y="101817"/>
                        <a:pt x="763211" y="165718"/>
                      </a:cubicBezTo>
                      <a:lnTo>
                        <a:pt x="681089" y="378733"/>
                      </a:lnTo>
                      <a:lnTo>
                        <a:pt x="617412" y="452929"/>
                      </a:lnTo>
                      <a:lnTo>
                        <a:pt x="509362" y="571860"/>
                      </a:lnTo>
                      <a:lnTo>
                        <a:pt x="503806" y="576138"/>
                      </a:lnTo>
                      <a:lnTo>
                        <a:pt x="488983" y="587028"/>
                      </a:lnTo>
                      <a:cubicBezTo>
                        <a:pt x="487735" y="588688"/>
                        <a:pt x="486011" y="589635"/>
                        <a:pt x="484229" y="590517"/>
                      </a:cubicBezTo>
                      <a:lnTo>
                        <a:pt x="353095" y="655510"/>
                      </a:lnTo>
                      <a:cubicBezTo>
                        <a:pt x="322704" y="670573"/>
                        <a:pt x="287495" y="661456"/>
                        <a:pt x="274455" y="635146"/>
                      </a:cubicBezTo>
                      <a:lnTo>
                        <a:pt x="271614" y="623066"/>
                      </a:lnTo>
                      <a:lnTo>
                        <a:pt x="211767" y="650347"/>
                      </a:lnTo>
                      <a:cubicBezTo>
                        <a:pt x="175579" y="666844"/>
                        <a:pt x="135552" y="656767"/>
                        <a:pt x="122366" y="627839"/>
                      </a:cubicBezTo>
                      <a:cubicBezTo>
                        <a:pt x="116659" y="615321"/>
                        <a:pt x="116914" y="601324"/>
                        <a:pt x="122875" y="588481"/>
                      </a:cubicBezTo>
                      <a:lnTo>
                        <a:pt x="83777" y="597073"/>
                      </a:lnTo>
                      <a:cubicBezTo>
                        <a:pt x="44933" y="605609"/>
                        <a:pt x="7912" y="587358"/>
                        <a:pt x="1088" y="556308"/>
                      </a:cubicBezTo>
                      <a:cubicBezTo>
                        <a:pt x="-618" y="548546"/>
                        <a:pt x="-275" y="540718"/>
                        <a:pt x="1806" y="533210"/>
                      </a:cubicBezTo>
                      <a:close/>
                    </a:path>
                  </a:pathLst>
                </a:cu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01" name="台形 400"/>
                <p:cNvSpPr/>
                <p:nvPr/>
              </p:nvSpPr>
              <p:spPr>
                <a:xfrm rot="18630013">
                  <a:off x="5323743" y="3331508"/>
                  <a:ext cx="164441" cy="82927"/>
                </a:xfrm>
                <a:prstGeom prst="trapezoid">
                  <a:avLst>
                    <a:gd name="adj" fmla="val 13602"/>
                  </a:avLst>
                </a:prstGeom>
                <a:solidFill>
                  <a:srgbClr val="FF33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02" name="片側の 2 つの角を丸めた四角形 187"/>
                <p:cNvSpPr/>
                <p:nvPr/>
              </p:nvSpPr>
              <p:spPr>
                <a:xfrm rot="7813992">
                  <a:off x="5271993" y="3426164"/>
                  <a:ext cx="518234" cy="550578"/>
                </a:xfrm>
                <a:custGeom>
                  <a:avLst/>
                  <a:gdLst>
                    <a:gd name="connsiteX0" fmla="*/ 0 w 1063104"/>
                    <a:gd name="connsiteY0" fmla="*/ 1052410 h 1052410"/>
                    <a:gd name="connsiteX1" fmla="*/ 0 w 1063104"/>
                    <a:gd name="connsiteY1" fmla="*/ 176226 h 1052410"/>
                    <a:gd name="connsiteX2" fmla="*/ 150808 w 1063104"/>
                    <a:gd name="connsiteY2" fmla="*/ 11014 h 1052410"/>
                    <a:gd name="connsiteX3" fmla="*/ 246169 w 1063104"/>
                    <a:gd name="connsiteY3" fmla="*/ 1035 h 1052410"/>
                    <a:gd name="connsiteX4" fmla="*/ 1063104 w 1063104"/>
                    <a:gd name="connsiteY4" fmla="*/ 71514 h 1052410"/>
                    <a:gd name="connsiteX5" fmla="*/ 1046550 w 1063104"/>
                    <a:gd name="connsiteY5" fmla="*/ 232365 h 1052410"/>
                    <a:gd name="connsiteX6" fmla="*/ 1034270 w 1063104"/>
                    <a:gd name="connsiteY6" fmla="*/ 405740 h 1052410"/>
                    <a:gd name="connsiteX7" fmla="*/ 337710 w 1063104"/>
                    <a:gd name="connsiteY7" fmla="*/ 345647 h 1052410"/>
                    <a:gd name="connsiteX8" fmla="*/ 337709 w 1063104"/>
                    <a:gd name="connsiteY8" fmla="*/ 1052410 h 1052410"/>
                    <a:gd name="connsiteX9" fmla="*/ 0 w 1063104"/>
                    <a:gd name="connsiteY9" fmla="*/ 1052410 h 1052410"/>
                    <a:gd name="connsiteX0" fmla="*/ 1046550 w 1137990"/>
                    <a:gd name="connsiteY0" fmla="*/ 232365 h 1052410"/>
                    <a:gd name="connsiteX1" fmla="*/ 1034270 w 1137990"/>
                    <a:gd name="connsiteY1" fmla="*/ 405740 h 1052410"/>
                    <a:gd name="connsiteX2" fmla="*/ 337710 w 1137990"/>
                    <a:gd name="connsiteY2" fmla="*/ 345647 h 1052410"/>
                    <a:gd name="connsiteX3" fmla="*/ 337709 w 1137990"/>
                    <a:gd name="connsiteY3" fmla="*/ 1052410 h 1052410"/>
                    <a:gd name="connsiteX4" fmla="*/ 0 w 1137990"/>
                    <a:gd name="connsiteY4" fmla="*/ 1052410 h 1052410"/>
                    <a:gd name="connsiteX5" fmla="*/ 0 w 1137990"/>
                    <a:gd name="connsiteY5" fmla="*/ 176226 h 1052410"/>
                    <a:gd name="connsiteX6" fmla="*/ 150808 w 1137990"/>
                    <a:gd name="connsiteY6" fmla="*/ 11014 h 1052410"/>
                    <a:gd name="connsiteX7" fmla="*/ 246169 w 1137990"/>
                    <a:gd name="connsiteY7" fmla="*/ 1035 h 1052410"/>
                    <a:gd name="connsiteX8" fmla="*/ 1063104 w 1137990"/>
                    <a:gd name="connsiteY8" fmla="*/ 71514 h 1052410"/>
                    <a:gd name="connsiteX9" fmla="*/ 1137990 w 1137990"/>
                    <a:gd name="connsiteY9" fmla="*/ 323805 h 1052410"/>
                    <a:gd name="connsiteX0" fmla="*/ 1046550 w 1063104"/>
                    <a:gd name="connsiteY0" fmla="*/ 232365 h 1052410"/>
                    <a:gd name="connsiteX1" fmla="*/ 1034270 w 1063104"/>
                    <a:gd name="connsiteY1" fmla="*/ 405740 h 1052410"/>
                    <a:gd name="connsiteX2" fmla="*/ 337710 w 1063104"/>
                    <a:gd name="connsiteY2" fmla="*/ 345647 h 1052410"/>
                    <a:gd name="connsiteX3" fmla="*/ 337709 w 1063104"/>
                    <a:gd name="connsiteY3" fmla="*/ 1052410 h 1052410"/>
                    <a:gd name="connsiteX4" fmla="*/ 0 w 1063104"/>
                    <a:gd name="connsiteY4" fmla="*/ 1052410 h 1052410"/>
                    <a:gd name="connsiteX5" fmla="*/ 0 w 1063104"/>
                    <a:gd name="connsiteY5" fmla="*/ 176226 h 1052410"/>
                    <a:gd name="connsiteX6" fmla="*/ 150808 w 1063104"/>
                    <a:gd name="connsiteY6" fmla="*/ 11014 h 1052410"/>
                    <a:gd name="connsiteX7" fmla="*/ 246169 w 1063104"/>
                    <a:gd name="connsiteY7" fmla="*/ 1035 h 1052410"/>
                    <a:gd name="connsiteX8" fmla="*/ 1063104 w 1063104"/>
                    <a:gd name="connsiteY8" fmla="*/ 71514 h 1052410"/>
                    <a:gd name="connsiteX0" fmla="*/ 1034270 w 1063104"/>
                    <a:gd name="connsiteY0" fmla="*/ 405740 h 1052410"/>
                    <a:gd name="connsiteX1" fmla="*/ 337710 w 1063104"/>
                    <a:gd name="connsiteY1" fmla="*/ 345647 h 1052410"/>
                    <a:gd name="connsiteX2" fmla="*/ 337709 w 1063104"/>
                    <a:gd name="connsiteY2" fmla="*/ 1052410 h 1052410"/>
                    <a:gd name="connsiteX3" fmla="*/ 0 w 1063104"/>
                    <a:gd name="connsiteY3" fmla="*/ 1052410 h 1052410"/>
                    <a:gd name="connsiteX4" fmla="*/ 0 w 1063104"/>
                    <a:gd name="connsiteY4" fmla="*/ 176226 h 1052410"/>
                    <a:gd name="connsiteX5" fmla="*/ 150808 w 1063104"/>
                    <a:gd name="connsiteY5" fmla="*/ 11014 h 1052410"/>
                    <a:gd name="connsiteX6" fmla="*/ 246169 w 1063104"/>
                    <a:gd name="connsiteY6" fmla="*/ 1035 h 1052410"/>
                    <a:gd name="connsiteX7" fmla="*/ 1063104 w 1063104"/>
                    <a:gd name="connsiteY7" fmla="*/ 71514 h 1052410"/>
                    <a:gd name="connsiteX0" fmla="*/ 1034270 w 1034270"/>
                    <a:gd name="connsiteY0" fmla="*/ 405740 h 1052410"/>
                    <a:gd name="connsiteX1" fmla="*/ 337710 w 1034270"/>
                    <a:gd name="connsiteY1" fmla="*/ 345647 h 1052410"/>
                    <a:gd name="connsiteX2" fmla="*/ 337709 w 1034270"/>
                    <a:gd name="connsiteY2" fmla="*/ 1052410 h 1052410"/>
                    <a:gd name="connsiteX3" fmla="*/ 0 w 1034270"/>
                    <a:gd name="connsiteY3" fmla="*/ 1052410 h 1052410"/>
                    <a:gd name="connsiteX4" fmla="*/ 0 w 1034270"/>
                    <a:gd name="connsiteY4" fmla="*/ 176226 h 1052410"/>
                    <a:gd name="connsiteX5" fmla="*/ 150808 w 1034270"/>
                    <a:gd name="connsiteY5" fmla="*/ 11014 h 1052410"/>
                    <a:gd name="connsiteX6" fmla="*/ 246169 w 1034270"/>
                    <a:gd name="connsiteY6" fmla="*/ 1035 h 1052410"/>
                    <a:gd name="connsiteX7" fmla="*/ 1023728 w 1034270"/>
                    <a:gd name="connsiteY7" fmla="*/ 68231 h 1052410"/>
                    <a:gd name="connsiteX0" fmla="*/ 887504 w 1023728"/>
                    <a:gd name="connsiteY0" fmla="*/ 393501 h 1052410"/>
                    <a:gd name="connsiteX1" fmla="*/ 337710 w 1023728"/>
                    <a:gd name="connsiteY1" fmla="*/ 345647 h 1052410"/>
                    <a:gd name="connsiteX2" fmla="*/ 337709 w 1023728"/>
                    <a:gd name="connsiteY2" fmla="*/ 1052410 h 1052410"/>
                    <a:gd name="connsiteX3" fmla="*/ 0 w 1023728"/>
                    <a:gd name="connsiteY3" fmla="*/ 1052410 h 1052410"/>
                    <a:gd name="connsiteX4" fmla="*/ 0 w 1023728"/>
                    <a:gd name="connsiteY4" fmla="*/ 176226 h 1052410"/>
                    <a:gd name="connsiteX5" fmla="*/ 150808 w 1023728"/>
                    <a:gd name="connsiteY5" fmla="*/ 11014 h 1052410"/>
                    <a:gd name="connsiteX6" fmla="*/ 246169 w 1023728"/>
                    <a:gd name="connsiteY6" fmla="*/ 1035 h 1052410"/>
                    <a:gd name="connsiteX7" fmla="*/ 1023728 w 1023728"/>
                    <a:gd name="connsiteY7" fmla="*/ 68231 h 1052410"/>
                    <a:gd name="connsiteX0" fmla="*/ 887504 w 990585"/>
                    <a:gd name="connsiteY0" fmla="*/ 393501 h 1052410"/>
                    <a:gd name="connsiteX1" fmla="*/ 337710 w 990585"/>
                    <a:gd name="connsiteY1" fmla="*/ 345647 h 1052410"/>
                    <a:gd name="connsiteX2" fmla="*/ 337709 w 990585"/>
                    <a:gd name="connsiteY2" fmla="*/ 1052410 h 1052410"/>
                    <a:gd name="connsiteX3" fmla="*/ 0 w 990585"/>
                    <a:gd name="connsiteY3" fmla="*/ 1052410 h 1052410"/>
                    <a:gd name="connsiteX4" fmla="*/ 0 w 990585"/>
                    <a:gd name="connsiteY4" fmla="*/ 176226 h 1052410"/>
                    <a:gd name="connsiteX5" fmla="*/ 150808 w 990585"/>
                    <a:gd name="connsiteY5" fmla="*/ 11014 h 1052410"/>
                    <a:gd name="connsiteX6" fmla="*/ 246169 w 990585"/>
                    <a:gd name="connsiteY6" fmla="*/ 1035 h 1052410"/>
                    <a:gd name="connsiteX7" fmla="*/ 990586 w 990585"/>
                    <a:gd name="connsiteY7" fmla="*/ 62885 h 10524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990585" h="1052410">
                      <a:moveTo>
                        <a:pt x="887504" y="393501"/>
                      </a:moveTo>
                      <a:lnTo>
                        <a:pt x="337710" y="345647"/>
                      </a:lnTo>
                      <a:cubicBezTo>
                        <a:pt x="337710" y="581235"/>
                        <a:pt x="337709" y="816823"/>
                        <a:pt x="337709" y="1052410"/>
                      </a:cubicBezTo>
                      <a:lnTo>
                        <a:pt x="0" y="1052410"/>
                      </a:lnTo>
                      <a:lnTo>
                        <a:pt x="0" y="176226"/>
                      </a:lnTo>
                      <a:cubicBezTo>
                        <a:pt x="0" y="89165"/>
                        <a:pt x="65888" y="17493"/>
                        <a:pt x="150808" y="11014"/>
                      </a:cubicBezTo>
                      <a:cubicBezTo>
                        <a:pt x="179832" y="1336"/>
                        <a:pt x="212353" y="-1882"/>
                        <a:pt x="246169" y="1035"/>
                      </a:cubicBezTo>
                      <a:lnTo>
                        <a:pt x="990586" y="62885"/>
                      </a:lnTo>
                    </a:path>
                  </a:pathLst>
                </a:custGeom>
                <a:solidFill>
                  <a:srgbClr val="FF33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396" name="グループ化 395"/>
              <p:cNvGrpSpPr/>
              <p:nvPr/>
            </p:nvGrpSpPr>
            <p:grpSpPr>
              <a:xfrm flipH="1">
                <a:off x="5969636" y="5509304"/>
                <a:ext cx="664651" cy="779056"/>
                <a:chOff x="5130621" y="3211895"/>
                <a:chExt cx="664651" cy="779056"/>
              </a:xfrm>
            </p:grpSpPr>
            <p:sp>
              <p:nvSpPr>
                <p:cNvPr id="397" name="角丸四角形 4"/>
                <p:cNvSpPr/>
                <p:nvPr/>
              </p:nvSpPr>
              <p:spPr>
                <a:xfrm rot="8735253" flipH="1">
                  <a:off x="5130621" y="3211895"/>
                  <a:ext cx="321292" cy="286027"/>
                </a:xfrm>
                <a:custGeom>
                  <a:avLst/>
                  <a:gdLst>
                    <a:gd name="connsiteX0" fmla="*/ 1806 w 838017"/>
                    <a:gd name="connsiteY0" fmla="*/ 546257 h 675821"/>
                    <a:gd name="connsiteX1" fmla="*/ 12952 w 838017"/>
                    <a:gd name="connsiteY1" fmla="*/ 525074 h 675821"/>
                    <a:gd name="connsiteX2" fmla="*/ 59067 w 838017"/>
                    <a:gd name="connsiteY2" fmla="*/ 497678 h 675821"/>
                    <a:gd name="connsiteX3" fmla="*/ 100244 w 838017"/>
                    <a:gd name="connsiteY3" fmla="*/ 488628 h 675821"/>
                    <a:gd name="connsiteX4" fmla="*/ 54928 w 838017"/>
                    <a:gd name="connsiteY4" fmla="*/ 448841 h 675821"/>
                    <a:gd name="connsiteX5" fmla="*/ 55646 w 838017"/>
                    <a:gd name="connsiteY5" fmla="*/ 425743 h 675821"/>
                    <a:gd name="connsiteX6" fmla="*/ 66792 w 838017"/>
                    <a:gd name="connsiteY6" fmla="*/ 404560 h 675821"/>
                    <a:gd name="connsiteX7" fmla="*/ 112907 w 838017"/>
                    <a:gd name="connsiteY7" fmla="*/ 377164 h 675821"/>
                    <a:gd name="connsiteX8" fmla="*/ 269211 w 838017"/>
                    <a:gd name="connsiteY8" fmla="*/ 342814 h 675821"/>
                    <a:gd name="connsiteX9" fmla="*/ 382846 w 838017"/>
                    <a:gd name="connsiteY9" fmla="*/ 271062 h 675821"/>
                    <a:gd name="connsiteX10" fmla="*/ 390224 w 838017"/>
                    <a:gd name="connsiteY10" fmla="*/ 262465 h 675821"/>
                    <a:gd name="connsiteX11" fmla="*/ 282312 w 838017"/>
                    <a:gd name="connsiteY11" fmla="*/ 262465 h 675821"/>
                    <a:gd name="connsiteX12" fmla="*/ 282312 w 838017"/>
                    <a:gd name="connsiteY12" fmla="*/ 130311 h 675821"/>
                    <a:gd name="connsiteX13" fmla="*/ 503642 w 838017"/>
                    <a:gd name="connsiteY13" fmla="*/ 130311 h 675821"/>
                    <a:gd name="connsiteX14" fmla="*/ 569841 w 838017"/>
                    <a:gd name="connsiteY14" fmla="*/ 53175 h 675821"/>
                    <a:gd name="connsiteX15" fmla="*/ 784843 w 838017"/>
                    <a:gd name="connsiteY15" fmla="*/ 36770 h 675821"/>
                    <a:gd name="connsiteX16" fmla="*/ 801247 w 838017"/>
                    <a:gd name="connsiteY16" fmla="*/ 251772 h 675821"/>
                    <a:gd name="connsiteX17" fmla="*/ 681089 w 838017"/>
                    <a:gd name="connsiteY17" fmla="*/ 391780 h 675821"/>
                    <a:gd name="connsiteX18" fmla="*/ 673163 w 838017"/>
                    <a:gd name="connsiteY18" fmla="*/ 404611 h 675821"/>
                    <a:gd name="connsiteX19" fmla="*/ 617412 w 838017"/>
                    <a:gd name="connsiteY19" fmla="*/ 465976 h 675821"/>
                    <a:gd name="connsiteX20" fmla="*/ 602855 w 838017"/>
                    <a:gd name="connsiteY20" fmla="*/ 482938 h 675821"/>
                    <a:gd name="connsiteX21" fmla="*/ 602376 w 838017"/>
                    <a:gd name="connsiteY21" fmla="*/ 482526 h 675821"/>
                    <a:gd name="connsiteX22" fmla="*/ 509362 w 838017"/>
                    <a:gd name="connsiteY22" fmla="*/ 584907 h 675821"/>
                    <a:gd name="connsiteX23" fmla="*/ 503806 w 838017"/>
                    <a:gd name="connsiteY23" fmla="*/ 589185 h 675821"/>
                    <a:gd name="connsiteX24" fmla="*/ 503527 w 838017"/>
                    <a:gd name="connsiteY24" fmla="*/ 589400 h 675821"/>
                    <a:gd name="connsiteX25" fmla="*/ 488983 w 838017"/>
                    <a:gd name="connsiteY25" fmla="*/ 600075 h 675821"/>
                    <a:gd name="connsiteX26" fmla="*/ 484229 w 838017"/>
                    <a:gd name="connsiteY26" fmla="*/ 603564 h 675821"/>
                    <a:gd name="connsiteX27" fmla="*/ 353095 w 838017"/>
                    <a:gd name="connsiteY27" fmla="*/ 668557 h 675821"/>
                    <a:gd name="connsiteX28" fmla="*/ 274455 w 838017"/>
                    <a:gd name="connsiteY28" fmla="*/ 648193 h 675821"/>
                    <a:gd name="connsiteX29" fmla="*/ 271614 w 838017"/>
                    <a:gd name="connsiteY29" fmla="*/ 636113 h 675821"/>
                    <a:gd name="connsiteX30" fmla="*/ 211767 w 838017"/>
                    <a:gd name="connsiteY30" fmla="*/ 663394 h 675821"/>
                    <a:gd name="connsiteX31" fmla="*/ 122366 w 838017"/>
                    <a:gd name="connsiteY31" fmla="*/ 640886 h 675821"/>
                    <a:gd name="connsiteX32" fmla="*/ 122875 w 838017"/>
                    <a:gd name="connsiteY32" fmla="*/ 601528 h 675821"/>
                    <a:gd name="connsiteX33" fmla="*/ 83777 w 838017"/>
                    <a:gd name="connsiteY33" fmla="*/ 610120 h 675821"/>
                    <a:gd name="connsiteX34" fmla="*/ 1088 w 838017"/>
                    <a:gd name="connsiteY34" fmla="*/ 569355 h 675821"/>
                    <a:gd name="connsiteX35" fmla="*/ 1806 w 838017"/>
                    <a:gd name="connsiteY35" fmla="*/ 546257 h 675821"/>
                    <a:gd name="connsiteX0" fmla="*/ 1806 w 838017"/>
                    <a:gd name="connsiteY0" fmla="*/ 546257 h 675821"/>
                    <a:gd name="connsiteX1" fmla="*/ 12952 w 838017"/>
                    <a:gd name="connsiteY1" fmla="*/ 525074 h 675821"/>
                    <a:gd name="connsiteX2" fmla="*/ 59067 w 838017"/>
                    <a:gd name="connsiteY2" fmla="*/ 497678 h 675821"/>
                    <a:gd name="connsiteX3" fmla="*/ 100244 w 838017"/>
                    <a:gd name="connsiteY3" fmla="*/ 488628 h 675821"/>
                    <a:gd name="connsiteX4" fmla="*/ 54928 w 838017"/>
                    <a:gd name="connsiteY4" fmla="*/ 448841 h 675821"/>
                    <a:gd name="connsiteX5" fmla="*/ 55646 w 838017"/>
                    <a:gd name="connsiteY5" fmla="*/ 425743 h 675821"/>
                    <a:gd name="connsiteX6" fmla="*/ 66792 w 838017"/>
                    <a:gd name="connsiteY6" fmla="*/ 404560 h 675821"/>
                    <a:gd name="connsiteX7" fmla="*/ 112907 w 838017"/>
                    <a:gd name="connsiteY7" fmla="*/ 377164 h 675821"/>
                    <a:gd name="connsiteX8" fmla="*/ 269211 w 838017"/>
                    <a:gd name="connsiteY8" fmla="*/ 342814 h 675821"/>
                    <a:gd name="connsiteX9" fmla="*/ 382846 w 838017"/>
                    <a:gd name="connsiteY9" fmla="*/ 271062 h 675821"/>
                    <a:gd name="connsiteX10" fmla="*/ 390224 w 838017"/>
                    <a:gd name="connsiteY10" fmla="*/ 262465 h 675821"/>
                    <a:gd name="connsiteX11" fmla="*/ 282312 w 838017"/>
                    <a:gd name="connsiteY11" fmla="*/ 130311 h 675821"/>
                    <a:gd name="connsiteX12" fmla="*/ 503642 w 838017"/>
                    <a:gd name="connsiteY12" fmla="*/ 130311 h 675821"/>
                    <a:gd name="connsiteX13" fmla="*/ 569841 w 838017"/>
                    <a:gd name="connsiteY13" fmla="*/ 53175 h 675821"/>
                    <a:gd name="connsiteX14" fmla="*/ 784843 w 838017"/>
                    <a:gd name="connsiteY14" fmla="*/ 36770 h 675821"/>
                    <a:gd name="connsiteX15" fmla="*/ 801247 w 838017"/>
                    <a:gd name="connsiteY15" fmla="*/ 251772 h 675821"/>
                    <a:gd name="connsiteX16" fmla="*/ 681089 w 838017"/>
                    <a:gd name="connsiteY16" fmla="*/ 391780 h 675821"/>
                    <a:gd name="connsiteX17" fmla="*/ 673163 w 838017"/>
                    <a:gd name="connsiteY17" fmla="*/ 404611 h 675821"/>
                    <a:gd name="connsiteX18" fmla="*/ 617412 w 838017"/>
                    <a:gd name="connsiteY18" fmla="*/ 465976 h 675821"/>
                    <a:gd name="connsiteX19" fmla="*/ 602855 w 838017"/>
                    <a:gd name="connsiteY19" fmla="*/ 482938 h 675821"/>
                    <a:gd name="connsiteX20" fmla="*/ 602376 w 838017"/>
                    <a:gd name="connsiteY20" fmla="*/ 482526 h 675821"/>
                    <a:gd name="connsiteX21" fmla="*/ 509362 w 838017"/>
                    <a:gd name="connsiteY21" fmla="*/ 584907 h 675821"/>
                    <a:gd name="connsiteX22" fmla="*/ 503806 w 838017"/>
                    <a:gd name="connsiteY22" fmla="*/ 589185 h 675821"/>
                    <a:gd name="connsiteX23" fmla="*/ 503527 w 838017"/>
                    <a:gd name="connsiteY23" fmla="*/ 589400 h 675821"/>
                    <a:gd name="connsiteX24" fmla="*/ 488983 w 838017"/>
                    <a:gd name="connsiteY24" fmla="*/ 600075 h 675821"/>
                    <a:gd name="connsiteX25" fmla="*/ 484229 w 838017"/>
                    <a:gd name="connsiteY25" fmla="*/ 603564 h 675821"/>
                    <a:gd name="connsiteX26" fmla="*/ 353095 w 838017"/>
                    <a:gd name="connsiteY26" fmla="*/ 668557 h 675821"/>
                    <a:gd name="connsiteX27" fmla="*/ 274455 w 838017"/>
                    <a:gd name="connsiteY27" fmla="*/ 648193 h 675821"/>
                    <a:gd name="connsiteX28" fmla="*/ 271614 w 838017"/>
                    <a:gd name="connsiteY28" fmla="*/ 636113 h 675821"/>
                    <a:gd name="connsiteX29" fmla="*/ 211767 w 838017"/>
                    <a:gd name="connsiteY29" fmla="*/ 663394 h 675821"/>
                    <a:gd name="connsiteX30" fmla="*/ 122366 w 838017"/>
                    <a:gd name="connsiteY30" fmla="*/ 640886 h 675821"/>
                    <a:gd name="connsiteX31" fmla="*/ 122875 w 838017"/>
                    <a:gd name="connsiteY31" fmla="*/ 601528 h 675821"/>
                    <a:gd name="connsiteX32" fmla="*/ 83777 w 838017"/>
                    <a:gd name="connsiteY32" fmla="*/ 610120 h 675821"/>
                    <a:gd name="connsiteX33" fmla="*/ 1088 w 838017"/>
                    <a:gd name="connsiteY33" fmla="*/ 569355 h 675821"/>
                    <a:gd name="connsiteX34" fmla="*/ 1806 w 838017"/>
                    <a:gd name="connsiteY34" fmla="*/ 546257 h 675821"/>
                    <a:gd name="connsiteX0" fmla="*/ 1806 w 838017"/>
                    <a:gd name="connsiteY0" fmla="*/ 546257 h 675821"/>
                    <a:gd name="connsiteX1" fmla="*/ 12952 w 838017"/>
                    <a:gd name="connsiteY1" fmla="*/ 525074 h 675821"/>
                    <a:gd name="connsiteX2" fmla="*/ 59067 w 838017"/>
                    <a:gd name="connsiteY2" fmla="*/ 497678 h 675821"/>
                    <a:gd name="connsiteX3" fmla="*/ 100244 w 838017"/>
                    <a:gd name="connsiteY3" fmla="*/ 488628 h 675821"/>
                    <a:gd name="connsiteX4" fmla="*/ 54928 w 838017"/>
                    <a:gd name="connsiteY4" fmla="*/ 448841 h 675821"/>
                    <a:gd name="connsiteX5" fmla="*/ 55646 w 838017"/>
                    <a:gd name="connsiteY5" fmla="*/ 425743 h 675821"/>
                    <a:gd name="connsiteX6" fmla="*/ 66792 w 838017"/>
                    <a:gd name="connsiteY6" fmla="*/ 404560 h 675821"/>
                    <a:gd name="connsiteX7" fmla="*/ 112907 w 838017"/>
                    <a:gd name="connsiteY7" fmla="*/ 377164 h 675821"/>
                    <a:gd name="connsiteX8" fmla="*/ 269211 w 838017"/>
                    <a:gd name="connsiteY8" fmla="*/ 342814 h 675821"/>
                    <a:gd name="connsiteX9" fmla="*/ 382846 w 838017"/>
                    <a:gd name="connsiteY9" fmla="*/ 271062 h 675821"/>
                    <a:gd name="connsiteX10" fmla="*/ 390224 w 838017"/>
                    <a:gd name="connsiteY10" fmla="*/ 262465 h 675821"/>
                    <a:gd name="connsiteX11" fmla="*/ 503642 w 838017"/>
                    <a:gd name="connsiteY11" fmla="*/ 130311 h 675821"/>
                    <a:gd name="connsiteX12" fmla="*/ 569841 w 838017"/>
                    <a:gd name="connsiteY12" fmla="*/ 53175 h 675821"/>
                    <a:gd name="connsiteX13" fmla="*/ 784843 w 838017"/>
                    <a:gd name="connsiteY13" fmla="*/ 36770 h 675821"/>
                    <a:gd name="connsiteX14" fmla="*/ 801247 w 838017"/>
                    <a:gd name="connsiteY14" fmla="*/ 251772 h 675821"/>
                    <a:gd name="connsiteX15" fmla="*/ 681089 w 838017"/>
                    <a:gd name="connsiteY15" fmla="*/ 391780 h 675821"/>
                    <a:gd name="connsiteX16" fmla="*/ 673163 w 838017"/>
                    <a:gd name="connsiteY16" fmla="*/ 404611 h 675821"/>
                    <a:gd name="connsiteX17" fmla="*/ 617412 w 838017"/>
                    <a:gd name="connsiteY17" fmla="*/ 465976 h 675821"/>
                    <a:gd name="connsiteX18" fmla="*/ 602855 w 838017"/>
                    <a:gd name="connsiteY18" fmla="*/ 482938 h 675821"/>
                    <a:gd name="connsiteX19" fmla="*/ 602376 w 838017"/>
                    <a:gd name="connsiteY19" fmla="*/ 482526 h 675821"/>
                    <a:gd name="connsiteX20" fmla="*/ 509362 w 838017"/>
                    <a:gd name="connsiteY20" fmla="*/ 584907 h 675821"/>
                    <a:gd name="connsiteX21" fmla="*/ 503806 w 838017"/>
                    <a:gd name="connsiteY21" fmla="*/ 589185 h 675821"/>
                    <a:gd name="connsiteX22" fmla="*/ 503527 w 838017"/>
                    <a:gd name="connsiteY22" fmla="*/ 589400 h 675821"/>
                    <a:gd name="connsiteX23" fmla="*/ 488983 w 838017"/>
                    <a:gd name="connsiteY23" fmla="*/ 600075 h 675821"/>
                    <a:gd name="connsiteX24" fmla="*/ 484229 w 838017"/>
                    <a:gd name="connsiteY24" fmla="*/ 603564 h 675821"/>
                    <a:gd name="connsiteX25" fmla="*/ 353095 w 838017"/>
                    <a:gd name="connsiteY25" fmla="*/ 668557 h 675821"/>
                    <a:gd name="connsiteX26" fmla="*/ 274455 w 838017"/>
                    <a:gd name="connsiteY26" fmla="*/ 648193 h 675821"/>
                    <a:gd name="connsiteX27" fmla="*/ 271614 w 838017"/>
                    <a:gd name="connsiteY27" fmla="*/ 636113 h 675821"/>
                    <a:gd name="connsiteX28" fmla="*/ 211767 w 838017"/>
                    <a:gd name="connsiteY28" fmla="*/ 663394 h 675821"/>
                    <a:gd name="connsiteX29" fmla="*/ 122366 w 838017"/>
                    <a:gd name="connsiteY29" fmla="*/ 640886 h 675821"/>
                    <a:gd name="connsiteX30" fmla="*/ 122875 w 838017"/>
                    <a:gd name="connsiteY30" fmla="*/ 601528 h 675821"/>
                    <a:gd name="connsiteX31" fmla="*/ 83777 w 838017"/>
                    <a:gd name="connsiteY31" fmla="*/ 610120 h 675821"/>
                    <a:gd name="connsiteX32" fmla="*/ 1088 w 838017"/>
                    <a:gd name="connsiteY32" fmla="*/ 569355 h 675821"/>
                    <a:gd name="connsiteX33" fmla="*/ 1806 w 838017"/>
                    <a:gd name="connsiteY33" fmla="*/ 546257 h 675821"/>
                    <a:gd name="connsiteX0" fmla="*/ 1806 w 838017"/>
                    <a:gd name="connsiteY0" fmla="*/ 546257 h 675821"/>
                    <a:gd name="connsiteX1" fmla="*/ 12952 w 838017"/>
                    <a:gd name="connsiteY1" fmla="*/ 525074 h 675821"/>
                    <a:gd name="connsiteX2" fmla="*/ 59067 w 838017"/>
                    <a:gd name="connsiteY2" fmla="*/ 497678 h 675821"/>
                    <a:gd name="connsiteX3" fmla="*/ 100244 w 838017"/>
                    <a:gd name="connsiteY3" fmla="*/ 488628 h 675821"/>
                    <a:gd name="connsiteX4" fmla="*/ 54928 w 838017"/>
                    <a:gd name="connsiteY4" fmla="*/ 448841 h 675821"/>
                    <a:gd name="connsiteX5" fmla="*/ 55646 w 838017"/>
                    <a:gd name="connsiteY5" fmla="*/ 425743 h 675821"/>
                    <a:gd name="connsiteX6" fmla="*/ 66792 w 838017"/>
                    <a:gd name="connsiteY6" fmla="*/ 404560 h 675821"/>
                    <a:gd name="connsiteX7" fmla="*/ 112907 w 838017"/>
                    <a:gd name="connsiteY7" fmla="*/ 377164 h 675821"/>
                    <a:gd name="connsiteX8" fmla="*/ 269211 w 838017"/>
                    <a:gd name="connsiteY8" fmla="*/ 342814 h 675821"/>
                    <a:gd name="connsiteX9" fmla="*/ 382846 w 838017"/>
                    <a:gd name="connsiteY9" fmla="*/ 271062 h 675821"/>
                    <a:gd name="connsiteX10" fmla="*/ 503642 w 838017"/>
                    <a:gd name="connsiteY10" fmla="*/ 130311 h 675821"/>
                    <a:gd name="connsiteX11" fmla="*/ 569841 w 838017"/>
                    <a:gd name="connsiteY11" fmla="*/ 53175 h 675821"/>
                    <a:gd name="connsiteX12" fmla="*/ 784843 w 838017"/>
                    <a:gd name="connsiteY12" fmla="*/ 36770 h 675821"/>
                    <a:gd name="connsiteX13" fmla="*/ 801247 w 838017"/>
                    <a:gd name="connsiteY13" fmla="*/ 251772 h 675821"/>
                    <a:gd name="connsiteX14" fmla="*/ 681089 w 838017"/>
                    <a:gd name="connsiteY14" fmla="*/ 391780 h 675821"/>
                    <a:gd name="connsiteX15" fmla="*/ 673163 w 838017"/>
                    <a:gd name="connsiteY15" fmla="*/ 404611 h 675821"/>
                    <a:gd name="connsiteX16" fmla="*/ 617412 w 838017"/>
                    <a:gd name="connsiteY16" fmla="*/ 465976 h 675821"/>
                    <a:gd name="connsiteX17" fmla="*/ 602855 w 838017"/>
                    <a:gd name="connsiteY17" fmla="*/ 482938 h 675821"/>
                    <a:gd name="connsiteX18" fmla="*/ 602376 w 838017"/>
                    <a:gd name="connsiteY18" fmla="*/ 482526 h 675821"/>
                    <a:gd name="connsiteX19" fmla="*/ 509362 w 838017"/>
                    <a:gd name="connsiteY19" fmla="*/ 584907 h 675821"/>
                    <a:gd name="connsiteX20" fmla="*/ 503806 w 838017"/>
                    <a:gd name="connsiteY20" fmla="*/ 589185 h 675821"/>
                    <a:gd name="connsiteX21" fmla="*/ 503527 w 838017"/>
                    <a:gd name="connsiteY21" fmla="*/ 589400 h 675821"/>
                    <a:gd name="connsiteX22" fmla="*/ 488983 w 838017"/>
                    <a:gd name="connsiteY22" fmla="*/ 600075 h 675821"/>
                    <a:gd name="connsiteX23" fmla="*/ 484229 w 838017"/>
                    <a:gd name="connsiteY23" fmla="*/ 603564 h 675821"/>
                    <a:gd name="connsiteX24" fmla="*/ 353095 w 838017"/>
                    <a:gd name="connsiteY24" fmla="*/ 668557 h 675821"/>
                    <a:gd name="connsiteX25" fmla="*/ 274455 w 838017"/>
                    <a:gd name="connsiteY25" fmla="*/ 648193 h 675821"/>
                    <a:gd name="connsiteX26" fmla="*/ 271614 w 838017"/>
                    <a:gd name="connsiteY26" fmla="*/ 636113 h 675821"/>
                    <a:gd name="connsiteX27" fmla="*/ 211767 w 838017"/>
                    <a:gd name="connsiteY27" fmla="*/ 663394 h 675821"/>
                    <a:gd name="connsiteX28" fmla="*/ 122366 w 838017"/>
                    <a:gd name="connsiteY28" fmla="*/ 640886 h 675821"/>
                    <a:gd name="connsiteX29" fmla="*/ 122875 w 838017"/>
                    <a:gd name="connsiteY29" fmla="*/ 601528 h 675821"/>
                    <a:gd name="connsiteX30" fmla="*/ 83777 w 838017"/>
                    <a:gd name="connsiteY30" fmla="*/ 610120 h 675821"/>
                    <a:gd name="connsiteX31" fmla="*/ 1088 w 838017"/>
                    <a:gd name="connsiteY31" fmla="*/ 569355 h 675821"/>
                    <a:gd name="connsiteX32" fmla="*/ 1806 w 838017"/>
                    <a:gd name="connsiteY32" fmla="*/ 546257 h 675821"/>
                    <a:gd name="connsiteX0" fmla="*/ 1806 w 838017"/>
                    <a:gd name="connsiteY0" fmla="*/ 546257 h 675821"/>
                    <a:gd name="connsiteX1" fmla="*/ 12952 w 838017"/>
                    <a:gd name="connsiteY1" fmla="*/ 525074 h 675821"/>
                    <a:gd name="connsiteX2" fmla="*/ 59067 w 838017"/>
                    <a:gd name="connsiteY2" fmla="*/ 497678 h 675821"/>
                    <a:gd name="connsiteX3" fmla="*/ 100244 w 838017"/>
                    <a:gd name="connsiteY3" fmla="*/ 488628 h 675821"/>
                    <a:gd name="connsiteX4" fmla="*/ 54928 w 838017"/>
                    <a:gd name="connsiteY4" fmla="*/ 448841 h 675821"/>
                    <a:gd name="connsiteX5" fmla="*/ 55646 w 838017"/>
                    <a:gd name="connsiteY5" fmla="*/ 425743 h 675821"/>
                    <a:gd name="connsiteX6" fmla="*/ 66792 w 838017"/>
                    <a:gd name="connsiteY6" fmla="*/ 404560 h 675821"/>
                    <a:gd name="connsiteX7" fmla="*/ 112907 w 838017"/>
                    <a:gd name="connsiteY7" fmla="*/ 377164 h 675821"/>
                    <a:gd name="connsiteX8" fmla="*/ 269211 w 838017"/>
                    <a:gd name="connsiteY8" fmla="*/ 342814 h 675821"/>
                    <a:gd name="connsiteX9" fmla="*/ 382846 w 838017"/>
                    <a:gd name="connsiteY9" fmla="*/ 271062 h 675821"/>
                    <a:gd name="connsiteX10" fmla="*/ 503642 w 838017"/>
                    <a:gd name="connsiteY10" fmla="*/ 130311 h 675821"/>
                    <a:gd name="connsiteX11" fmla="*/ 569841 w 838017"/>
                    <a:gd name="connsiteY11" fmla="*/ 53175 h 675821"/>
                    <a:gd name="connsiteX12" fmla="*/ 784843 w 838017"/>
                    <a:gd name="connsiteY12" fmla="*/ 36770 h 675821"/>
                    <a:gd name="connsiteX13" fmla="*/ 801247 w 838017"/>
                    <a:gd name="connsiteY13" fmla="*/ 251772 h 675821"/>
                    <a:gd name="connsiteX14" fmla="*/ 681089 w 838017"/>
                    <a:gd name="connsiteY14" fmla="*/ 391780 h 675821"/>
                    <a:gd name="connsiteX15" fmla="*/ 673163 w 838017"/>
                    <a:gd name="connsiteY15" fmla="*/ 404611 h 675821"/>
                    <a:gd name="connsiteX16" fmla="*/ 617412 w 838017"/>
                    <a:gd name="connsiteY16" fmla="*/ 465976 h 675821"/>
                    <a:gd name="connsiteX17" fmla="*/ 602855 w 838017"/>
                    <a:gd name="connsiteY17" fmla="*/ 482938 h 675821"/>
                    <a:gd name="connsiteX18" fmla="*/ 509362 w 838017"/>
                    <a:gd name="connsiteY18" fmla="*/ 584907 h 675821"/>
                    <a:gd name="connsiteX19" fmla="*/ 503806 w 838017"/>
                    <a:gd name="connsiteY19" fmla="*/ 589185 h 675821"/>
                    <a:gd name="connsiteX20" fmla="*/ 503527 w 838017"/>
                    <a:gd name="connsiteY20" fmla="*/ 589400 h 675821"/>
                    <a:gd name="connsiteX21" fmla="*/ 488983 w 838017"/>
                    <a:gd name="connsiteY21" fmla="*/ 600075 h 675821"/>
                    <a:gd name="connsiteX22" fmla="*/ 484229 w 838017"/>
                    <a:gd name="connsiteY22" fmla="*/ 603564 h 675821"/>
                    <a:gd name="connsiteX23" fmla="*/ 353095 w 838017"/>
                    <a:gd name="connsiteY23" fmla="*/ 668557 h 675821"/>
                    <a:gd name="connsiteX24" fmla="*/ 274455 w 838017"/>
                    <a:gd name="connsiteY24" fmla="*/ 648193 h 675821"/>
                    <a:gd name="connsiteX25" fmla="*/ 271614 w 838017"/>
                    <a:gd name="connsiteY25" fmla="*/ 636113 h 675821"/>
                    <a:gd name="connsiteX26" fmla="*/ 211767 w 838017"/>
                    <a:gd name="connsiteY26" fmla="*/ 663394 h 675821"/>
                    <a:gd name="connsiteX27" fmla="*/ 122366 w 838017"/>
                    <a:gd name="connsiteY27" fmla="*/ 640886 h 675821"/>
                    <a:gd name="connsiteX28" fmla="*/ 122875 w 838017"/>
                    <a:gd name="connsiteY28" fmla="*/ 601528 h 675821"/>
                    <a:gd name="connsiteX29" fmla="*/ 83777 w 838017"/>
                    <a:gd name="connsiteY29" fmla="*/ 610120 h 675821"/>
                    <a:gd name="connsiteX30" fmla="*/ 1088 w 838017"/>
                    <a:gd name="connsiteY30" fmla="*/ 569355 h 675821"/>
                    <a:gd name="connsiteX31" fmla="*/ 1806 w 838017"/>
                    <a:gd name="connsiteY31" fmla="*/ 546257 h 675821"/>
                    <a:gd name="connsiteX0" fmla="*/ 1806 w 838017"/>
                    <a:gd name="connsiteY0" fmla="*/ 546257 h 675821"/>
                    <a:gd name="connsiteX1" fmla="*/ 12952 w 838017"/>
                    <a:gd name="connsiteY1" fmla="*/ 525074 h 675821"/>
                    <a:gd name="connsiteX2" fmla="*/ 59067 w 838017"/>
                    <a:gd name="connsiteY2" fmla="*/ 497678 h 675821"/>
                    <a:gd name="connsiteX3" fmla="*/ 100244 w 838017"/>
                    <a:gd name="connsiteY3" fmla="*/ 488628 h 675821"/>
                    <a:gd name="connsiteX4" fmla="*/ 54928 w 838017"/>
                    <a:gd name="connsiteY4" fmla="*/ 448841 h 675821"/>
                    <a:gd name="connsiteX5" fmla="*/ 55646 w 838017"/>
                    <a:gd name="connsiteY5" fmla="*/ 425743 h 675821"/>
                    <a:gd name="connsiteX6" fmla="*/ 66792 w 838017"/>
                    <a:gd name="connsiteY6" fmla="*/ 404560 h 675821"/>
                    <a:gd name="connsiteX7" fmla="*/ 112907 w 838017"/>
                    <a:gd name="connsiteY7" fmla="*/ 377164 h 675821"/>
                    <a:gd name="connsiteX8" fmla="*/ 269211 w 838017"/>
                    <a:gd name="connsiteY8" fmla="*/ 342814 h 675821"/>
                    <a:gd name="connsiteX9" fmla="*/ 382846 w 838017"/>
                    <a:gd name="connsiteY9" fmla="*/ 271062 h 675821"/>
                    <a:gd name="connsiteX10" fmla="*/ 503642 w 838017"/>
                    <a:gd name="connsiteY10" fmla="*/ 130311 h 675821"/>
                    <a:gd name="connsiteX11" fmla="*/ 569841 w 838017"/>
                    <a:gd name="connsiteY11" fmla="*/ 53175 h 675821"/>
                    <a:gd name="connsiteX12" fmla="*/ 784843 w 838017"/>
                    <a:gd name="connsiteY12" fmla="*/ 36770 h 675821"/>
                    <a:gd name="connsiteX13" fmla="*/ 801247 w 838017"/>
                    <a:gd name="connsiteY13" fmla="*/ 251772 h 675821"/>
                    <a:gd name="connsiteX14" fmla="*/ 681089 w 838017"/>
                    <a:gd name="connsiteY14" fmla="*/ 391780 h 675821"/>
                    <a:gd name="connsiteX15" fmla="*/ 673163 w 838017"/>
                    <a:gd name="connsiteY15" fmla="*/ 404611 h 675821"/>
                    <a:gd name="connsiteX16" fmla="*/ 617412 w 838017"/>
                    <a:gd name="connsiteY16" fmla="*/ 465976 h 675821"/>
                    <a:gd name="connsiteX17" fmla="*/ 602855 w 838017"/>
                    <a:gd name="connsiteY17" fmla="*/ 482938 h 675821"/>
                    <a:gd name="connsiteX18" fmla="*/ 509362 w 838017"/>
                    <a:gd name="connsiteY18" fmla="*/ 584907 h 675821"/>
                    <a:gd name="connsiteX19" fmla="*/ 503806 w 838017"/>
                    <a:gd name="connsiteY19" fmla="*/ 589185 h 675821"/>
                    <a:gd name="connsiteX20" fmla="*/ 488983 w 838017"/>
                    <a:gd name="connsiteY20" fmla="*/ 600075 h 675821"/>
                    <a:gd name="connsiteX21" fmla="*/ 484229 w 838017"/>
                    <a:gd name="connsiteY21" fmla="*/ 603564 h 675821"/>
                    <a:gd name="connsiteX22" fmla="*/ 353095 w 838017"/>
                    <a:gd name="connsiteY22" fmla="*/ 668557 h 675821"/>
                    <a:gd name="connsiteX23" fmla="*/ 274455 w 838017"/>
                    <a:gd name="connsiteY23" fmla="*/ 648193 h 675821"/>
                    <a:gd name="connsiteX24" fmla="*/ 271614 w 838017"/>
                    <a:gd name="connsiteY24" fmla="*/ 636113 h 675821"/>
                    <a:gd name="connsiteX25" fmla="*/ 211767 w 838017"/>
                    <a:gd name="connsiteY25" fmla="*/ 663394 h 675821"/>
                    <a:gd name="connsiteX26" fmla="*/ 122366 w 838017"/>
                    <a:gd name="connsiteY26" fmla="*/ 640886 h 675821"/>
                    <a:gd name="connsiteX27" fmla="*/ 122875 w 838017"/>
                    <a:gd name="connsiteY27" fmla="*/ 601528 h 675821"/>
                    <a:gd name="connsiteX28" fmla="*/ 83777 w 838017"/>
                    <a:gd name="connsiteY28" fmla="*/ 610120 h 675821"/>
                    <a:gd name="connsiteX29" fmla="*/ 1088 w 838017"/>
                    <a:gd name="connsiteY29" fmla="*/ 569355 h 675821"/>
                    <a:gd name="connsiteX30" fmla="*/ 1806 w 838017"/>
                    <a:gd name="connsiteY30" fmla="*/ 546257 h 675821"/>
                    <a:gd name="connsiteX0" fmla="*/ 1806 w 838017"/>
                    <a:gd name="connsiteY0" fmla="*/ 546257 h 675821"/>
                    <a:gd name="connsiteX1" fmla="*/ 12952 w 838017"/>
                    <a:gd name="connsiteY1" fmla="*/ 525074 h 675821"/>
                    <a:gd name="connsiteX2" fmla="*/ 59067 w 838017"/>
                    <a:gd name="connsiteY2" fmla="*/ 497678 h 675821"/>
                    <a:gd name="connsiteX3" fmla="*/ 100244 w 838017"/>
                    <a:gd name="connsiteY3" fmla="*/ 488628 h 675821"/>
                    <a:gd name="connsiteX4" fmla="*/ 54928 w 838017"/>
                    <a:gd name="connsiteY4" fmla="*/ 448841 h 675821"/>
                    <a:gd name="connsiteX5" fmla="*/ 55646 w 838017"/>
                    <a:gd name="connsiteY5" fmla="*/ 425743 h 675821"/>
                    <a:gd name="connsiteX6" fmla="*/ 66792 w 838017"/>
                    <a:gd name="connsiteY6" fmla="*/ 404560 h 675821"/>
                    <a:gd name="connsiteX7" fmla="*/ 112907 w 838017"/>
                    <a:gd name="connsiteY7" fmla="*/ 377164 h 675821"/>
                    <a:gd name="connsiteX8" fmla="*/ 269211 w 838017"/>
                    <a:gd name="connsiteY8" fmla="*/ 342814 h 675821"/>
                    <a:gd name="connsiteX9" fmla="*/ 382846 w 838017"/>
                    <a:gd name="connsiteY9" fmla="*/ 271062 h 675821"/>
                    <a:gd name="connsiteX10" fmla="*/ 503642 w 838017"/>
                    <a:gd name="connsiteY10" fmla="*/ 130311 h 675821"/>
                    <a:gd name="connsiteX11" fmla="*/ 569841 w 838017"/>
                    <a:gd name="connsiteY11" fmla="*/ 53175 h 675821"/>
                    <a:gd name="connsiteX12" fmla="*/ 784843 w 838017"/>
                    <a:gd name="connsiteY12" fmla="*/ 36770 h 675821"/>
                    <a:gd name="connsiteX13" fmla="*/ 801247 w 838017"/>
                    <a:gd name="connsiteY13" fmla="*/ 251772 h 675821"/>
                    <a:gd name="connsiteX14" fmla="*/ 681089 w 838017"/>
                    <a:gd name="connsiteY14" fmla="*/ 391780 h 675821"/>
                    <a:gd name="connsiteX15" fmla="*/ 617412 w 838017"/>
                    <a:gd name="connsiteY15" fmla="*/ 465976 h 675821"/>
                    <a:gd name="connsiteX16" fmla="*/ 602855 w 838017"/>
                    <a:gd name="connsiteY16" fmla="*/ 482938 h 675821"/>
                    <a:gd name="connsiteX17" fmla="*/ 509362 w 838017"/>
                    <a:gd name="connsiteY17" fmla="*/ 584907 h 675821"/>
                    <a:gd name="connsiteX18" fmla="*/ 503806 w 838017"/>
                    <a:gd name="connsiteY18" fmla="*/ 589185 h 675821"/>
                    <a:gd name="connsiteX19" fmla="*/ 488983 w 838017"/>
                    <a:gd name="connsiteY19" fmla="*/ 600075 h 675821"/>
                    <a:gd name="connsiteX20" fmla="*/ 484229 w 838017"/>
                    <a:gd name="connsiteY20" fmla="*/ 603564 h 675821"/>
                    <a:gd name="connsiteX21" fmla="*/ 353095 w 838017"/>
                    <a:gd name="connsiteY21" fmla="*/ 668557 h 675821"/>
                    <a:gd name="connsiteX22" fmla="*/ 274455 w 838017"/>
                    <a:gd name="connsiteY22" fmla="*/ 648193 h 675821"/>
                    <a:gd name="connsiteX23" fmla="*/ 271614 w 838017"/>
                    <a:gd name="connsiteY23" fmla="*/ 636113 h 675821"/>
                    <a:gd name="connsiteX24" fmla="*/ 211767 w 838017"/>
                    <a:gd name="connsiteY24" fmla="*/ 663394 h 675821"/>
                    <a:gd name="connsiteX25" fmla="*/ 122366 w 838017"/>
                    <a:gd name="connsiteY25" fmla="*/ 640886 h 675821"/>
                    <a:gd name="connsiteX26" fmla="*/ 122875 w 838017"/>
                    <a:gd name="connsiteY26" fmla="*/ 601528 h 675821"/>
                    <a:gd name="connsiteX27" fmla="*/ 83777 w 838017"/>
                    <a:gd name="connsiteY27" fmla="*/ 610120 h 675821"/>
                    <a:gd name="connsiteX28" fmla="*/ 1088 w 838017"/>
                    <a:gd name="connsiteY28" fmla="*/ 569355 h 675821"/>
                    <a:gd name="connsiteX29" fmla="*/ 1806 w 838017"/>
                    <a:gd name="connsiteY29" fmla="*/ 546257 h 675821"/>
                    <a:gd name="connsiteX0" fmla="*/ 1806 w 838017"/>
                    <a:gd name="connsiteY0" fmla="*/ 546257 h 675821"/>
                    <a:gd name="connsiteX1" fmla="*/ 12952 w 838017"/>
                    <a:gd name="connsiteY1" fmla="*/ 525074 h 675821"/>
                    <a:gd name="connsiteX2" fmla="*/ 59067 w 838017"/>
                    <a:gd name="connsiteY2" fmla="*/ 497678 h 675821"/>
                    <a:gd name="connsiteX3" fmla="*/ 100244 w 838017"/>
                    <a:gd name="connsiteY3" fmla="*/ 488628 h 675821"/>
                    <a:gd name="connsiteX4" fmla="*/ 54928 w 838017"/>
                    <a:gd name="connsiteY4" fmla="*/ 448841 h 675821"/>
                    <a:gd name="connsiteX5" fmla="*/ 55646 w 838017"/>
                    <a:gd name="connsiteY5" fmla="*/ 425743 h 675821"/>
                    <a:gd name="connsiteX6" fmla="*/ 66792 w 838017"/>
                    <a:gd name="connsiteY6" fmla="*/ 404560 h 675821"/>
                    <a:gd name="connsiteX7" fmla="*/ 112907 w 838017"/>
                    <a:gd name="connsiteY7" fmla="*/ 377164 h 675821"/>
                    <a:gd name="connsiteX8" fmla="*/ 269211 w 838017"/>
                    <a:gd name="connsiteY8" fmla="*/ 342814 h 675821"/>
                    <a:gd name="connsiteX9" fmla="*/ 382846 w 838017"/>
                    <a:gd name="connsiteY9" fmla="*/ 271062 h 675821"/>
                    <a:gd name="connsiteX10" fmla="*/ 503642 w 838017"/>
                    <a:gd name="connsiteY10" fmla="*/ 130311 h 675821"/>
                    <a:gd name="connsiteX11" fmla="*/ 569841 w 838017"/>
                    <a:gd name="connsiteY11" fmla="*/ 53175 h 675821"/>
                    <a:gd name="connsiteX12" fmla="*/ 784843 w 838017"/>
                    <a:gd name="connsiteY12" fmla="*/ 36770 h 675821"/>
                    <a:gd name="connsiteX13" fmla="*/ 801247 w 838017"/>
                    <a:gd name="connsiteY13" fmla="*/ 251772 h 675821"/>
                    <a:gd name="connsiteX14" fmla="*/ 681089 w 838017"/>
                    <a:gd name="connsiteY14" fmla="*/ 391780 h 675821"/>
                    <a:gd name="connsiteX15" fmla="*/ 617412 w 838017"/>
                    <a:gd name="connsiteY15" fmla="*/ 465976 h 675821"/>
                    <a:gd name="connsiteX16" fmla="*/ 509362 w 838017"/>
                    <a:gd name="connsiteY16" fmla="*/ 584907 h 675821"/>
                    <a:gd name="connsiteX17" fmla="*/ 503806 w 838017"/>
                    <a:gd name="connsiteY17" fmla="*/ 589185 h 675821"/>
                    <a:gd name="connsiteX18" fmla="*/ 488983 w 838017"/>
                    <a:gd name="connsiteY18" fmla="*/ 600075 h 675821"/>
                    <a:gd name="connsiteX19" fmla="*/ 484229 w 838017"/>
                    <a:gd name="connsiteY19" fmla="*/ 603564 h 675821"/>
                    <a:gd name="connsiteX20" fmla="*/ 353095 w 838017"/>
                    <a:gd name="connsiteY20" fmla="*/ 668557 h 675821"/>
                    <a:gd name="connsiteX21" fmla="*/ 274455 w 838017"/>
                    <a:gd name="connsiteY21" fmla="*/ 648193 h 675821"/>
                    <a:gd name="connsiteX22" fmla="*/ 271614 w 838017"/>
                    <a:gd name="connsiteY22" fmla="*/ 636113 h 675821"/>
                    <a:gd name="connsiteX23" fmla="*/ 211767 w 838017"/>
                    <a:gd name="connsiteY23" fmla="*/ 663394 h 675821"/>
                    <a:gd name="connsiteX24" fmla="*/ 122366 w 838017"/>
                    <a:gd name="connsiteY24" fmla="*/ 640886 h 675821"/>
                    <a:gd name="connsiteX25" fmla="*/ 122875 w 838017"/>
                    <a:gd name="connsiteY25" fmla="*/ 601528 h 675821"/>
                    <a:gd name="connsiteX26" fmla="*/ 83777 w 838017"/>
                    <a:gd name="connsiteY26" fmla="*/ 610120 h 675821"/>
                    <a:gd name="connsiteX27" fmla="*/ 1088 w 838017"/>
                    <a:gd name="connsiteY27" fmla="*/ 569355 h 675821"/>
                    <a:gd name="connsiteX28" fmla="*/ 1806 w 838017"/>
                    <a:gd name="connsiteY28" fmla="*/ 546257 h 675821"/>
                    <a:gd name="connsiteX0" fmla="*/ 1806 w 807142"/>
                    <a:gd name="connsiteY0" fmla="*/ 533210 h 662774"/>
                    <a:gd name="connsiteX1" fmla="*/ 12952 w 807142"/>
                    <a:gd name="connsiteY1" fmla="*/ 512027 h 662774"/>
                    <a:gd name="connsiteX2" fmla="*/ 59067 w 807142"/>
                    <a:gd name="connsiteY2" fmla="*/ 484631 h 662774"/>
                    <a:gd name="connsiteX3" fmla="*/ 100244 w 807142"/>
                    <a:gd name="connsiteY3" fmla="*/ 475581 h 662774"/>
                    <a:gd name="connsiteX4" fmla="*/ 54928 w 807142"/>
                    <a:gd name="connsiteY4" fmla="*/ 435794 h 662774"/>
                    <a:gd name="connsiteX5" fmla="*/ 55646 w 807142"/>
                    <a:gd name="connsiteY5" fmla="*/ 412696 h 662774"/>
                    <a:gd name="connsiteX6" fmla="*/ 66792 w 807142"/>
                    <a:gd name="connsiteY6" fmla="*/ 391513 h 662774"/>
                    <a:gd name="connsiteX7" fmla="*/ 112907 w 807142"/>
                    <a:gd name="connsiteY7" fmla="*/ 364117 h 662774"/>
                    <a:gd name="connsiteX8" fmla="*/ 269211 w 807142"/>
                    <a:gd name="connsiteY8" fmla="*/ 329767 h 662774"/>
                    <a:gd name="connsiteX9" fmla="*/ 382846 w 807142"/>
                    <a:gd name="connsiteY9" fmla="*/ 258015 h 662774"/>
                    <a:gd name="connsiteX10" fmla="*/ 503642 w 807142"/>
                    <a:gd name="connsiteY10" fmla="*/ 117264 h 662774"/>
                    <a:gd name="connsiteX11" fmla="*/ 569841 w 807142"/>
                    <a:gd name="connsiteY11" fmla="*/ 40128 h 662774"/>
                    <a:gd name="connsiteX12" fmla="*/ 784843 w 807142"/>
                    <a:gd name="connsiteY12" fmla="*/ 23723 h 662774"/>
                    <a:gd name="connsiteX13" fmla="*/ 763211 w 807142"/>
                    <a:gd name="connsiteY13" fmla="*/ 165718 h 662774"/>
                    <a:gd name="connsiteX14" fmla="*/ 681089 w 807142"/>
                    <a:gd name="connsiteY14" fmla="*/ 378733 h 662774"/>
                    <a:gd name="connsiteX15" fmla="*/ 617412 w 807142"/>
                    <a:gd name="connsiteY15" fmla="*/ 452929 h 662774"/>
                    <a:gd name="connsiteX16" fmla="*/ 509362 w 807142"/>
                    <a:gd name="connsiteY16" fmla="*/ 571860 h 662774"/>
                    <a:gd name="connsiteX17" fmla="*/ 503806 w 807142"/>
                    <a:gd name="connsiteY17" fmla="*/ 576138 h 662774"/>
                    <a:gd name="connsiteX18" fmla="*/ 488983 w 807142"/>
                    <a:gd name="connsiteY18" fmla="*/ 587028 h 662774"/>
                    <a:gd name="connsiteX19" fmla="*/ 484229 w 807142"/>
                    <a:gd name="connsiteY19" fmla="*/ 590517 h 662774"/>
                    <a:gd name="connsiteX20" fmla="*/ 353095 w 807142"/>
                    <a:gd name="connsiteY20" fmla="*/ 655510 h 662774"/>
                    <a:gd name="connsiteX21" fmla="*/ 274455 w 807142"/>
                    <a:gd name="connsiteY21" fmla="*/ 635146 h 662774"/>
                    <a:gd name="connsiteX22" fmla="*/ 271614 w 807142"/>
                    <a:gd name="connsiteY22" fmla="*/ 623066 h 662774"/>
                    <a:gd name="connsiteX23" fmla="*/ 211767 w 807142"/>
                    <a:gd name="connsiteY23" fmla="*/ 650347 h 662774"/>
                    <a:gd name="connsiteX24" fmla="*/ 122366 w 807142"/>
                    <a:gd name="connsiteY24" fmla="*/ 627839 h 662774"/>
                    <a:gd name="connsiteX25" fmla="*/ 122875 w 807142"/>
                    <a:gd name="connsiteY25" fmla="*/ 588481 h 662774"/>
                    <a:gd name="connsiteX26" fmla="*/ 83777 w 807142"/>
                    <a:gd name="connsiteY26" fmla="*/ 597073 h 662774"/>
                    <a:gd name="connsiteX27" fmla="*/ 1088 w 807142"/>
                    <a:gd name="connsiteY27" fmla="*/ 556308 h 662774"/>
                    <a:gd name="connsiteX28" fmla="*/ 1806 w 807142"/>
                    <a:gd name="connsiteY28" fmla="*/ 533210 h 6627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807142" h="662774">
                      <a:moveTo>
                        <a:pt x="1806" y="533210"/>
                      </a:moveTo>
                      <a:cubicBezTo>
                        <a:pt x="3887" y="525701"/>
                        <a:pt x="7706" y="518512"/>
                        <a:pt x="12952" y="512027"/>
                      </a:cubicBezTo>
                      <a:cubicBezTo>
                        <a:pt x="23444" y="499056"/>
                        <a:pt x="39645" y="488899"/>
                        <a:pt x="59067" y="484631"/>
                      </a:cubicBezTo>
                      <a:lnTo>
                        <a:pt x="100244" y="475581"/>
                      </a:lnTo>
                      <a:cubicBezTo>
                        <a:pt x="77229" y="471323"/>
                        <a:pt x="59450" y="456368"/>
                        <a:pt x="54928" y="435794"/>
                      </a:cubicBezTo>
                      <a:cubicBezTo>
                        <a:pt x="53222" y="428032"/>
                        <a:pt x="53565" y="420204"/>
                        <a:pt x="55646" y="412696"/>
                      </a:cubicBezTo>
                      <a:cubicBezTo>
                        <a:pt x="57727" y="405188"/>
                        <a:pt x="61546" y="397998"/>
                        <a:pt x="66792" y="391513"/>
                      </a:cubicBezTo>
                      <a:cubicBezTo>
                        <a:pt x="77284" y="378542"/>
                        <a:pt x="93485" y="368385"/>
                        <a:pt x="112907" y="364117"/>
                      </a:cubicBezTo>
                      <a:lnTo>
                        <a:pt x="269211" y="329767"/>
                      </a:lnTo>
                      <a:lnTo>
                        <a:pt x="382846" y="258015"/>
                      </a:lnTo>
                      <a:lnTo>
                        <a:pt x="503642" y="117264"/>
                      </a:lnTo>
                      <a:lnTo>
                        <a:pt x="569841" y="40128"/>
                      </a:lnTo>
                      <a:cubicBezTo>
                        <a:pt x="624682" y="-23773"/>
                        <a:pt x="752615" y="2791"/>
                        <a:pt x="784843" y="23723"/>
                      </a:cubicBezTo>
                      <a:cubicBezTo>
                        <a:pt x="817071" y="44655"/>
                        <a:pt x="818052" y="101817"/>
                        <a:pt x="763211" y="165718"/>
                      </a:cubicBezTo>
                      <a:lnTo>
                        <a:pt x="681089" y="378733"/>
                      </a:lnTo>
                      <a:lnTo>
                        <a:pt x="617412" y="452929"/>
                      </a:lnTo>
                      <a:lnTo>
                        <a:pt x="509362" y="571860"/>
                      </a:lnTo>
                      <a:lnTo>
                        <a:pt x="503806" y="576138"/>
                      </a:lnTo>
                      <a:lnTo>
                        <a:pt x="488983" y="587028"/>
                      </a:lnTo>
                      <a:cubicBezTo>
                        <a:pt x="487735" y="588688"/>
                        <a:pt x="486011" y="589635"/>
                        <a:pt x="484229" y="590517"/>
                      </a:cubicBezTo>
                      <a:lnTo>
                        <a:pt x="353095" y="655510"/>
                      </a:lnTo>
                      <a:cubicBezTo>
                        <a:pt x="322704" y="670573"/>
                        <a:pt x="287495" y="661456"/>
                        <a:pt x="274455" y="635146"/>
                      </a:cubicBezTo>
                      <a:lnTo>
                        <a:pt x="271614" y="623066"/>
                      </a:lnTo>
                      <a:lnTo>
                        <a:pt x="211767" y="650347"/>
                      </a:lnTo>
                      <a:cubicBezTo>
                        <a:pt x="175579" y="666844"/>
                        <a:pt x="135552" y="656767"/>
                        <a:pt x="122366" y="627839"/>
                      </a:cubicBezTo>
                      <a:cubicBezTo>
                        <a:pt x="116659" y="615321"/>
                        <a:pt x="116914" y="601324"/>
                        <a:pt x="122875" y="588481"/>
                      </a:cubicBezTo>
                      <a:lnTo>
                        <a:pt x="83777" y="597073"/>
                      </a:lnTo>
                      <a:cubicBezTo>
                        <a:pt x="44933" y="605609"/>
                        <a:pt x="7912" y="587358"/>
                        <a:pt x="1088" y="556308"/>
                      </a:cubicBezTo>
                      <a:cubicBezTo>
                        <a:pt x="-618" y="548546"/>
                        <a:pt x="-275" y="540718"/>
                        <a:pt x="1806" y="53321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98" name="台形 397"/>
                <p:cNvSpPr/>
                <p:nvPr/>
              </p:nvSpPr>
              <p:spPr>
                <a:xfrm rot="18630013">
                  <a:off x="5323743" y="3331508"/>
                  <a:ext cx="164441" cy="82927"/>
                </a:xfrm>
                <a:prstGeom prst="trapezoid">
                  <a:avLst>
                    <a:gd name="adj" fmla="val 13602"/>
                  </a:avLst>
                </a:prstGeom>
                <a:solidFill>
                  <a:srgbClr val="FF33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99" name="片側の 2 つの角を丸めた四角形 187"/>
                <p:cNvSpPr/>
                <p:nvPr/>
              </p:nvSpPr>
              <p:spPr>
                <a:xfrm rot="7813992">
                  <a:off x="5243637" y="3439317"/>
                  <a:ext cx="552691" cy="550578"/>
                </a:xfrm>
                <a:custGeom>
                  <a:avLst/>
                  <a:gdLst>
                    <a:gd name="connsiteX0" fmla="*/ 0 w 1063104"/>
                    <a:gd name="connsiteY0" fmla="*/ 1052410 h 1052410"/>
                    <a:gd name="connsiteX1" fmla="*/ 0 w 1063104"/>
                    <a:gd name="connsiteY1" fmla="*/ 176226 h 1052410"/>
                    <a:gd name="connsiteX2" fmla="*/ 150808 w 1063104"/>
                    <a:gd name="connsiteY2" fmla="*/ 11014 h 1052410"/>
                    <a:gd name="connsiteX3" fmla="*/ 246169 w 1063104"/>
                    <a:gd name="connsiteY3" fmla="*/ 1035 h 1052410"/>
                    <a:gd name="connsiteX4" fmla="*/ 1063104 w 1063104"/>
                    <a:gd name="connsiteY4" fmla="*/ 71514 h 1052410"/>
                    <a:gd name="connsiteX5" fmla="*/ 1046550 w 1063104"/>
                    <a:gd name="connsiteY5" fmla="*/ 232365 h 1052410"/>
                    <a:gd name="connsiteX6" fmla="*/ 1034270 w 1063104"/>
                    <a:gd name="connsiteY6" fmla="*/ 405740 h 1052410"/>
                    <a:gd name="connsiteX7" fmla="*/ 337710 w 1063104"/>
                    <a:gd name="connsiteY7" fmla="*/ 345647 h 1052410"/>
                    <a:gd name="connsiteX8" fmla="*/ 337709 w 1063104"/>
                    <a:gd name="connsiteY8" fmla="*/ 1052410 h 1052410"/>
                    <a:gd name="connsiteX9" fmla="*/ 0 w 1063104"/>
                    <a:gd name="connsiteY9" fmla="*/ 1052410 h 1052410"/>
                    <a:gd name="connsiteX0" fmla="*/ 1046550 w 1137990"/>
                    <a:gd name="connsiteY0" fmla="*/ 232365 h 1052410"/>
                    <a:gd name="connsiteX1" fmla="*/ 1034270 w 1137990"/>
                    <a:gd name="connsiteY1" fmla="*/ 405740 h 1052410"/>
                    <a:gd name="connsiteX2" fmla="*/ 337710 w 1137990"/>
                    <a:gd name="connsiteY2" fmla="*/ 345647 h 1052410"/>
                    <a:gd name="connsiteX3" fmla="*/ 337709 w 1137990"/>
                    <a:gd name="connsiteY3" fmla="*/ 1052410 h 1052410"/>
                    <a:gd name="connsiteX4" fmla="*/ 0 w 1137990"/>
                    <a:gd name="connsiteY4" fmla="*/ 1052410 h 1052410"/>
                    <a:gd name="connsiteX5" fmla="*/ 0 w 1137990"/>
                    <a:gd name="connsiteY5" fmla="*/ 176226 h 1052410"/>
                    <a:gd name="connsiteX6" fmla="*/ 150808 w 1137990"/>
                    <a:gd name="connsiteY6" fmla="*/ 11014 h 1052410"/>
                    <a:gd name="connsiteX7" fmla="*/ 246169 w 1137990"/>
                    <a:gd name="connsiteY7" fmla="*/ 1035 h 1052410"/>
                    <a:gd name="connsiteX8" fmla="*/ 1063104 w 1137990"/>
                    <a:gd name="connsiteY8" fmla="*/ 71514 h 1052410"/>
                    <a:gd name="connsiteX9" fmla="*/ 1137990 w 1137990"/>
                    <a:gd name="connsiteY9" fmla="*/ 323805 h 1052410"/>
                    <a:gd name="connsiteX0" fmla="*/ 1046550 w 1063104"/>
                    <a:gd name="connsiteY0" fmla="*/ 232365 h 1052410"/>
                    <a:gd name="connsiteX1" fmla="*/ 1034270 w 1063104"/>
                    <a:gd name="connsiteY1" fmla="*/ 405740 h 1052410"/>
                    <a:gd name="connsiteX2" fmla="*/ 337710 w 1063104"/>
                    <a:gd name="connsiteY2" fmla="*/ 345647 h 1052410"/>
                    <a:gd name="connsiteX3" fmla="*/ 337709 w 1063104"/>
                    <a:gd name="connsiteY3" fmla="*/ 1052410 h 1052410"/>
                    <a:gd name="connsiteX4" fmla="*/ 0 w 1063104"/>
                    <a:gd name="connsiteY4" fmla="*/ 1052410 h 1052410"/>
                    <a:gd name="connsiteX5" fmla="*/ 0 w 1063104"/>
                    <a:gd name="connsiteY5" fmla="*/ 176226 h 1052410"/>
                    <a:gd name="connsiteX6" fmla="*/ 150808 w 1063104"/>
                    <a:gd name="connsiteY6" fmla="*/ 11014 h 1052410"/>
                    <a:gd name="connsiteX7" fmla="*/ 246169 w 1063104"/>
                    <a:gd name="connsiteY7" fmla="*/ 1035 h 1052410"/>
                    <a:gd name="connsiteX8" fmla="*/ 1063104 w 1063104"/>
                    <a:gd name="connsiteY8" fmla="*/ 71514 h 1052410"/>
                    <a:gd name="connsiteX0" fmla="*/ 1034270 w 1063104"/>
                    <a:gd name="connsiteY0" fmla="*/ 405740 h 1052410"/>
                    <a:gd name="connsiteX1" fmla="*/ 337710 w 1063104"/>
                    <a:gd name="connsiteY1" fmla="*/ 345647 h 1052410"/>
                    <a:gd name="connsiteX2" fmla="*/ 337709 w 1063104"/>
                    <a:gd name="connsiteY2" fmla="*/ 1052410 h 1052410"/>
                    <a:gd name="connsiteX3" fmla="*/ 0 w 1063104"/>
                    <a:gd name="connsiteY3" fmla="*/ 1052410 h 1052410"/>
                    <a:gd name="connsiteX4" fmla="*/ 0 w 1063104"/>
                    <a:gd name="connsiteY4" fmla="*/ 176226 h 1052410"/>
                    <a:gd name="connsiteX5" fmla="*/ 150808 w 1063104"/>
                    <a:gd name="connsiteY5" fmla="*/ 11014 h 1052410"/>
                    <a:gd name="connsiteX6" fmla="*/ 246169 w 1063104"/>
                    <a:gd name="connsiteY6" fmla="*/ 1035 h 1052410"/>
                    <a:gd name="connsiteX7" fmla="*/ 1063104 w 1063104"/>
                    <a:gd name="connsiteY7" fmla="*/ 71514 h 1052410"/>
                    <a:gd name="connsiteX0" fmla="*/ 1034270 w 1034270"/>
                    <a:gd name="connsiteY0" fmla="*/ 405740 h 1052410"/>
                    <a:gd name="connsiteX1" fmla="*/ 337710 w 1034270"/>
                    <a:gd name="connsiteY1" fmla="*/ 345647 h 1052410"/>
                    <a:gd name="connsiteX2" fmla="*/ 337709 w 1034270"/>
                    <a:gd name="connsiteY2" fmla="*/ 1052410 h 1052410"/>
                    <a:gd name="connsiteX3" fmla="*/ 0 w 1034270"/>
                    <a:gd name="connsiteY3" fmla="*/ 1052410 h 1052410"/>
                    <a:gd name="connsiteX4" fmla="*/ 0 w 1034270"/>
                    <a:gd name="connsiteY4" fmla="*/ 176226 h 1052410"/>
                    <a:gd name="connsiteX5" fmla="*/ 150808 w 1034270"/>
                    <a:gd name="connsiteY5" fmla="*/ 11014 h 1052410"/>
                    <a:gd name="connsiteX6" fmla="*/ 246169 w 1034270"/>
                    <a:gd name="connsiteY6" fmla="*/ 1035 h 1052410"/>
                    <a:gd name="connsiteX7" fmla="*/ 1023728 w 1034270"/>
                    <a:gd name="connsiteY7" fmla="*/ 68231 h 1052410"/>
                    <a:gd name="connsiteX0" fmla="*/ 887504 w 1023728"/>
                    <a:gd name="connsiteY0" fmla="*/ 393501 h 1052410"/>
                    <a:gd name="connsiteX1" fmla="*/ 337710 w 1023728"/>
                    <a:gd name="connsiteY1" fmla="*/ 345647 h 1052410"/>
                    <a:gd name="connsiteX2" fmla="*/ 337709 w 1023728"/>
                    <a:gd name="connsiteY2" fmla="*/ 1052410 h 1052410"/>
                    <a:gd name="connsiteX3" fmla="*/ 0 w 1023728"/>
                    <a:gd name="connsiteY3" fmla="*/ 1052410 h 1052410"/>
                    <a:gd name="connsiteX4" fmla="*/ 0 w 1023728"/>
                    <a:gd name="connsiteY4" fmla="*/ 176226 h 1052410"/>
                    <a:gd name="connsiteX5" fmla="*/ 150808 w 1023728"/>
                    <a:gd name="connsiteY5" fmla="*/ 11014 h 1052410"/>
                    <a:gd name="connsiteX6" fmla="*/ 246169 w 1023728"/>
                    <a:gd name="connsiteY6" fmla="*/ 1035 h 1052410"/>
                    <a:gd name="connsiteX7" fmla="*/ 1023728 w 1023728"/>
                    <a:gd name="connsiteY7" fmla="*/ 68231 h 1052410"/>
                    <a:gd name="connsiteX0" fmla="*/ 887504 w 990585"/>
                    <a:gd name="connsiteY0" fmla="*/ 393501 h 1052410"/>
                    <a:gd name="connsiteX1" fmla="*/ 337710 w 990585"/>
                    <a:gd name="connsiteY1" fmla="*/ 345647 h 1052410"/>
                    <a:gd name="connsiteX2" fmla="*/ 337709 w 990585"/>
                    <a:gd name="connsiteY2" fmla="*/ 1052410 h 1052410"/>
                    <a:gd name="connsiteX3" fmla="*/ 0 w 990585"/>
                    <a:gd name="connsiteY3" fmla="*/ 1052410 h 1052410"/>
                    <a:gd name="connsiteX4" fmla="*/ 0 w 990585"/>
                    <a:gd name="connsiteY4" fmla="*/ 176226 h 1052410"/>
                    <a:gd name="connsiteX5" fmla="*/ 150808 w 990585"/>
                    <a:gd name="connsiteY5" fmla="*/ 11014 h 1052410"/>
                    <a:gd name="connsiteX6" fmla="*/ 246169 w 990585"/>
                    <a:gd name="connsiteY6" fmla="*/ 1035 h 1052410"/>
                    <a:gd name="connsiteX7" fmla="*/ 990586 w 990585"/>
                    <a:gd name="connsiteY7" fmla="*/ 62885 h 1052410"/>
                    <a:gd name="connsiteX0" fmla="*/ 887504 w 1056448"/>
                    <a:gd name="connsiteY0" fmla="*/ 393501 h 1052410"/>
                    <a:gd name="connsiteX1" fmla="*/ 337710 w 1056448"/>
                    <a:gd name="connsiteY1" fmla="*/ 345647 h 1052410"/>
                    <a:gd name="connsiteX2" fmla="*/ 337709 w 1056448"/>
                    <a:gd name="connsiteY2" fmla="*/ 1052410 h 1052410"/>
                    <a:gd name="connsiteX3" fmla="*/ 0 w 1056448"/>
                    <a:gd name="connsiteY3" fmla="*/ 1052410 h 1052410"/>
                    <a:gd name="connsiteX4" fmla="*/ 0 w 1056448"/>
                    <a:gd name="connsiteY4" fmla="*/ 176226 h 1052410"/>
                    <a:gd name="connsiteX5" fmla="*/ 150808 w 1056448"/>
                    <a:gd name="connsiteY5" fmla="*/ 11014 h 1052410"/>
                    <a:gd name="connsiteX6" fmla="*/ 246169 w 1056448"/>
                    <a:gd name="connsiteY6" fmla="*/ 1035 h 1052410"/>
                    <a:gd name="connsiteX7" fmla="*/ 1056449 w 1056448"/>
                    <a:gd name="connsiteY7" fmla="*/ 16703 h 1052410"/>
                    <a:gd name="connsiteX0" fmla="*/ 887504 w 1056450"/>
                    <a:gd name="connsiteY0" fmla="*/ 393501 h 1052410"/>
                    <a:gd name="connsiteX1" fmla="*/ 947588 w 1056450"/>
                    <a:gd name="connsiteY1" fmla="*/ 327960 h 1052410"/>
                    <a:gd name="connsiteX2" fmla="*/ 337710 w 1056450"/>
                    <a:gd name="connsiteY2" fmla="*/ 345647 h 1052410"/>
                    <a:gd name="connsiteX3" fmla="*/ 337709 w 1056450"/>
                    <a:gd name="connsiteY3" fmla="*/ 1052410 h 1052410"/>
                    <a:gd name="connsiteX4" fmla="*/ 0 w 1056450"/>
                    <a:gd name="connsiteY4" fmla="*/ 1052410 h 1052410"/>
                    <a:gd name="connsiteX5" fmla="*/ 0 w 1056450"/>
                    <a:gd name="connsiteY5" fmla="*/ 176226 h 1052410"/>
                    <a:gd name="connsiteX6" fmla="*/ 150808 w 1056450"/>
                    <a:gd name="connsiteY6" fmla="*/ 11014 h 1052410"/>
                    <a:gd name="connsiteX7" fmla="*/ 246169 w 1056450"/>
                    <a:gd name="connsiteY7" fmla="*/ 1035 h 1052410"/>
                    <a:gd name="connsiteX8" fmla="*/ 1056449 w 1056450"/>
                    <a:gd name="connsiteY8" fmla="*/ 16703 h 1052410"/>
                    <a:gd name="connsiteX0" fmla="*/ 887504 w 1056448"/>
                    <a:gd name="connsiteY0" fmla="*/ 393501 h 1052410"/>
                    <a:gd name="connsiteX1" fmla="*/ 968115 w 1056448"/>
                    <a:gd name="connsiteY1" fmla="*/ 329671 h 1052410"/>
                    <a:gd name="connsiteX2" fmla="*/ 337710 w 1056448"/>
                    <a:gd name="connsiteY2" fmla="*/ 345647 h 1052410"/>
                    <a:gd name="connsiteX3" fmla="*/ 337709 w 1056448"/>
                    <a:gd name="connsiteY3" fmla="*/ 1052410 h 1052410"/>
                    <a:gd name="connsiteX4" fmla="*/ 0 w 1056448"/>
                    <a:gd name="connsiteY4" fmla="*/ 1052410 h 1052410"/>
                    <a:gd name="connsiteX5" fmla="*/ 0 w 1056448"/>
                    <a:gd name="connsiteY5" fmla="*/ 176226 h 1052410"/>
                    <a:gd name="connsiteX6" fmla="*/ 150808 w 1056448"/>
                    <a:gd name="connsiteY6" fmla="*/ 11014 h 1052410"/>
                    <a:gd name="connsiteX7" fmla="*/ 246169 w 1056448"/>
                    <a:gd name="connsiteY7" fmla="*/ 1035 h 1052410"/>
                    <a:gd name="connsiteX8" fmla="*/ 1056449 w 1056448"/>
                    <a:gd name="connsiteY8" fmla="*/ 16703 h 1052410"/>
                    <a:gd name="connsiteX0" fmla="*/ 1003187 w 1056450"/>
                    <a:gd name="connsiteY0" fmla="*/ 338555 h 1052410"/>
                    <a:gd name="connsiteX1" fmla="*/ 968115 w 1056450"/>
                    <a:gd name="connsiteY1" fmla="*/ 329671 h 1052410"/>
                    <a:gd name="connsiteX2" fmla="*/ 337710 w 1056450"/>
                    <a:gd name="connsiteY2" fmla="*/ 345647 h 1052410"/>
                    <a:gd name="connsiteX3" fmla="*/ 337709 w 1056450"/>
                    <a:gd name="connsiteY3" fmla="*/ 1052410 h 1052410"/>
                    <a:gd name="connsiteX4" fmla="*/ 0 w 1056450"/>
                    <a:gd name="connsiteY4" fmla="*/ 1052410 h 1052410"/>
                    <a:gd name="connsiteX5" fmla="*/ 0 w 1056450"/>
                    <a:gd name="connsiteY5" fmla="*/ 176226 h 1052410"/>
                    <a:gd name="connsiteX6" fmla="*/ 150808 w 1056450"/>
                    <a:gd name="connsiteY6" fmla="*/ 11014 h 1052410"/>
                    <a:gd name="connsiteX7" fmla="*/ 246169 w 1056450"/>
                    <a:gd name="connsiteY7" fmla="*/ 1035 h 1052410"/>
                    <a:gd name="connsiteX8" fmla="*/ 1056449 w 1056450"/>
                    <a:gd name="connsiteY8" fmla="*/ 16703 h 1052410"/>
                    <a:gd name="connsiteX0" fmla="*/ 1024571 w 1056448"/>
                    <a:gd name="connsiteY0" fmla="*/ 330002 h 1052410"/>
                    <a:gd name="connsiteX1" fmla="*/ 968115 w 1056448"/>
                    <a:gd name="connsiteY1" fmla="*/ 329671 h 1052410"/>
                    <a:gd name="connsiteX2" fmla="*/ 337710 w 1056448"/>
                    <a:gd name="connsiteY2" fmla="*/ 345647 h 1052410"/>
                    <a:gd name="connsiteX3" fmla="*/ 337709 w 1056448"/>
                    <a:gd name="connsiteY3" fmla="*/ 1052410 h 1052410"/>
                    <a:gd name="connsiteX4" fmla="*/ 0 w 1056448"/>
                    <a:gd name="connsiteY4" fmla="*/ 1052410 h 1052410"/>
                    <a:gd name="connsiteX5" fmla="*/ 0 w 1056448"/>
                    <a:gd name="connsiteY5" fmla="*/ 176226 h 1052410"/>
                    <a:gd name="connsiteX6" fmla="*/ 150808 w 1056448"/>
                    <a:gd name="connsiteY6" fmla="*/ 11014 h 1052410"/>
                    <a:gd name="connsiteX7" fmla="*/ 246169 w 1056448"/>
                    <a:gd name="connsiteY7" fmla="*/ 1035 h 1052410"/>
                    <a:gd name="connsiteX8" fmla="*/ 1056449 w 1056448"/>
                    <a:gd name="connsiteY8" fmla="*/ 16703 h 1052410"/>
                    <a:gd name="connsiteX0" fmla="*/ 968115 w 1056450"/>
                    <a:gd name="connsiteY0" fmla="*/ 329671 h 1052410"/>
                    <a:gd name="connsiteX1" fmla="*/ 337710 w 1056450"/>
                    <a:gd name="connsiteY1" fmla="*/ 345647 h 1052410"/>
                    <a:gd name="connsiteX2" fmla="*/ 337709 w 1056450"/>
                    <a:gd name="connsiteY2" fmla="*/ 1052410 h 1052410"/>
                    <a:gd name="connsiteX3" fmla="*/ 0 w 1056450"/>
                    <a:gd name="connsiteY3" fmla="*/ 1052410 h 1052410"/>
                    <a:gd name="connsiteX4" fmla="*/ 0 w 1056450"/>
                    <a:gd name="connsiteY4" fmla="*/ 176226 h 1052410"/>
                    <a:gd name="connsiteX5" fmla="*/ 150808 w 1056450"/>
                    <a:gd name="connsiteY5" fmla="*/ 11014 h 1052410"/>
                    <a:gd name="connsiteX6" fmla="*/ 246169 w 1056450"/>
                    <a:gd name="connsiteY6" fmla="*/ 1035 h 1052410"/>
                    <a:gd name="connsiteX7" fmla="*/ 1056449 w 1056450"/>
                    <a:gd name="connsiteY7" fmla="*/ 16703 h 1052410"/>
                    <a:gd name="connsiteX0" fmla="*/ 947160 w 1056448"/>
                    <a:gd name="connsiteY0" fmla="*/ 333091 h 1052410"/>
                    <a:gd name="connsiteX1" fmla="*/ 337710 w 1056448"/>
                    <a:gd name="connsiteY1" fmla="*/ 345647 h 1052410"/>
                    <a:gd name="connsiteX2" fmla="*/ 337709 w 1056448"/>
                    <a:gd name="connsiteY2" fmla="*/ 1052410 h 1052410"/>
                    <a:gd name="connsiteX3" fmla="*/ 0 w 1056448"/>
                    <a:gd name="connsiteY3" fmla="*/ 1052410 h 1052410"/>
                    <a:gd name="connsiteX4" fmla="*/ 0 w 1056448"/>
                    <a:gd name="connsiteY4" fmla="*/ 176226 h 1052410"/>
                    <a:gd name="connsiteX5" fmla="*/ 150808 w 1056448"/>
                    <a:gd name="connsiteY5" fmla="*/ 11014 h 1052410"/>
                    <a:gd name="connsiteX6" fmla="*/ 246169 w 1056448"/>
                    <a:gd name="connsiteY6" fmla="*/ 1035 h 1052410"/>
                    <a:gd name="connsiteX7" fmla="*/ 1056449 w 1056448"/>
                    <a:gd name="connsiteY7" fmla="*/ 16703 h 10524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056448" h="1052410">
                      <a:moveTo>
                        <a:pt x="947160" y="333091"/>
                      </a:moveTo>
                      <a:lnTo>
                        <a:pt x="337710" y="345647"/>
                      </a:lnTo>
                      <a:cubicBezTo>
                        <a:pt x="337710" y="581235"/>
                        <a:pt x="337709" y="816823"/>
                        <a:pt x="337709" y="1052410"/>
                      </a:cubicBezTo>
                      <a:lnTo>
                        <a:pt x="0" y="1052410"/>
                      </a:lnTo>
                      <a:lnTo>
                        <a:pt x="0" y="176226"/>
                      </a:lnTo>
                      <a:cubicBezTo>
                        <a:pt x="0" y="89165"/>
                        <a:pt x="65888" y="17493"/>
                        <a:pt x="150808" y="11014"/>
                      </a:cubicBezTo>
                      <a:cubicBezTo>
                        <a:pt x="179832" y="1336"/>
                        <a:pt x="212353" y="-1882"/>
                        <a:pt x="246169" y="1035"/>
                      </a:cubicBezTo>
                      <a:lnTo>
                        <a:pt x="1056449" y="16703"/>
                      </a:lnTo>
                    </a:path>
                  </a:pathLst>
                </a:custGeom>
                <a:solidFill>
                  <a:srgbClr val="FF33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390" name="グループ化 389"/>
            <p:cNvGrpSpPr/>
            <p:nvPr/>
          </p:nvGrpSpPr>
          <p:grpSpPr>
            <a:xfrm rot="2700000">
              <a:off x="5663693" y="5394866"/>
              <a:ext cx="530350" cy="178681"/>
              <a:chOff x="3952240" y="1354359"/>
              <a:chExt cx="924898" cy="311609"/>
            </a:xfrm>
          </p:grpSpPr>
          <p:sp>
            <p:nvSpPr>
              <p:cNvPr id="391" name="六角形 390"/>
              <p:cNvSpPr/>
              <p:nvPr/>
            </p:nvSpPr>
            <p:spPr>
              <a:xfrm>
                <a:off x="4709438" y="1437878"/>
                <a:ext cx="167700" cy="144569"/>
              </a:xfrm>
              <a:prstGeom prst="hexagon">
                <a:avLst>
                  <a:gd name="adj" fmla="val 29735"/>
                  <a:gd name="vf" fmla="val 115470"/>
                </a:avLst>
              </a:prstGeom>
              <a:solidFill>
                <a:srgbClr val="FFFF00">
                  <a:alpha val="4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92" name="六角形 391"/>
              <p:cNvSpPr/>
              <p:nvPr/>
            </p:nvSpPr>
            <p:spPr>
              <a:xfrm>
                <a:off x="4517890" y="1407637"/>
                <a:ext cx="237860" cy="205052"/>
              </a:xfrm>
              <a:prstGeom prst="hexagon">
                <a:avLst>
                  <a:gd name="adj" fmla="val 29735"/>
                  <a:gd name="vf" fmla="val 115470"/>
                </a:avLst>
              </a:prstGeom>
              <a:solidFill>
                <a:srgbClr val="FFFF00">
                  <a:alpha val="4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93" name="六角形 392"/>
              <p:cNvSpPr/>
              <p:nvPr/>
            </p:nvSpPr>
            <p:spPr>
              <a:xfrm>
                <a:off x="4267393" y="1382227"/>
                <a:ext cx="296810" cy="255871"/>
              </a:xfrm>
              <a:prstGeom prst="hexagon">
                <a:avLst>
                  <a:gd name="adj" fmla="val 29735"/>
                  <a:gd name="vf" fmla="val 115470"/>
                </a:avLst>
              </a:prstGeom>
              <a:solidFill>
                <a:srgbClr val="FFFF00">
                  <a:alpha val="4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94" name="六角形 393"/>
              <p:cNvSpPr/>
              <p:nvPr/>
            </p:nvSpPr>
            <p:spPr>
              <a:xfrm>
                <a:off x="3952240" y="1354359"/>
                <a:ext cx="361466" cy="311609"/>
              </a:xfrm>
              <a:prstGeom prst="hexagon">
                <a:avLst>
                  <a:gd name="adj" fmla="val 29735"/>
                  <a:gd name="vf" fmla="val 115470"/>
                </a:avLst>
              </a:prstGeom>
              <a:solidFill>
                <a:srgbClr val="FFFF00">
                  <a:alpha val="4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432" name="グループ化 431"/>
          <p:cNvGrpSpPr/>
          <p:nvPr/>
        </p:nvGrpSpPr>
        <p:grpSpPr>
          <a:xfrm>
            <a:off x="2370972" y="4551391"/>
            <a:ext cx="1352173" cy="1738474"/>
            <a:chOff x="6842532" y="5219031"/>
            <a:chExt cx="1185347" cy="1523988"/>
          </a:xfrm>
        </p:grpSpPr>
        <p:grpSp>
          <p:nvGrpSpPr>
            <p:cNvPr id="433" name="グループ化 432"/>
            <p:cNvGrpSpPr/>
            <p:nvPr/>
          </p:nvGrpSpPr>
          <p:grpSpPr>
            <a:xfrm>
              <a:off x="7122532" y="5425225"/>
              <a:ext cx="719603" cy="1317794"/>
              <a:chOff x="7122532" y="4698583"/>
              <a:chExt cx="719603" cy="1317794"/>
            </a:xfrm>
          </p:grpSpPr>
          <p:sp>
            <p:nvSpPr>
              <p:cNvPr id="448" name="フローチャート: 論理積ゲート 213"/>
              <p:cNvSpPr/>
              <p:nvPr/>
            </p:nvSpPr>
            <p:spPr>
              <a:xfrm rot="16200000">
                <a:off x="7139222" y="4698583"/>
                <a:ext cx="690174" cy="690174"/>
              </a:xfrm>
              <a:prstGeom prst="flowChartDelay">
                <a:avLst/>
              </a:prstGeom>
              <a:solidFill>
                <a:srgbClr val="ED7D31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49" name="片側の 2 つの角を丸めた四角形 448"/>
              <p:cNvSpPr/>
              <p:nvPr/>
            </p:nvSpPr>
            <p:spPr>
              <a:xfrm rot="10800000">
                <a:off x="7412342" y="5319902"/>
                <a:ext cx="139982" cy="24436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50" name="円/楕円 689"/>
              <p:cNvSpPr/>
              <p:nvPr/>
            </p:nvSpPr>
            <p:spPr>
              <a:xfrm rot="20700000">
                <a:off x="7122532" y="5036229"/>
                <a:ext cx="174935" cy="214313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51" name="円/楕円 690"/>
              <p:cNvSpPr/>
              <p:nvPr/>
            </p:nvSpPr>
            <p:spPr>
              <a:xfrm rot="900000" flipH="1">
                <a:off x="7667200" y="5036230"/>
                <a:ext cx="174935" cy="214313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52" name="円/楕円 691"/>
              <p:cNvSpPr/>
              <p:nvPr/>
            </p:nvSpPr>
            <p:spPr>
              <a:xfrm>
                <a:off x="7192811" y="4782662"/>
                <a:ext cx="579044" cy="651868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53" name="月 452"/>
              <p:cNvSpPr/>
              <p:nvPr/>
            </p:nvSpPr>
            <p:spPr>
              <a:xfrm rot="5400000">
                <a:off x="7305019" y="4876262"/>
                <a:ext cx="45719" cy="165125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54" name="月 453"/>
              <p:cNvSpPr/>
              <p:nvPr/>
            </p:nvSpPr>
            <p:spPr>
              <a:xfrm rot="5400000">
                <a:off x="7595532" y="4876262"/>
                <a:ext cx="45719" cy="165125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55" name="円/楕円 702"/>
              <p:cNvSpPr/>
              <p:nvPr/>
            </p:nvSpPr>
            <p:spPr>
              <a:xfrm>
                <a:off x="7301731" y="5044182"/>
                <a:ext cx="69057" cy="45719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56" name="円/楕円 703"/>
              <p:cNvSpPr/>
              <p:nvPr/>
            </p:nvSpPr>
            <p:spPr>
              <a:xfrm>
                <a:off x="7582718" y="5044182"/>
                <a:ext cx="69057" cy="45719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57" name="円/楕円 632"/>
              <p:cNvSpPr/>
              <p:nvPr/>
            </p:nvSpPr>
            <p:spPr>
              <a:xfrm>
                <a:off x="7437959" y="5219407"/>
                <a:ext cx="84568" cy="27721"/>
              </a:xfrm>
              <a:custGeom>
                <a:avLst/>
                <a:gdLst>
                  <a:gd name="connsiteX0" fmla="*/ 0 w 84568"/>
                  <a:gd name="connsiteY0" fmla="*/ 22860 h 45719"/>
                  <a:gd name="connsiteX1" fmla="*/ 42284 w 84568"/>
                  <a:gd name="connsiteY1" fmla="*/ 0 h 45719"/>
                  <a:gd name="connsiteX2" fmla="*/ 84568 w 84568"/>
                  <a:gd name="connsiteY2" fmla="*/ 22860 h 45719"/>
                  <a:gd name="connsiteX3" fmla="*/ 42284 w 84568"/>
                  <a:gd name="connsiteY3" fmla="*/ 45720 h 45719"/>
                  <a:gd name="connsiteX4" fmla="*/ 0 w 84568"/>
                  <a:gd name="connsiteY4" fmla="*/ 22860 h 45719"/>
                  <a:gd name="connsiteX0" fmla="*/ 0 w 84568"/>
                  <a:gd name="connsiteY0" fmla="*/ 22860 h 45720"/>
                  <a:gd name="connsiteX1" fmla="*/ 42284 w 84568"/>
                  <a:gd name="connsiteY1" fmla="*/ 0 h 45720"/>
                  <a:gd name="connsiteX2" fmla="*/ 84568 w 84568"/>
                  <a:gd name="connsiteY2" fmla="*/ 22860 h 45720"/>
                  <a:gd name="connsiteX3" fmla="*/ 42284 w 84568"/>
                  <a:gd name="connsiteY3" fmla="*/ 45720 h 45720"/>
                  <a:gd name="connsiteX4" fmla="*/ 0 w 84568"/>
                  <a:gd name="connsiteY4" fmla="*/ 22860 h 45720"/>
                  <a:gd name="connsiteX0" fmla="*/ 0 w 84568"/>
                  <a:gd name="connsiteY0" fmla="*/ 22860 h 45720"/>
                  <a:gd name="connsiteX1" fmla="*/ 42284 w 84568"/>
                  <a:gd name="connsiteY1" fmla="*/ 0 h 45720"/>
                  <a:gd name="connsiteX2" fmla="*/ 84568 w 84568"/>
                  <a:gd name="connsiteY2" fmla="*/ 22860 h 45720"/>
                  <a:gd name="connsiteX3" fmla="*/ 42284 w 84568"/>
                  <a:gd name="connsiteY3" fmla="*/ 45720 h 45720"/>
                  <a:gd name="connsiteX4" fmla="*/ 0 w 84568"/>
                  <a:gd name="connsiteY4" fmla="*/ 22860 h 45720"/>
                  <a:gd name="connsiteX0" fmla="*/ 0 w 84568"/>
                  <a:gd name="connsiteY0" fmla="*/ 4861 h 27721"/>
                  <a:gd name="connsiteX1" fmla="*/ 42284 w 84568"/>
                  <a:gd name="connsiteY1" fmla="*/ 8195 h 27721"/>
                  <a:gd name="connsiteX2" fmla="*/ 84568 w 84568"/>
                  <a:gd name="connsiteY2" fmla="*/ 4861 h 27721"/>
                  <a:gd name="connsiteX3" fmla="*/ 42284 w 84568"/>
                  <a:gd name="connsiteY3" fmla="*/ 27721 h 27721"/>
                  <a:gd name="connsiteX4" fmla="*/ 0 w 84568"/>
                  <a:gd name="connsiteY4" fmla="*/ 4861 h 277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4568" h="27721">
                    <a:moveTo>
                      <a:pt x="0" y="4861"/>
                    </a:moveTo>
                    <a:cubicBezTo>
                      <a:pt x="0" y="-7764"/>
                      <a:pt x="18931" y="8195"/>
                      <a:pt x="42284" y="8195"/>
                    </a:cubicBezTo>
                    <a:cubicBezTo>
                      <a:pt x="65637" y="8195"/>
                      <a:pt x="84568" y="-7764"/>
                      <a:pt x="84568" y="4861"/>
                    </a:cubicBezTo>
                    <a:cubicBezTo>
                      <a:pt x="84568" y="17486"/>
                      <a:pt x="65637" y="27721"/>
                      <a:pt x="42284" y="27721"/>
                    </a:cubicBezTo>
                    <a:cubicBezTo>
                      <a:pt x="18931" y="27721"/>
                      <a:pt x="0" y="17486"/>
                      <a:pt x="0" y="4861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58" name="片側の 2 つの角を丸めた四角形 457"/>
              <p:cNvSpPr/>
              <p:nvPr/>
            </p:nvSpPr>
            <p:spPr>
              <a:xfrm>
                <a:off x="7201777" y="5473933"/>
                <a:ext cx="562934" cy="502092"/>
              </a:xfrm>
              <a:prstGeom prst="round2SameRect">
                <a:avLst>
                  <a:gd name="adj1" fmla="val 41975"/>
                  <a:gd name="adj2" fmla="val 0"/>
                </a:avLst>
              </a:prstGeom>
              <a:solidFill>
                <a:srgbClr val="FFC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59" name="フリーフォーム 458"/>
              <p:cNvSpPr/>
              <p:nvPr/>
            </p:nvSpPr>
            <p:spPr>
              <a:xfrm>
                <a:off x="7180811" y="5490174"/>
                <a:ext cx="604867" cy="526203"/>
              </a:xfrm>
              <a:custGeom>
                <a:avLst/>
                <a:gdLst>
                  <a:gd name="connsiteX0" fmla="*/ 141626 w 604867"/>
                  <a:gd name="connsiteY0" fmla="*/ 0 h 526203"/>
                  <a:gd name="connsiteX1" fmla="*/ 302434 w 604867"/>
                  <a:gd name="connsiteY1" fmla="*/ 456550 h 526203"/>
                  <a:gd name="connsiteX2" fmla="*/ 463242 w 604867"/>
                  <a:gd name="connsiteY2" fmla="*/ 1 h 526203"/>
                  <a:gd name="connsiteX3" fmla="*/ 476513 w 604867"/>
                  <a:gd name="connsiteY3" fmla="*/ 4120 h 526203"/>
                  <a:gd name="connsiteX4" fmla="*/ 604867 w 604867"/>
                  <a:gd name="connsiteY4" fmla="*/ 197761 h 526203"/>
                  <a:gd name="connsiteX5" fmla="*/ 604867 w 604867"/>
                  <a:gd name="connsiteY5" fmla="*/ 526203 h 526203"/>
                  <a:gd name="connsiteX6" fmla="*/ 0 w 604867"/>
                  <a:gd name="connsiteY6" fmla="*/ 526203 h 526203"/>
                  <a:gd name="connsiteX7" fmla="*/ 0 w 604867"/>
                  <a:gd name="connsiteY7" fmla="*/ 197761 h 526203"/>
                  <a:gd name="connsiteX8" fmla="*/ 128354 w 604867"/>
                  <a:gd name="connsiteY8" fmla="*/ 4120 h 5262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04867" h="526203">
                    <a:moveTo>
                      <a:pt x="141626" y="0"/>
                    </a:moveTo>
                    <a:lnTo>
                      <a:pt x="302434" y="456550"/>
                    </a:lnTo>
                    <a:lnTo>
                      <a:pt x="463242" y="1"/>
                    </a:lnTo>
                    <a:lnTo>
                      <a:pt x="476513" y="4120"/>
                    </a:lnTo>
                    <a:cubicBezTo>
                      <a:pt x="551942" y="36024"/>
                      <a:pt x="604867" y="110712"/>
                      <a:pt x="604867" y="197761"/>
                    </a:cubicBezTo>
                    <a:lnTo>
                      <a:pt x="604867" y="526203"/>
                    </a:lnTo>
                    <a:lnTo>
                      <a:pt x="0" y="526203"/>
                    </a:lnTo>
                    <a:lnTo>
                      <a:pt x="0" y="197761"/>
                    </a:lnTo>
                    <a:cubicBezTo>
                      <a:pt x="0" y="110712"/>
                      <a:pt x="52926" y="36024"/>
                      <a:pt x="128354" y="4120"/>
                    </a:cubicBezTo>
                    <a:close/>
                  </a:path>
                </a:pathLst>
              </a:custGeom>
              <a:solidFill>
                <a:srgbClr val="0070C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60" name="直角三角形 459"/>
              <p:cNvSpPr/>
              <p:nvPr/>
            </p:nvSpPr>
            <p:spPr>
              <a:xfrm rot="5400000">
                <a:off x="7317605" y="5481430"/>
                <a:ext cx="166542" cy="149231"/>
              </a:xfrm>
              <a:prstGeom prst="rtTriangle">
                <a:avLst/>
              </a:prstGeom>
              <a:solidFill>
                <a:srgbClr val="FFC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61" name="直角三角形 460"/>
              <p:cNvSpPr/>
              <p:nvPr/>
            </p:nvSpPr>
            <p:spPr>
              <a:xfrm rot="16200000" flipH="1">
                <a:off x="7482342" y="5481430"/>
                <a:ext cx="166542" cy="149231"/>
              </a:xfrm>
              <a:prstGeom prst="rtTriangle">
                <a:avLst/>
              </a:prstGeom>
              <a:solidFill>
                <a:srgbClr val="FFC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62" name="円/楕円 4"/>
              <p:cNvSpPr/>
              <p:nvPr/>
            </p:nvSpPr>
            <p:spPr>
              <a:xfrm>
                <a:off x="7406323" y="5313020"/>
                <a:ext cx="148210" cy="45719"/>
              </a:xfrm>
              <a:custGeom>
                <a:avLst/>
                <a:gdLst/>
                <a:ahLst/>
                <a:cxnLst/>
                <a:rect l="l" t="t" r="r" b="b"/>
                <a:pathLst>
                  <a:path w="194934" h="36810">
                    <a:moveTo>
                      <a:pt x="0" y="0"/>
                    </a:moveTo>
                    <a:cubicBezTo>
                      <a:pt x="27202" y="6486"/>
                      <a:pt x="60957" y="9752"/>
                      <a:pt x="97467" y="9752"/>
                    </a:cubicBezTo>
                    <a:cubicBezTo>
                      <a:pt x="133977" y="9752"/>
                      <a:pt x="167732" y="6486"/>
                      <a:pt x="194934" y="0"/>
                    </a:cubicBezTo>
                    <a:cubicBezTo>
                      <a:pt x="186588" y="21408"/>
                      <a:pt x="146006" y="36810"/>
                      <a:pt x="97467" y="36810"/>
                    </a:cubicBezTo>
                    <a:cubicBezTo>
                      <a:pt x="48928" y="36810"/>
                      <a:pt x="8346" y="21408"/>
                      <a:pt x="0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434" name="グループ化 433"/>
            <p:cNvGrpSpPr/>
            <p:nvPr/>
          </p:nvGrpSpPr>
          <p:grpSpPr>
            <a:xfrm>
              <a:off x="6938608" y="5509304"/>
              <a:ext cx="1089271" cy="784558"/>
              <a:chOff x="5969636" y="5509304"/>
              <a:chExt cx="1089271" cy="784558"/>
            </a:xfrm>
          </p:grpSpPr>
          <p:grpSp>
            <p:nvGrpSpPr>
              <p:cNvPr id="440" name="グループ化 439"/>
              <p:cNvGrpSpPr/>
              <p:nvPr/>
            </p:nvGrpSpPr>
            <p:grpSpPr>
              <a:xfrm>
                <a:off x="6383129" y="5545187"/>
                <a:ext cx="675778" cy="748675"/>
                <a:chOff x="5130621" y="3211895"/>
                <a:chExt cx="675778" cy="748675"/>
              </a:xfrm>
            </p:grpSpPr>
            <p:sp>
              <p:nvSpPr>
                <p:cNvPr id="445" name="角丸四角形 4"/>
                <p:cNvSpPr/>
                <p:nvPr/>
              </p:nvSpPr>
              <p:spPr>
                <a:xfrm rot="8735253" flipH="1">
                  <a:off x="5130621" y="3211895"/>
                  <a:ext cx="321292" cy="286027"/>
                </a:xfrm>
                <a:custGeom>
                  <a:avLst/>
                  <a:gdLst>
                    <a:gd name="connsiteX0" fmla="*/ 1806 w 838017"/>
                    <a:gd name="connsiteY0" fmla="*/ 546257 h 675821"/>
                    <a:gd name="connsiteX1" fmla="*/ 12952 w 838017"/>
                    <a:gd name="connsiteY1" fmla="*/ 525074 h 675821"/>
                    <a:gd name="connsiteX2" fmla="*/ 59067 w 838017"/>
                    <a:gd name="connsiteY2" fmla="*/ 497678 h 675821"/>
                    <a:gd name="connsiteX3" fmla="*/ 100244 w 838017"/>
                    <a:gd name="connsiteY3" fmla="*/ 488628 h 675821"/>
                    <a:gd name="connsiteX4" fmla="*/ 54928 w 838017"/>
                    <a:gd name="connsiteY4" fmla="*/ 448841 h 675821"/>
                    <a:gd name="connsiteX5" fmla="*/ 55646 w 838017"/>
                    <a:gd name="connsiteY5" fmla="*/ 425743 h 675821"/>
                    <a:gd name="connsiteX6" fmla="*/ 66792 w 838017"/>
                    <a:gd name="connsiteY6" fmla="*/ 404560 h 675821"/>
                    <a:gd name="connsiteX7" fmla="*/ 112907 w 838017"/>
                    <a:gd name="connsiteY7" fmla="*/ 377164 h 675821"/>
                    <a:gd name="connsiteX8" fmla="*/ 269211 w 838017"/>
                    <a:gd name="connsiteY8" fmla="*/ 342814 h 675821"/>
                    <a:gd name="connsiteX9" fmla="*/ 382846 w 838017"/>
                    <a:gd name="connsiteY9" fmla="*/ 271062 h 675821"/>
                    <a:gd name="connsiteX10" fmla="*/ 390224 w 838017"/>
                    <a:gd name="connsiteY10" fmla="*/ 262465 h 675821"/>
                    <a:gd name="connsiteX11" fmla="*/ 282312 w 838017"/>
                    <a:gd name="connsiteY11" fmla="*/ 262465 h 675821"/>
                    <a:gd name="connsiteX12" fmla="*/ 282312 w 838017"/>
                    <a:gd name="connsiteY12" fmla="*/ 130311 h 675821"/>
                    <a:gd name="connsiteX13" fmla="*/ 503642 w 838017"/>
                    <a:gd name="connsiteY13" fmla="*/ 130311 h 675821"/>
                    <a:gd name="connsiteX14" fmla="*/ 569841 w 838017"/>
                    <a:gd name="connsiteY14" fmla="*/ 53175 h 675821"/>
                    <a:gd name="connsiteX15" fmla="*/ 784843 w 838017"/>
                    <a:gd name="connsiteY15" fmla="*/ 36770 h 675821"/>
                    <a:gd name="connsiteX16" fmla="*/ 801247 w 838017"/>
                    <a:gd name="connsiteY16" fmla="*/ 251772 h 675821"/>
                    <a:gd name="connsiteX17" fmla="*/ 681089 w 838017"/>
                    <a:gd name="connsiteY17" fmla="*/ 391780 h 675821"/>
                    <a:gd name="connsiteX18" fmla="*/ 673163 w 838017"/>
                    <a:gd name="connsiteY18" fmla="*/ 404611 h 675821"/>
                    <a:gd name="connsiteX19" fmla="*/ 617412 w 838017"/>
                    <a:gd name="connsiteY19" fmla="*/ 465976 h 675821"/>
                    <a:gd name="connsiteX20" fmla="*/ 602855 w 838017"/>
                    <a:gd name="connsiteY20" fmla="*/ 482938 h 675821"/>
                    <a:gd name="connsiteX21" fmla="*/ 602376 w 838017"/>
                    <a:gd name="connsiteY21" fmla="*/ 482526 h 675821"/>
                    <a:gd name="connsiteX22" fmla="*/ 509362 w 838017"/>
                    <a:gd name="connsiteY22" fmla="*/ 584907 h 675821"/>
                    <a:gd name="connsiteX23" fmla="*/ 503806 w 838017"/>
                    <a:gd name="connsiteY23" fmla="*/ 589185 h 675821"/>
                    <a:gd name="connsiteX24" fmla="*/ 503527 w 838017"/>
                    <a:gd name="connsiteY24" fmla="*/ 589400 h 675821"/>
                    <a:gd name="connsiteX25" fmla="*/ 488983 w 838017"/>
                    <a:gd name="connsiteY25" fmla="*/ 600075 h 675821"/>
                    <a:gd name="connsiteX26" fmla="*/ 484229 w 838017"/>
                    <a:gd name="connsiteY26" fmla="*/ 603564 h 675821"/>
                    <a:gd name="connsiteX27" fmla="*/ 353095 w 838017"/>
                    <a:gd name="connsiteY27" fmla="*/ 668557 h 675821"/>
                    <a:gd name="connsiteX28" fmla="*/ 274455 w 838017"/>
                    <a:gd name="connsiteY28" fmla="*/ 648193 h 675821"/>
                    <a:gd name="connsiteX29" fmla="*/ 271614 w 838017"/>
                    <a:gd name="connsiteY29" fmla="*/ 636113 h 675821"/>
                    <a:gd name="connsiteX30" fmla="*/ 211767 w 838017"/>
                    <a:gd name="connsiteY30" fmla="*/ 663394 h 675821"/>
                    <a:gd name="connsiteX31" fmla="*/ 122366 w 838017"/>
                    <a:gd name="connsiteY31" fmla="*/ 640886 h 675821"/>
                    <a:gd name="connsiteX32" fmla="*/ 122875 w 838017"/>
                    <a:gd name="connsiteY32" fmla="*/ 601528 h 675821"/>
                    <a:gd name="connsiteX33" fmla="*/ 83777 w 838017"/>
                    <a:gd name="connsiteY33" fmla="*/ 610120 h 675821"/>
                    <a:gd name="connsiteX34" fmla="*/ 1088 w 838017"/>
                    <a:gd name="connsiteY34" fmla="*/ 569355 h 675821"/>
                    <a:gd name="connsiteX35" fmla="*/ 1806 w 838017"/>
                    <a:gd name="connsiteY35" fmla="*/ 546257 h 675821"/>
                    <a:gd name="connsiteX0" fmla="*/ 1806 w 838017"/>
                    <a:gd name="connsiteY0" fmla="*/ 546257 h 675821"/>
                    <a:gd name="connsiteX1" fmla="*/ 12952 w 838017"/>
                    <a:gd name="connsiteY1" fmla="*/ 525074 h 675821"/>
                    <a:gd name="connsiteX2" fmla="*/ 59067 w 838017"/>
                    <a:gd name="connsiteY2" fmla="*/ 497678 h 675821"/>
                    <a:gd name="connsiteX3" fmla="*/ 100244 w 838017"/>
                    <a:gd name="connsiteY3" fmla="*/ 488628 h 675821"/>
                    <a:gd name="connsiteX4" fmla="*/ 54928 w 838017"/>
                    <a:gd name="connsiteY4" fmla="*/ 448841 h 675821"/>
                    <a:gd name="connsiteX5" fmla="*/ 55646 w 838017"/>
                    <a:gd name="connsiteY5" fmla="*/ 425743 h 675821"/>
                    <a:gd name="connsiteX6" fmla="*/ 66792 w 838017"/>
                    <a:gd name="connsiteY6" fmla="*/ 404560 h 675821"/>
                    <a:gd name="connsiteX7" fmla="*/ 112907 w 838017"/>
                    <a:gd name="connsiteY7" fmla="*/ 377164 h 675821"/>
                    <a:gd name="connsiteX8" fmla="*/ 269211 w 838017"/>
                    <a:gd name="connsiteY8" fmla="*/ 342814 h 675821"/>
                    <a:gd name="connsiteX9" fmla="*/ 382846 w 838017"/>
                    <a:gd name="connsiteY9" fmla="*/ 271062 h 675821"/>
                    <a:gd name="connsiteX10" fmla="*/ 390224 w 838017"/>
                    <a:gd name="connsiteY10" fmla="*/ 262465 h 675821"/>
                    <a:gd name="connsiteX11" fmla="*/ 282312 w 838017"/>
                    <a:gd name="connsiteY11" fmla="*/ 130311 h 675821"/>
                    <a:gd name="connsiteX12" fmla="*/ 503642 w 838017"/>
                    <a:gd name="connsiteY12" fmla="*/ 130311 h 675821"/>
                    <a:gd name="connsiteX13" fmla="*/ 569841 w 838017"/>
                    <a:gd name="connsiteY13" fmla="*/ 53175 h 675821"/>
                    <a:gd name="connsiteX14" fmla="*/ 784843 w 838017"/>
                    <a:gd name="connsiteY14" fmla="*/ 36770 h 675821"/>
                    <a:gd name="connsiteX15" fmla="*/ 801247 w 838017"/>
                    <a:gd name="connsiteY15" fmla="*/ 251772 h 675821"/>
                    <a:gd name="connsiteX16" fmla="*/ 681089 w 838017"/>
                    <a:gd name="connsiteY16" fmla="*/ 391780 h 675821"/>
                    <a:gd name="connsiteX17" fmla="*/ 673163 w 838017"/>
                    <a:gd name="connsiteY17" fmla="*/ 404611 h 675821"/>
                    <a:gd name="connsiteX18" fmla="*/ 617412 w 838017"/>
                    <a:gd name="connsiteY18" fmla="*/ 465976 h 675821"/>
                    <a:gd name="connsiteX19" fmla="*/ 602855 w 838017"/>
                    <a:gd name="connsiteY19" fmla="*/ 482938 h 675821"/>
                    <a:gd name="connsiteX20" fmla="*/ 602376 w 838017"/>
                    <a:gd name="connsiteY20" fmla="*/ 482526 h 675821"/>
                    <a:gd name="connsiteX21" fmla="*/ 509362 w 838017"/>
                    <a:gd name="connsiteY21" fmla="*/ 584907 h 675821"/>
                    <a:gd name="connsiteX22" fmla="*/ 503806 w 838017"/>
                    <a:gd name="connsiteY22" fmla="*/ 589185 h 675821"/>
                    <a:gd name="connsiteX23" fmla="*/ 503527 w 838017"/>
                    <a:gd name="connsiteY23" fmla="*/ 589400 h 675821"/>
                    <a:gd name="connsiteX24" fmla="*/ 488983 w 838017"/>
                    <a:gd name="connsiteY24" fmla="*/ 600075 h 675821"/>
                    <a:gd name="connsiteX25" fmla="*/ 484229 w 838017"/>
                    <a:gd name="connsiteY25" fmla="*/ 603564 h 675821"/>
                    <a:gd name="connsiteX26" fmla="*/ 353095 w 838017"/>
                    <a:gd name="connsiteY26" fmla="*/ 668557 h 675821"/>
                    <a:gd name="connsiteX27" fmla="*/ 274455 w 838017"/>
                    <a:gd name="connsiteY27" fmla="*/ 648193 h 675821"/>
                    <a:gd name="connsiteX28" fmla="*/ 271614 w 838017"/>
                    <a:gd name="connsiteY28" fmla="*/ 636113 h 675821"/>
                    <a:gd name="connsiteX29" fmla="*/ 211767 w 838017"/>
                    <a:gd name="connsiteY29" fmla="*/ 663394 h 675821"/>
                    <a:gd name="connsiteX30" fmla="*/ 122366 w 838017"/>
                    <a:gd name="connsiteY30" fmla="*/ 640886 h 675821"/>
                    <a:gd name="connsiteX31" fmla="*/ 122875 w 838017"/>
                    <a:gd name="connsiteY31" fmla="*/ 601528 h 675821"/>
                    <a:gd name="connsiteX32" fmla="*/ 83777 w 838017"/>
                    <a:gd name="connsiteY32" fmla="*/ 610120 h 675821"/>
                    <a:gd name="connsiteX33" fmla="*/ 1088 w 838017"/>
                    <a:gd name="connsiteY33" fmla="*/ 569355 h 675821"/>
                    <a:gd name="connsiteX34" fmla="*/ 1806 w 838017"/>
                    <a:gd name="connsiteY34" fmla="*/ 546257 h 675821"/>
                    <a:gd name="connsiteX0" fmla="*/ 1806 w 838017"/>
                    <a:gd name="connsiteY0" fmla="*/ 546257 h 675821"/>
                    <a:gd name="connsiteX1" fmla="*/ 12952 w 838017"/>
                    <a:gd name="connsiteY1" fmla="*/ 525074 h 675821"/>
                    <a:gd name="connsiteX2" fmla="*/ 59067 w 838017"/>
                    <a:gd name="connsiteY2" fmla="*/ 497678 h 675821"/>
                    <a:gd name="connsiteX3" fmla="*/ 100244 w 838017"/>
                    <a:gd name="connsiteY3" fmla="*/ 488628 h 675821"/>
                    <a:gd name="connsiteX4" fmla="*/ 54928 w 838017"/>
                    <a:gd name="connsiteY4" fmla="*/ 448841 h 675821"/>
                    <a:gd name="connsiteX5" fmla="*/ 55646 w 838017"/>
                    <a:gd name="connsiteY5" fmla="*/ 425743 h 675821"/>
                    <a:gd name="connsiteX6" fmla="*/ 66792 w 838017"/>
                    <a:gd name="connsiteY6" fmla="*/ 404560 h 675821"/>
                    <a:gd name="connsiteX7" fmla="*/ 112907 w 838017"/>
                    <a:gd name="connsiteY7" fmla="*/ 377164 h 675821"/>
                    <a:gd name="connsiteX8" fmla="*/ 269211 w 838017"/>
                    <a:gd name="connsiteY8" fmla="*/ 342814 h 675821"/>
                    <a:gd name="connsiteX9" fmla="*/ 382846 w 838017"/>
                    <a:gd name="connsiteY9" fmla="*/ 271062 h 675821"/>
                    <a:gd name="connsiteX10" fmla="*/ 390224 w 838017"/>
                    <a:gd name="connsiteY10" fmla="*/ 262465 h 675821"/>
                    <a:gd name="connsiteX11" fmla="*/ 503642 w 838017"/>
                    <a:gd name="connsiteY11" fmla="*/ 130311 h 675821"/>
                    <a:gd name="connsiteX12" fmla="*/ 569841 w 838017"/>
                    <a:gd name="connsiteY12" fmla="*/ 53175 h 675821"/>
                    <a:gd name="connsiteX13" fmla="*/ 784843 w 838017"/>
                    <a:gd name="connsiteY13" fmla="*/ 36770 h 675821"/>
                    <a:gd name="connsiteX14" fmla="*/ 801247 w 838017"/>
                    <a:gd name="connsiteY14" fmla="*/ 251772 h 675821"/>
                    <a:gd name="connsiteX15" fmla="*/ 681089 w 838017"/>
                    <a:gd name="connsiteY15" fmla="*/ 391780 h 675821"/>
                    <a:gd name="connsiteX16" fmla="*/ 673163 w 838017"/>
                    <a:gd name="connsiteY16" fmla="*/ 404611 h 675821"/>
                    <a:gd name="connsiteX17" fmla="*/ 617412 w 838017"/>
                    <a:gd name="connsiteY17" fmla="*/ 465976 h 675821"/>
                    <a:gd name="connsiteX18" fmla="*/ 602855 w 838017"/>
                    <a:gd name="connsiteY18" fmla="*/ 482938 h 675821"/>
                    <a:gd name="connsiteX19" fmla="*/ 602376 w 838017"/>
                    <a:gd name="connsiteY19" fmla="*/ 482526 h 675821"/>
                    <a:gd name="connsiteX20" fmla="*/ 509362 w 838017"/>
                    <a:gd name="connsiteY20" fmla="*/ 584907 h 675821"/>
                    <a:gd name="connsiteX21" fmla="*/ 503806 w 838017"/>
                    <a:gd name="connsiteY21" fmla="*/ 589185 h 675821"/>
                    <a:gd name="connsiteX22" fmla="*/ 503527 w 838017"/>
                    <a:gd name="connsiteY22" fmla="*/ 589400 h 675821"/>
                    <a:gd name="connsiteX23" fmla="*/ 488983 w 838017"/>
                    <a:gd name="connsiteY23" fmla="*/ 600075 h 675821"/>
                    <a:gd name="connsiteX24" fmla="*/ 484229 w 838017"/>
                    <a:gd name="connsiteY24" fmla="*/ 603564 h 675821"/>
                    <a:gd name="connsiteX25" fmla="*/ 353095 w 838017"/>
                    <a:gd name="connsiteY25" fmla="*/ 668557 h 675821"/>
                    <a:gd name="connsiteX26" fmla="*/ 274455 w 838017"/>
                    <a:gd name="connsiteY26" fmla="*/ 648193 h 675821"/>
                    <a:gd name="connsiteX27" fmla="*/ 271614 w 838017"/>
                    <a:gd name="connsiteY27" fmla="*/ 636113 h 675821"/>
                    <a:gd name="connsiteX28" fmla="*/ 211767 w 838017"/>
                    <a:gd name="connsiteY28" fmla="*/ 663394 h 675821"/>
                    <a:gd name="connsiteX29" fmla="*/ 122366 w 838017"/>
                    <a:gd name="connsiteY29" fmla="*/ 640886 h 675821"/>
                    <a:gd name="connsiteX30" fmla="*/ 122875 w 838017"/>
                    <a:gd name="connsiteY30" fmla="*/ 601528 h 675821"/>
                    <a:gd name="connsiteX31" fmla="*/ 83777 w 838017"/>
                    <a:gd name="connsiteY31" fmla="*/ 610120 h 675821"/>
                    <a:gd name="connsiteX32" fmla="*/ 1088 w 838017"/>
                    <a:gd name="connsiteY32" fmla="*/ 569355 h 675821"/>
                    <a:gd name="connsiteX33" fmla="*/ 1806 w 838017"/>
                    <a:gd name="connsiteY33" fmla="*/ 546257 h 675821"/>
                    <a:gd name="connsiteX0" fmla="*/ 1806 w 838017"/>
                    <a:gd name="connsiteY0" fmla="*/ 546257 h 675821"/>
                    <a:gd name="connsiteX1" fmla="*/ 12952 w 838017"/>
                    <a:gd name="connsiteY1" fmla="*/ 525074 h 675821"/>
                    <a:gd name="connsiteX2" fmla="*/ 59067 w 838017"/>
                    <a:gd name="connsiteY2" fmla="*/ 497678 h 675821"/>
                    <a:gd name="connsiteX3" fmla="*/ 100244 w 838017"/>
                    <a:gd name="connsiteY3" fmla="*/ 488628 h 675821"/>
                    <a:gd name="connsiteX4" fmla="*/ 54928 w 838017"/>
                    <a:gd name="connsiteY4" fmla="*/ 448841 h 675821"/>
                    <a:gd name="connsiteX5" fmla="*/ 55646 w 838017"/>
                    <a:gd name="connsiteY5" fmla="*/ 425743 h 675821"/>
                    <a:gd name="connsiteX6" fmla="*/ 66792 w 838017"/>
                    <a:gd name="connsiteY6" fmla="*/ 404560 h 675821"/>
                    <a:gd name="connsiteX7" fmla="*/ 112907 w 838017"/>
                    <a:gd name="connsiteY7" fmla="*/ 377164 h 675821"/>
                    <a:gd name="connsiteX8" fmla="*/ 269211 w 838017"/>
                    <a:gd name="connsiteY8" fmla="*/ 342814 h 675821"/>
                    <a:gd name="connsiteX9" fmla="*/ 382846 w 838017"/>
                    <a:gd name="connsiteY9" fmla="*/ 271062 h 675821"/>
                    <a:gd name="connsiteX10" fmla="*/ 503642 w 838017"/>
                    <a:gd name="connsiteY10" fmla="*/ 130311 h 675821"/>
                    <a:gd name="connsiteX11" fmla="*/ 569841 w 838017"/>
                    <a:gd name="connsiteY11" fmla="*/ 53175 h 675821"/>
                    <a:gd name="connsiteX12" fmla="*/ 784843 w 838017"/>
                    <a:gd name="connsiteY12" fmla="*/ 36770 h 675821"/>
                    <a:gd name="connsiteX13" fmla="*/ 801247 w 838017"/>
                    <a:gd name="connsiteY13" fmla="*/ 251772 h 675821"/>
                    <a:gd name="connsiteX14" fmla="*/ 681089 w 838017"/>
                    <a:gd name="connsiteY14" fmla="*/ 391780 h 675821"/>
                    <a:gd name="connsiteX15" fmla="*/ 673163 w 838017"/>
                    <a:gd name="connsiteY15" fmla="*/ 404611 h 675821"/>
                    <a:gd name="connsiteX16" fmla="*/ 617412 w 838017"/>
                    <a:gd name="connsiteY16" fmla="*/ 465976 h 675821"/>
                    <a:gd name="connsiteX17" fmla="*/ 602855 w 838017"/>
                    <a:gd name="connsiteY17" fmla="*/ 482938 h 675821"/>
                    <a:gd name="connsiteX18" fmla="*/ 602376 w 838017"/>
                    <a:gd name="connsiteY18" fmla="*/ 482526 h 675821"/>
                    <a:gd name="connsiteX19" fmla="*/ 509362 w 838017"/>
                    <a:gd name="connsiteY19" fmla="*/ 584907 h 675821"/>
                    <a:gd name="connsiteX20" fmla="*/ 503806 w 838017"/>
                    <a:gd name="connsiteY20" fmla="*/ 589185 h 675821"/>
                    <a:gd name="connsiteX21" fmla="*/ 503527 w 838017"/>
                    <a:gd name="connsiteY21" fmla="*/ 589400 h 675821"/>
                    <a:gd name="connsiteX22" fmla="*/ 488983 w 838017"/>
                    <a:gd name="connsiteY22" fmla="*/ 600075 h 675821"/>
                    <a:gd name="connsiteX23" fmla="*/ 484229 w 838017"/>
                    <a:gd name="connsiteY23" fmla="*/ 603564 h 675821"/>
                    <a:gd name="connsiteX24" fmla="*/ 353095 w 838017"/>
                    <a:gd name="connsiteY24" fmla="*/ 668557 h 675821"/>
                    <a:gd name="connsiteX25" fmla="*/ 274455 w 838017"/>
                    <a:gd name="connsiteY25" fmla="*/ 648193 h 675821"/>
                    <a:gd name="connsiteX26" fmla="*/ 271614 w 838017"/>
                    <a:gd name="connsiteY26" fmla="*/ 636113 h 675821"/>
                    <a:gd name="connsiteX27" fmla="*/ 211767 w 838017"/>
                    <a:gd name="connsiteY27" fmla="*/ 663394 h 675821"/>
                    <a:gd name="connsiteX28" fmla="*/ 122366 w 838017"/>
                    <a:gd name="connsiteY28" fmla="*/ 640886 h 675821"/>
                    <a:gd name="connsiteX29" fmla="*/ 122875 w 838017"/>
                    <a:gd name="connsiteY29" fmla="*/ 601528 h 675821"/>
                    <a:gd name="connsiteX30" fmla="*/ 83777 w 838017"/>
                    <a:gd name="connsiteY30" fmla="*/ 610120 h 675821"/>
                    <a:gd name="connsiteX31" fmla="*/ 1088 w 838017"/>
                    <a:gd name="connsiteY31" fmla="*/ 569355 h 675821"/>
                    <a:gd name="connsiteX32" fmla="*/ 1806 w 838017"/>
                    <a:gd name="connsiteY32" fmla="*/ 546257 h 675821"/>
                    <a:gd name="connsiteX0" fmla="*/ 1806 w 838017"/>
                    <a:gd name="connsiteY0" fmla="*/ 546257 h 675821"/>
                    <a:gd name="connsiteX1" fmla="*/ 12952 w 838017"/>
                    <a:gd name="connsiteY1" fmla="*/ 525074 h 675821"/>
                    <a:gd name="connsiteX2" fmla="*/ 59067 w 838017"/>
                    <a:gd name="connsiteY2" fmla="*/ 497678 h 675821"/>
                    <a:gd name="connsiteX3" fmla="*/ 100244 w 838017"/>
                    <a:gd name="connsiteY3" fmla="*/ 488628 h 675821"/>
                    <a:gd name="connsiteX4" fmla="*/ 54928 w 838017"/>
                    <a:gd name="connsiteY4" fmla="*/ 448841 h 675821"/>
                    <a:gd name="connsiteX5" fmla="*/ 55646 w 838017"/>
                    <a:gd name="connsiteY5" fmla="*/ 425743 h 675821"/>
                    <a:gd name="connsiteX6" fmla="*/ 66792 w 838017"/>
                    <a:gd name="connsiteY6" fmla="*/ 404560 h 675821"/>
                    <a:gd name="connsiteX7" fmla="*/ 112907 w 838017"/>
                    <a:gd name="connsiteY7" fmla="*/ 377164 h 675821"/>
                    <a:gd name="connsiteX8" fmla="*/ 269211 w 838017"/>
                    <a:gd name="connsiteY8" fmla="*/ 342814 h 675821"/>
                    <a:gd name="connsiteX9" fmla="*/ 382846 w 838017"/>
                    <a:gd name="connsiteY9" fmla="*/ 271062 h 675821"/>
                    <a:gd name="connsiteX10" fmla="*/ 503642 w 838017"/>
                    <a:gd name="connsiteY10" fmla="*/ 130311 h 675821"/>
                    <a:gd name="connsiteX11" fmla="*/ 569841 w 838017"/>
                    <a:gd name="connsiteY11" fmla="*/ 53175 h 675821"/>
                    <a:gd name="connsiteX12" fmla="*/ 784843 w 838017"/>
                    <a:gd name="connsiteY12" fmla="*/ 36770 h 675821"/>
                    <a:gd name="connsiteX13" fmla="*/ 801247 w 838017"/>
                    <a:gd name="connsiteY13" fmla="*/ 251772 h 675821"/>
                    <a:gd name="connsiteX14" fmla="*/ 681089 w 838017"/>
                    <a:gd name="connsiteY14" fmla="*/ 391780 h 675821"/>
                    <a:gd name="connsiteX15" fmla="*/ 673163 w 838017"/>
                    <a:gd name="connsiteY15" fmla="*/ 404611 h 675821"/>
                    <a:gd name="connsiteX16" fmla="*/ 617412 w 838017"/>
                    <a:gd name="connsiteY16" fmla="*/ 465976 h 675821"/>
                    <a:gd name="connsiteX17" fmla="*/ 602855 w 838017"/>
                    <a:gd name="connsiteY17" fmla="*/ 482938 h 675821"/>
                    <a:gd name="connsiteX18" fmla="*/ 509362 w 838017"/>
                    <a:gd name="connsiteY18" fmla="*/ 584907 h 675821"/>
                    <a:gd name="connsiteX19" fmla="*/ 503806 w 838017"/>
                    <a:gd name="connsiteY19" fmla="*/ 589185 h 675821"/>
                    <a:gd name="connsiteX20" fmla="*/ 503527 w 838017"/>
                    <a:gd name="connsiteY20" fmla="*/ 589400 h 675821"/>
                    <a:gd name="connsiteX21" fmla="*/ 488983 w 838017"/>
                    <a:gd name="connsiteY21" fmla="*/ 600075 h 675821"/>
                    <a:gd name="connsiteX22" fmla="*/ 484229 w 838017"/>
                    <a:gd name="connsiteY22" fmla="*/ 603564 h 675821"/>
                    <a:gd name="connsiteX23" fmla="*/ 353095 w 838017"/>
                    <a:gd name="connsiteY23" fmla="*/ 668557 h 675821"/>
                    <a:gd name="connsiteX24" fmla="*/ 274455 w 838017"/>
                    <a:gd name="connsiteY24" fmla="*/ 648193 h 675821"/>
                    <a:gd name="connsiteX25" fmla="*/ 271614 w 838017"/>
                    <a:gd name="connsiteY25" fmla="*/ 636113 h 675821"/>
                    <a:gd name="connsiteX26" fmla="*/ 211767 w 838017"/>
                    <a:gd name="connsiteY26" fmla="*/ 663394 h 675821"/>
                    <a:gd name="connsiteX27" fmla="*/ 122366 w 838017"/>
                    <a:gd name="connsiteY27" fmla="*/ 640886 h 675821"/>
                    <a:gd name="connsiteX28" fmla="*/ 122875 w 838017"/>
                    <a:gd name="connsiteY28" fmla="*/ 601528 h 675821"/>
                    <a:gd name="connsiteX29" fmla="*/ 83777 w 838017"/>
                    <a:gd name="connsiteY29" fmla="*/ 610120 h 675821"/>
                    <a:gd name="connsiteX30" fmla="*/ 1088 w 838017"/>
                    <a:gd name="connsiteY30" fmla="*/ 569355 h 675821"/>
                    <a:gd name="connsiteX31" fmla="*/ 1806 w 838017"/>
                    <a:gd name="connsiteY31" fmla="*/ 546257 h 675821"/>
                    <a:gd name="connsiteX0" fmla="*/ 1806 w 838017"/>
                    <a:gd name="connsiteY0" fmla="*/ 546257 h 675821"/>
                    <a:gd name="connsiteX1" fmla="*/ 12952 w 838017"/>
                    <a:gd name="connsiteY1" fmla="*/ 525074 h 675821"/>
                    <a:gd name="connsiteX2" fmla="*/ 59067 w 838017"/>
                    <a:gd name="connsiteY2" fmla="*/ 497678 h 675821"/>
                    <a:gd name="connsiteX3" fmla="*/ 100244 w 838017"/>
                    <a:gd name="connsiteY3" fmla="*/ 488628 h 675821"/>
                    <a:gd name="connsiteX4" fmla="*/ 54928 w 838017"/>
                    <a:gd name="connsiteY4" fmla="*/ 448841 h 675821"/>
                    <a:gd name="connsiteX5" fmla="*/ 55646 w 838017"/>
                    <a:gd name="connsiteY5" fmla="*/ 425743 h 675821"/>
                    <a:gd name="connsiteX6" fmla="*/ 66792 w 838017"/>
                    <a:gd name="connsiteY6" fmla="*/ 404560 h 675821"/>
                    <a:gd name="connsiteX7" fmla="*/ 112907 w 838017"/>
                    <a:gd name="connsiteY7" fmla="*/ 377164 h 675821"/>
                    <a:gd name="connsiteX8" fmla="*/ 269211 w 838017"/>
                    <a:gd name="connsiteY8" fmla="*/ 342814 h 675821"/>
                    <a:gd name="connsiteX9" fmla="*/ 382846 w 838017"/>
                    <a:gd name="connsiteY9" fmla="*/ 271062 h 675821"/>
                    <a:gd name="connsiteX10" fmla="*/ 503642 w 838017"/>
                    <a:gd name="connsiteY10" fmla="*/ 130311 h 675821"/>
                    <a:gd name="connsiteX11" fmla="*/ 569841 w 838017"/>
                    <a:gd name="connsiteY11" fmla="*/ 53175 h 675821"/>
                    <a:gd name="connsiteX12" fmla="*/ 784843 w 838017"/>
                    <a:gd name="connsiteY12" fmla="*/ 36770 h 675821"/>
                    <a:gd name="connsiteX13" fmla="*/ 801247 w 838017"/>
                    <a:gd name="connsiteY13" fmla="*/ 251772 h 675821"/>
                    <a:gd name="connsiteX14" fmla="*/ 681089 w 838017"/>
                    <a:gd name="connsiteY14" fmla="*/ 391780 h 675821"/>
                    <a:gd name="connsiteX15" fmla="*/ 673163 w 838017"/>
                    <a:gd name="connsiteY15" fmla="*/ 404611 h 675821"/>
                    <a:gd name="connsiteX16" fmla="*/ 617412 w 838017"/>
                    <a:gd name="connsiteY16" fmla="*/ 465976 h 675821"/>
                    <a:gd name="connsiteX17" fmla="*/ 602855 w 838017"/>
                    <a:gd name="connsiteY17" fmla="*/ 482938 h 675821"/>
                    <a:gd name="connsiteX18" fmla="*/ 509362 w 838017"/>
                    <a:gd name="connsiteY18" fmla="*/ 584907 h 675821"/>
                    <a:gd name="connsiteX19" fmla="*/ 503806 w 838017"/>
                    <a:gd name="connsiteY19" fmla="*/ 589185 h 675821"/>
                    <a:gd name="connsiteX20" fmla="*/ 488983 w 838017"/>
                    <a:gd name="connsiteY20" fmla="*/ 600075 h 675821"/>
                    <a:gd name="connsiteX21" fmla="*/ 484229 w 838017"/>
                    <a:gd name="connsiteY21" fmla="*/ 603564 h 675821"/>
                    <a:gd name="connsiteX22" fmla="*/ 353095 w 838017"/>
                    <a:gd name="connsiteY22" fmla="*/ 668557 h 675821"/>
                    <a:gd name="connsiteX23" fmla="*/ 274455 w 838017"/>
                    <a:gd name="connsiteY23" fmla="*/ 648193 h 675821"/>
                    <a:gd name="connsiteX24" fmla="*/ 271614 w 838017"/>
                    <a:gd name="connsiteY24" fmla="*/ 636113 h 675821"/>
                    <a:gd name="connsiteX25" fmla="*/ 211767 w 838017"/>
                    <a:gd name="connsiteY25" fmla="*/ 663394 h 675821"/>
                    <a:gd name="connsiteX26" fmla="*/ 122366 w 838017"/>
                    <a:gd name="connsiteY26" fmla="*/ 640886 h 675821"/>
                    <a:gd name="connsiteX27" fmla="*/ 122875 w 838017"/>
                    <a:gd name="connsiteY27" fmla="*/ 601528 h 675821"/>
                    <a:gd name="connsiteX28" fmla="*/ 83777 w 838017"/>
                    <a:gd name="connsiteY28" fmla="*/ 610120 h 675821"/>
                    <a:gd name="connsiteX29" fmla="*/ 1088 w 838017"/>
                    <a:gd name="connsiteY29" fmla="*/ 569355 h 675821"/>
                    <a:gd name="connsiteX30" fmla="*/ 1806 w 838017"/>
                    <a:gd name="connsiteY30" fmla="*/ 546257 h 675821"/>
                    <a:gd name="connsiteX0" fmla="*/ 1806 w 838017"/>
                    <a:gd name="connsiteY0" fmla="*/ 546257 h 675821"/>
                    <a:gd name="connsiteX1" fmla="*/ 12952 w 838017"/>
                    <a:gd name="connsiteY1" fmla="*/ 525074 h 675821"/>
                    <a:gd name="connsiteX2" fmla="*/ 59067 w 838017"/>
                    <a:gd name="connsiteY2" fmla="*/ 497678 h 675821"/>
                    <a:gd name="connsiteX3" fmla="*/ 100244 w 838017"/>
                    <a:gd name="connsiteY3" fmla="*/ 488628 h 675821"/>
                    <a:gd name="connsiteX4" fmla="*/ 54928 w 838017"/>
                    <a:gd name="connsiteY4" fmla="*/ 448841 h 675821"/>
                    <a:gd name="connsiteX5" fmla="*/ 55646 w 838017"/>
                    <a:gd name="connsiteY5" fmla="*/ 425743 h 675821"/>
                    <a:gd name="connsiteX6" fmla="*/ 66792 w 838017"/>
                    <a:gd name="connsiteY6" fmla="*/ 404560 h 675821"/>
                    <a:gd name="connsiteX7" fmla="*/ 112907 w 838017"/>
                    <a:gd name="connsiteY7" fmla="*/ 377164 h 675821"/>
                    <a:gd name="connsiteX8" fmla="*/ 269211 w 838017"/>
                    <a:gd name="connsiteY8" fmla="*/ 342814 h 675821"/>
                    <a:gd name="connsiteX9" fmla="*/ 382846 w 838017"/>
                    <a:gd name="connsiteY9" fmla="*/ 271062 h 675821"/>
                    <a:gd name="connsiteX10" fmla="*/ 503642 w 838017"/>
                    <a:gd name="connsiteY10" fmla="*/ 130311 h 675821"/>
                    <a:gd name="connsiteX11" fmla="*/ 569841 w 838017"/>
                    <a:gd name="connsiteY11" fmla="*/ 53175 h 675821"/>
                    <a:gd name="connsiteX12" fmla="*/ 784843 w 838017"/>
                    <a:gd name="connsiteY12" fmla="*/ 36770 h 675821"/>
                    <a:gd name="connsiteX13" fmla="*/ 801247 w 838017"/>
                    <a:gd name="connsiteY13" fmla="*/ 251772 h 675821"/>
                    <a:gd name="connsiteX14" fmla="*/ 681089 w 838017"/>
                    <a:gd name="connsiteY14" fmla="*/ 391780 h 675821"/>
                    <a:gd name="connsiteX15" fmla="*/ 617412 w 838017"/>
                    <a:gd name="connsiteY15" fmla="*/ 465976 h 675821"/>
                    <a:gd name="connsiteX16" fmla="*/ 602855 w 838017"/>
                    <a:gd name="connsiteY16" fmla="*/ 482938 h 675821"/>
                    <a:gd name="connsiteX17" fmla="*/ 509362 w 838017"/>
                    <a:gd name="connsiteY17" fmla="*/ 584907 h 675821"/>
                    <a:gd name="connsiteX18" fmla="*/ 503806 w 838017"/>
                    <a:gd name="connsiteY18" fmla="*/ 589185 h 675821"/>
                    <a:gd name="connsiteX19" fmla="*/ 488983 w 838017"/>
                    <a:gd name="connsiteY19" fmla="*/ 600075 h 675821"/>
                    <a:gd name="connsiteX20" fmla="*/ 484229 w 838017"/>
                    <a:gd name="connsiteY20" fmla="*/ 603564 h 675821"/>
                    <a:gd name="connsiteX21" fmla="*/ 353095 w 838017"/>
                    <a:gd name="connsiteY21" fmla="*/ 668557 h 675821"/>
                    <a:gd name="connsiteX22" fmla="*/ 274455 w 838017"/>
                    <a:gd name="connsiteY22" fmla="*/ 648193 h 675821"/>
                    <a:gd name="connsiteX23" fmla="*/ 271614 w 838017"/>
                    <a:gd name="connsiteY23" fmla="*/ 636113 h 675821"/>
                    <a:gd name="connsiteX24" fmla="*/ 211767 w 838017"/>
                    <a:gd name="connsiteY24" fmla="*/ 663394 h 675821"/>
                    <a:gd name="connsiteX25" fmla="*/ 122366 w 838017"/>
                    <a:gd name="connsiteY25" fmla="*/ 640886 h 675821"/>
                    <a:gd name="connsiteX26" fmla="*/ 122875 w 838017"/>
                    <a:gd name="connsiteY26" fmla="*/ 601528 h 675821"/>
                    <a:gd name="connsiteX27" fmla="*/ 83777 w 838017"/>
                    <a:gd name="connsiteY27" fmla="*/ 610120 h 675821"/>
                    <a:gd name="connsiteX28" fmla="*/ 1088 w 838017"/>
                    <a:gd name="connsiteY28" fmla="*/ 569355 h 675821"/>
                    <a:gd name="connsiteX29" fmla="*/ 1806 w 838017"/>
                    <a:gd name="connsiteY29" fmla="*/ 546257 h 675821"/>
                    <a:gd name="connsiteX0" fmla="*/ 1806 w 838017"/>
                    <a:gd name="connsiteY0" fmla="*/ 546257 h 675821"/>
                    <a:gd name="connsiteX1" fmla="*/ 12952 w 838017"/>
                    <a:gd name="connsiteY1" fmla="*/ 525074 h 675821"/>
                    <a:gd name="connsiteX2" fmla="*/ 59067 w 838017"/>
                    <a:gd name="connsiteY2" fmla="*/ 497678 h 675821"/>
                    <a:gd name="connsiteX3" fmla="*/ 100244 w 838017"/>
                    <a:gd name="connsiteY3" fmla="*/ 488628 h 675821"/>
                    <a:gd name="connsiteX4" fmla="*/ 54928 w 838017"/>
                    <a:gd name="connsiteY4" fmla="*/ 448841 h 675821"/>
                    <a:gd name="connsiteX5" fmla="*/ 55646 w 838017"/>
                    <a:gd name="connsiteY5" fmla="*/ 425743 h 675821"/>
                    <a:gd name="connsiteX6" fmla="*/ 66792 w 838017"/>
                    <a:gd name="connsiteY6" fmla="*/ 404560 h 675821"/>
                    <a:gd name="connsiteX7" fmla="*/ 112907 w 838017"/>
                    <a:gd name="connsiteY7" fmla="*/ 377164 h 675821"/>
                    <a:gd name="connsiteX8" fmla="*/ 269211 w 838017"/>
                    <a:gd name="connsiteY8" fmla="*/ 342814 h 675821"/>
                    <a:gd name="connsiteX9" fmla="*/ 382846 w 838017"/>
                    <a:gd name="connsiteY9" fmla="*/ 271062 h 675821"/>
                    <a:gd name="connsiteX10" fmla="*/ 503642 w 838017"/>
                    <a:gd name="connsiteY10" fmla="*/ 130311 h 675821"/>
                    <a:gd name="connsiteX11" fmla="*/ 569841 w 838017"/>
                    <a:gd name="connsiteY11" fmla="*/ 53175 h 675821"/>
                    <a:gd name="connsiteX12" fmla="*/ 784843 w 838017"/>
                    <a:gd name="connsiteY12" fmla="*/ 36770 h 675821"/>
                    <a:gd name="connsiteX13" fmla="*/ 801247 w 838017"/>
                    <a:gd name="connsiteY13" fmla="*/ 251772 h 675821"/>
                    <a:gd name="connsiteX14" fmla="*/ 681089 w 838017"/>
                    <a:gd name="connsiteY14" fmla="*/ 391780 h 675821"/>
                    <a:gd name="connsiteX15" fmla="*/ 617412 w 838017"/>
                    <a:gd name="connsiteY15" fmla="*/ 465976 h 675821"/>
                    <a:gd name="connsiteX16" fmla="*/ 509362 w 838017"/>
                    <a:gd name="connsiteY16" fmla="*/ 584907 h 675821"/>
                    <a:gd name="connsiteX17" fmla="*/ 503806 w 838017"/>
                    <a:gd name="connsiteY17" fmla="*/ 589185 h 675821"/>
                    <a:gd name="connsiteX18" fmla="*/ 488983 w 838017"/>
                    <a:gd name="connsiteY18" fmla="*/ 600075 h 675821"/>
                    <a:gd name="connsiteX19" fmla="*/ 484229 w 838017"/>
                    <a:gd name="connsiteY19" fmla="*/ 603564 h 675821"/>
                    <a:gd name="connsiteX20" fmla="*/ 353095 w 838017"/>
                    <a:gd name="connsiteY20" fmla="*/ 668557 h 675821"/>
                    <a:gd name="connsiteX21" fmla="*/ 274455 w 838017"/>
                    <a:gd name="connsiteY21" fmla="*/ 648193 h 675821"/>
                    <a:gd name="connsiteX22" fmla="*/ 271614 w 838017"/>
                    <a:gd name="connsiteY22" fmla="*/ 636113 h 675821"/>
                    <a:gd name="connsiteX23" fmla="*/ 211767 w 838017"/>
                    <a:gd name="connsiteY23" fmla="*/ 663394 h 675821"/>
                    <a:gd name="connsiteX24" fmla="*/ 122366 w 838017"/>
                    <a:gd name="connsiteY24" fmla="*/ 640886 h 675821"/>
                    <a:gd name="connsiteX25" fmla="*/ 122875 w 838017"/>
                    <a:gd name="connsiteY25" fmla="*/ 601528 h 675821"/>
                    <a:gd name="connsiteX26" fmla="*/ 83777 w 838017"/>
                    <a:gd name="connsiteY26" fmla="*/ 610120 h 675821"/>
                    <a:gd name="connsiteX27" fmla="*/ 1088 w 838017"/>
                    <a:gd name="connsiteY27" fmla="*/ 569355 h 675821"/>
                    <a:gd name="connsiteX28" fmla="*/ 1806 w 838017"/>
                    <a:gd name="connsiteY28" fmla="*/ 546257 h 675821"/>
                    <a:gd name="connsiteX0" fmla="*/ 1806 w 807142"/>
                    <a:gd name="connsiteY0" fmla="*/ 533210 h 662774"/>
                    <a:gd name="connsiteX1" fmla="*/ 12952 w 807142"/>
                    <a:gd name="connsiteY1" fmla="*/ 512027 h 662774"/>
                    <a:gd name="connsiteX2" fmla="*/ 59067 w 807142"/>
                    <a:gd name="connsiteY2" fmla="*/ 484631 h 662774"/>
                    <a:gd name="connsiteX3" fmla="*/ 100244 w 807142"/>
                    <a:gd name="connsiteY3" fmla="*/ 475581 h 662774"/>
                    <a:gd name="connsiteX4" fmla="*/ 54928 w 807142"/>
                    <a:gd name="connsiteY4" fmla="*/ 435794 h 662774"/>
                    <a:gd name="connsiteX5" fmla="*/ 55646 w 807142"/>
                    <a:gd name="connsiteY5" fmla="*/ 412696 h 662774"/>
                    <a:gd name="connsiteX6" fmla="*/ 66792 w 807142"/>
                    <a:gd name="connsiteY6" fmla="*/ 391513 h 662774"/>
                    <a:gd name="connsiteX7" fmla="*/ 112907 w 807142"/>
                    <a:gd name="connsiteY7" fmla="*/ 364117 h 662774"/>
                    <a:gd name="connsiteX8" fmla="*/ 269211 w 807142"/>
                    <a:gd name="connsiteY8" fmla="*/ 329767 h 662774"/>
                    <a:gd name="connsiteX9" fmla="*/ 382846 w 807142"/>
                    <a:gd name="connsiteY9" fmla="*/ 258015 h 662774"/>
                    <a:gd name="connsiteX10" fmla="*/ 503642 w 807142"/>
                    <a:gd name="connsiteY10" fmla="*/ 117264 h 662774"/>
                    <a:gd name="connsiteX11" fmla="*/ 569841 w 807142"/>
                    <a:gd name="connsiteY11" fmla="*/ 40128 h 662774"/>
                    <a:gd name="connsiteX12" fmla="*/ 784843 w 807142"/>
                    <a:gd name="connsiteY12" fmla="*/ 23723 h 662774"/>
                    <a:gd name="connsiteX13" fmla="*/ 763211 w 807142"/>
                    <a:gd name="connsiteY13" fmla="*/ 165718 h 662774"/>
                    <a:gd name="connsiteX14" fmla="*/ 681089 w 807142"/>
                    <a:gd name="connsiteY14" fmla="*/ 378733 h 662774"/>
                    <a:gd name="connsiteX15" fmla="*/ 617412 w 807142"/>
                    <a:gd name="connsiteY15" fmla="*/ 452929 h 662774"/>
                    <a:gd name="connsiteX16" fmla="*/ 509362 w 807142"/>
                    <a:gd name="connsiteY16" fmla="*/ 571860 h 662774"/>
                    <a:gd name="connsiteX17" fmla="*/ 503806 w 807142"/>
                    <a:gd name="connsiteY17" fmla="*/ 576138 h 662774"/>
                    <a:gd name="connsiteX18" fmla="*/ 488983 w 807142"/>
                    <a:gd name="connsiteY18" fmla="*/ 587028 h 662774"/>
                    <a:gd name="connsiteX19" fmla="*/ 484229 w 807142"/>
                    <a:gd name="connsiteY19" fmla="*/ 590517 h 662774"/>
                    <a:gd name="connsiteX20" fmla="*/ 353095 w 807142"/>
                    <a:gd name="connsiteY20" fmla="*/ 655510 h 662774"/>
                    <a:gd name="connsiteX21" fmla="*/ 274455 w 807142"/>
                    <a:gd name="connsiteY21" fmla="*/ 635146 h 662774"/>
                    <a:gd name="connsiteX22" fmla="*/ 271614 w 807142"/>
                    <a:gd name="connsiteY22" fmla="*/ 623066 h 662774"/>
                    <a:gd name="connsiteX23" fmla="*/ 211767 w 807142"/>
                    <a:gd name="connsiteY23" fmla="*/ 650347 h 662774"/>
                    <a:gd name="connsiteX24" fmla="*/ 122366 w 807142"/>
                    <a:gd name="connsiteY24" fmla="*/ 627839 h 662774"/>
                    <a:gd name="connsiteX25" fmla="*/ 122875 w 807142"/>
                    <a:gd name="connsiteY25" fmla="*/ 588481 h 662774"/>
                    <a:gd name="connsiteX26" fmla="*/ 83777 w 807142"/>
                    <a:gd name="connsiteY26" fmla="*/ 597073 h 662774"/>
                    <a:gd name="connsiteX27" fmla="*/ 1088 w 807142"/>
                    <a:gd name="connsiteY27" fmla="*/ 556308 h 662774"/>
                    <a:gd name="connsiteX28" fmla="*/ 1806 w 807142"/>
                    <a:gd name="connsiteY28" fmla="*/ 533210 h 6627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807142" h="662774">
                      <a:moveTo>
                        <a:pt x="1806" y="533210"/>
                      </a:moveTo>
                      <a:cubicBezTo>
                        <a:pt x="3887" y="525701"/>
                        <a:pt x="7706" y="518512"/>
                        <a:pt x="12952" y="512027"/>
                      </a:cubicBezTo>
                      <a:cubicBezTo>
                        <a:pt x="23444" y="499056"/>
                        <a:pt x="39645" y="488899"/>
                        <a:pt x="59067" y="484631"/>
                      </a:cubicBezTo>
                      <a:lnTo>
                        <a:pt x="100244" y="475581"/>
                      </a:lnTo>
                      <a:cubicBezTo>
                        <a:pt x="77229" y="471323"/>
                        <a:pt x="59450" y="456368"/>
                        <a:pt x="54928" y="435794"/>
                      </a:cubicBezTo>
                      <a:cubicBezTo>
                        <a:pt x="53222" y="428032"/>
                        <a:pt x="53565" y="420204"/>
                        <a:pt x="55646" y="412696"/>
                      </a:cubicBezTo>
                      <a:cubicBezTo>
                        <a:pt x="57727" y="405188"/>
                        <a:pt x="61546" y="397998"/>
                        <a:pt x="66792" y="391513"/>
                      </a:cubicBezTo>
                      <a:cubicBezTo>
                        <a:pt x="77284" y="378542"/>
                        <a:pt x="93485" y="368385"/>
                        <a:pt x="112907" y="364117"/>
                      </a:cubicBezTo>
                      <a:lnTo>
                        <a:pt x="269211" y="329767"/>
                      </a:lnTo>
                      <a:lnTo>
                        <a:pt x="382846" y="258015"/>
                      </a:lnTo>
                      <a:lnTo>
                        <a:pt x="503642" y="117264"/>
                      </a:lnTo>
                      <a:lnTo>
                        <a:pt x="569841" y="40128"/>
                      </a:lnTo>
                      <a:cubicBezTo>
                        <a:pt x="624682" y="-23773"/>
                        <a:pt x="752615" y="2791"/>
                        <a:pt x="784843" y="23723"/>
                      </a:cubicBezTo>
                      <a:cubicBezTo>
                        <a:pt x="817071" y="44655"/>
                        <a:pt x="818052" y="101817"/>
                        <a:pt x="763211" y="165718"/>
                      </a:cubicBezTo>
                      <a:lnTo>
                        <a:pt x="681089" y="378733"/>
                      </a:lnTo>
                      <a:lnTo>
                        <a:pt x="617412" y="452929"/>
                      </a:lnTo>
                      <a:lnTo>
                        <a:pt x="509362" y="571860"/>
                      </a:lnTo>
                      <a:lnTo>
                        <a:pt x="503806" y="576138"/>
                      </a:lnTo>
                      <a:lnTo>
                        <a:pt x="488983" y="587028"/>
                      </a:lnTo>
                      <a:cubicBezTo>
                        <a:pt x="487735" y="588688"/>
                        <a:pt x="486011" y="589635"/>
                        <a:pt x="484229" y="590517"/>
                      </a:cubicBezTo>
                      <a:lnTo>
                        <a:pt x="353095" y="655510"/>
                      </a:lnTo>
                      <a:cubicBezTo>
                        <a:pt x="322704" y="670573"/>
                        <a:pt x="287495" y="661456"/>
                        <a:pt x="274455" y="635146"/>
                      </a:cubicBezTo>
                      <a:lnTo>
                        <a:pt x="271614" y="623066"/>
                      </a:lnTo>
                      <a:lnTo>
                        <a:pt x="211767" y="650347"/>
                      </a:lnTo>
                      <a:cubicBezTo>
                        <a:pt x="175579" y="666844"/>
                        <a:pt x="135552" y="656767"/>
                        <a:pt x="122366" y="627839"/>
                      </a:cubicBezTo>
                      <a:cubicBezTo>
                        <a:pt x="116659" y="615321"/>
                        <a:pt x="116914" y="601324"/>
                        <a:pt x="122875" y="588481"/>
                      </a:cubicBezTo>
                      <a:lnTo>
                        <a:pt x="83777" y="597073"/>
                      </a:lnTo>
                      <a:cubicBezTo>
                        <a:pt x="44933" y="605609"/>
                        <a:pt x="7912" y="587358"/>
                        <a:pt x="1088" y="556308"/>
                      </a:cubicBezTo>
                      <a:cubicBezTo>
                        <a:pt x="-618" y="548546"/>
                        <a:pt x="-275" y="540718"/>
                        <a:pt x="1806" y="533210"/>
                      </a:cubicBezTo>
                      <a:close/>
                    </a:path>
                  </a:pathLst>
                </a:cu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46" name="台形 445"/>
                <p:cNvSpPr/>
                <p:nvPr/>
              </p:nvSpPr>
              <p:spPr>
                <a:xfrm rot="18630013">
                  <a:off x="5323743" y="3331508"/>
                  <a:ext cx="164441" cy="82927"/>
                </a:xfrm>
                <a:prstGeom prst="trapezoid">
                  <a:avLst>
                    <a:gd name="adj" fmla="val 13602"/>
                  </a:avLst>
                </a:prstGeom>
                <a:solidFill>
                  <a:srgbClr val="0070C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47" name="片側の 2 つの角を丸めた四角形 187"/>
                <p:cNvSpPr/>
                <p:nvPr/>
              </p:nvSpPr>
              <p:spPr>
                <a:xfrm rot="7813992">
                  <a:off x="5271993" y="3426164"/>
                  <a:ext cx="518234" cy="550578"/>
                </a:xfrm>
                <a:custGeom>
                  <a:avLst/>
                  <a:gdLst>
                    <a:gd name="connsiteX0" fmla="*/ 0 w 1063104"/>
                    <a:gd name="connsiteY0" fmla="*/ 1052410 h 1052410"/>
                    <a:gd name="connsiteX1" fmla="*/ 0 w 1063104"/>
                    <a:gd name="connsiteY1" fmla="*/ 176226 h 1052410"/>
                    <a:gd name="connsiteX2" fmla="*/ 150808 w 1063104"/>
                    <a:gd name="connsiteY2" fmla="*/ 11014 h 1052410"/>
                    <a:gd name="connsiteX3" fmla="*/ 246169 w 1063104"/>
                    <a:gd name="connsiteY3" fmla="*/ 1035 h 1052410"/>
                    <a:gd name="connsiteX4" fmla="*/ 1063104 w 1063104"/>
                    <a:gd name="connsiteY4" fmla="*/ 71514 h 1052410"/>
                    <a:gd name="connsiteX5" fmla="*/ 1046550 w 1063104"/>
                    <a:gd name="connsiteY5" fmla="*/ 232365 h 1052410"/>
                    <a:gd name="connsiteX6" fmla="*/ 1034270 w 1063104"/>
                    <a:gd name="connsiteY6" fmla="*/ 405740 h 1052410"/>
                    <a:gd name="connsiteX7" fmla="*/ 337710 w 1063104"/>
                    <a:gd name="connsiteY7" fmla="*/ 345647 h 1052410"/>
                    <a:gd name="connsiteX8" fmla="*/ 337709 w 1063104"/>
                    <a:gd name="connsiteY8" fmla="*/ 1052410 h 1052410"/>
                    <a:gd name="connsiteX9" fmla="*/ 0 w 1063104"/>
                    <a:gd name="connsiteY9" fmla="*/ 1052410 h 1052410"/>
                    <a:gd name="connsiteX0" fmla="*/ 1046550 w 1137990"/>
                    <a:gd name="connsiteY0" fmla="*/ 232365 h 1052410"/>
                    <a:gd name="connsiteX1" fmla="*/ 1034270 w 1137990"/>
                    <a:gd name="connsiteY1" fmla="*/ 405740 h 1052410"/>
                    <a:gd name="connsiteX2" fmla="*/ 337710 w 1137990"/>
                    <a:gd name="connsiteY2" fmla="*/ 345647 h 1052410"/>
                    <a:gd name="connsiteX3" fmla="*/ 337709 w 1137990"/>
                    <a:gd name="connsiteY3" fmla="*/ 1052410 h 1052410"/>
                    <a:gd name="connsiteX4" fmla="*/ 0 w 1137990"/>
                    <a:gd name="connsiteY4" fmla="*/ 1052410 h 1052410"/>
                    <a:gd name="connsiteX5" fmla="*/ 0 w 1137990"/>
                    <a:gd name="connsiteY5" fmla="*/ 176226 h 1052410"/>
                    <a:gd name="connsiteX6" fmla="*/ 150808 w 1137990"/>
                    <a:gd name="connsiteY6" fmla="*/ 11014 h 1052410"/>
                    <a:gd name="connsiteX7" fmla="*/ 246169 w 1137990"/>
                    <a:gd name="connsiteY7" fmla="*/ 1035 h 1052410"/>
                    <a:gd name="connsiteX8" fmla="*/ 1063104 w 1137990"/>
                    <a:gd name="connsiteY8" fmla="*/ 71514 h 1052410"/>
                    <a:gd name="connsiteX9" fmla="*/ 1137990 w 1137990"/>
                    <a:gd name="connsiteY9" fmla="*/ 323805 h 1052410"/>
                    <a:gd name="connsiteX0" fmla="*/ 1046550 w 1063104"/>
                    <a:gd name="connsiteY0" fmla="*/ 232365 h 1052410"/>
                    <a:gd name="connsiteX1" fmla="*/ 1034270 w 1063104"/>
                    <a:gd name="connsiteY1" fmla="*/ 405740 h 1052410"/>
                    <a:gd name="connsiteX2" fmla="*/ 337710 w 1063104"/>
                    <a:gd name="connsiteY2" fmla="*/ 345647 h 1052410"/>
                    <a:gd name="connsiteX3" fmla="*/ 337709 w 1063104"/>
                    <a:gd name="connsiteY3" fmla="*/ 1052410 h 1052410"/>
                    <a:gd name="connsiteX4" fmla="*/ 0 w 1063104"/>
                    <a:gd name="connsiteY4" fmla="*/ 1052410 h 1052410"/>
                    <a:gd name="connsiteX5" fmla="*/ 0 w 1063104"/>
                    <a:gd name="connsiteY5" fmla="*/ 176226 h 1052410"/>
                    <a:gd name="connsiteX6" fmla="*/ 150808 w 1063104"/>
                    <a:gd name="connsiteY6" fmla="*/ 11014 h 1052410"/>
                    <a:gd name="connsiteX7" fmla="*/ 246169 w 1063104"/>
                    <a:gd name="connsiteY7" fmla="*/ 1035 h 1052410"/>
                    <a:gd name="connsiteX8" fmla="*/ 1063104 w 1063104"/>
                    <a:gd name="connsiteY8" fmla="*/ 71514 h 1052410"/>
                    <a:gd name="connsiteX0" fmla="*/ 1034270 w 1063104"/>
                    <a:gd name="connsiteY0" fmla="*/ 405740 h 1052410"/>
                    <a:gd name="connsiteX1" fmla="*/ 337710 w 1063104"/>
                    <a:gd name="connsiteY1" fmla="*/ 345647 h 1052410"/>
                    <a:gd name="connsiteX2" fmla="*/ 337709 w 1063104"/>
                    <a:gd name="connsiteY2" fmla="*/ 1052410 h 1052410"/>
                    <a:gd name="connsiteX3" fmla="*/ 0 w 1063104"/>
                    <a:gd name="connsiteY3" fmla="*/ 1052410 h 1052410"/>
                    <a:gd name="connsiteX4" fmla="*/ 0 w 1063104"/>
                    <a:gd name="connsiteY4" fmla="*/ 176226 h 1052410"/>
                    <a:gd name="connsiteX5" fmla="*/ 150808 w 1063104"/>
                    <a:gd name="connsiteY5" fmla="*/ 11014 h 1052410"/>
                    <a:gd name="connsiteX6" fmla="*/ 246169 w 1063104"/>
                    <a:gd name="connsiteY6" fmla="*/ 1035 h 1052410"/>
                    <a:gd name="connsiteX7" fmla="*/ 1063104 w 1063104"/>
                    <a:gd name="connsiteY7" fmla="*/ 71514 h 1052410"/>
                    <a:gd name="connsiteX0" fmla="*/ 1034270 w 1034270"/>
                    <a:gd name="connsiteY0" fmla="*/ 405740 h 1052410"/>
                    <a:gd name="connsiteX1" fmla="*/ 337710 w 1034270"/>
                    <a:gd name="connsiteY1" fmla="*/ 345647 h 1052410"/>
                    <a:gd name="connsiteX2" fmla="*/ 337709 w 1034270"/>
                    <a:gd name="connsiteY2" fmla="*/ 1052410 h 1052410"/>
                    <a:gd name="connsiteX3" fmla="*/ 0 w 1034270"/>
                    <a:gd name="connsiteY3" fmla="*/ 1052410 h 1052410"/>
                    <a:gd name="connsiteX4" fmla="*/ 0 w 1034270"/>
                    <a:gd name="connsiteY4" fmla="*/ 176226 h 1052410"/>
                    <a:gd name="connsiteX5" fmla="*/ 150808 w 1034270"/>
                    <a:gd name="connsiteY5" fmla="*/ 11014 h 1052410"/>
                    <a:gd name="connsiteX6" fmla="*/ 246169 w 1034270"/>
                    <a:gd name="connsiteY6" fmla="*/ 1035 h 1052410"/>
                    <a:gd name="connsiteX7" fmla="*/ 1023728 w 1034270"/>
                    <a:gd name="connsiteY7" fmla="*/ 68231 h 1052410"/>
                    <a:gd name="connsiteX0" fmla="*/ 887504 w 1023728"/>
                    <a:gd name="connsiteY0" fmla="*/ 393501 h 1052410"/>
                    <a:gd name="connsiteX1" fmla="*/ 337710 w 1023728"/>
                    <a:gd name="connsiteY1" fmla="*/ 345647 h 1052410"/>
                    <a:gd name="connsiteX2" fmla="*/ 337709 w 1023728"/>
                    <a:gd name="connsiteY2" fmla="*/ 1052410 h 1052410"/>
                    <a:gd name="connsiteX3" fmla="*/ 0 w 1023728"/>
                    <a:gd name="connsiteY3" fmla="*/ 1052410 h 1052410"/>
                    <a:gd name="connsiteX4" fmla="*/ 0 w 1023728"/>
                    <a:gd name="connsiteY4" fmla="*/ 176226 h 1052410"/>
                    <a:gd name="connsiteX5" fmla="*/ 150808 w 1023728"/>
                    <a:gd name="connsiteY5" fmla="*/ 11014 h 1052410"/>
                    <a:gd name="connsiteX6" fmla="*/ 246169 w 1023728"/>
                    <a:gd name="connsiteY6" fmla="*/ 1035 h 1052410"/>
                    <a:gd name="connsiteX7" fmla="*/ 1023728 w 1023728"/>
                    <a:gd name="connsiteY7" fmla="*/ 68231 h 1052410"/>
                    <a:gd name="connsiteX0" fmla="*/ 887504 w 990585"/>
                    <a:gd name="connsiteY0" fmla="*/ 393501 h 1052410"/>
                    <a:gd name="connsiteX1" fmla="*/ 337710 w 990585"/>
                    <a:gd name="connsiteY1" fmla="*/ 345647 h 1052410"/>
                    <a:gd name="connsiteX2" fmla="*/ 337709 w 990585"/>
                    <a:gd name="connsiteY2" fmla="*/ 1052410 h 1052410"/>
                    <a:gd name="connsiteX3" fmla="*/ 0 w 990585"/>
                    <a:gd name="connsiteY3" fmla="*/ 1052410 h 1052410"/>
                    <a:gd name="connsiteX4" fmla="*/ 0 w 990585"/>
                    <a:gd name="connsiteY4" fmla="*/ 176226 h 1052410"/>
                    <a:gd name="connsiteX5" fmla="*/ 150808 w 990585"/>
                    <a:gd name="connsiteY5" fmla="*/ 11014 h 1052410"/>
                    <a:gd name="connsiteX6" fmla="*/ 246169 w 990585"/>
                    <a:gd name="connsiteY6" fmla="*/ 1035 h 1052410"/>
                    <a:gd name="connsiteX7" fmla="*/ 990586 w 990585"/>
                    <a:gd name="connsiteY7" fmla="*/ 62885 h 10524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990585" h="1052410">
                      <a:moveTo>
                        <a:pt x="887504" y="393501"/>
                      </a:moveTo>
                      <a:lnTo>
                        <a:pt x="337710" y="345647"/>
                      </a:lnTo>
                      <a:cubicBezTo>
                        <a:pt x="337710" y="581235"/>
                        <a:pt x="337709" y="816823"/>
                        <a:pt x="337709" y="1052410"/>
                      </a:cubicBezTo>
                      <a:lnTo>
                        <a:pt x="0" y="1052410"/>
                      </a:lnTo>
                      <a:lnTo>
                        <a:pt x="0" y="176226"/>
                      </a:lnTo>
                      <a:cubicBezTo>
                        <a:pt x="0" y="89165"/>
                        <a:pt x="65888" y="17493"/>
                        <a:pt x="150808" y="11014"/>
                      </a:cubicBezTo>
                      <a:cubicBezTo>
                        <a:pt x="179832" y="1336"/>
                        <a:pt x="212353" y="-1882"/>
                        <a:pt x="246169" y="1035"/>
                      </a:cubicBezTo>
                      <a:lnTo>
                        <a:pt x="990586" y="62885"/>
                      </a:lnTo>
                    </a:path>
                  </a:pathLst>
                </a:custGeom>
                <a:solidFill>
                  <a:srgbClr val="0070C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441" name="グループ化 440"/>
              <p:cNvGrpSpPr/>
              <p:nvPr/>
            </p:nvGrpSpPr>
            <p:grpSpPr>
              <a:xfrm flipH="1">
                <a:off x="5969636" y="5509304"/>
                <a:ext cx="664651" cy="779056"/>
                <a:chOff x="5130621" y="3211895"/>
                <a:chExt cx="664651" cy="779056"/>
              </a:xfrm>
            </p:grpSpPr>
            <p:sp>
              <p:nvSpPr>
                <p:cNvPr id="442" name="角丸四角形 4"/>
                <p:cNvSpPr/>
                <p:nvPr/>
              </p:nvSpPr>
              <p:spPr>
                <a:xfrm rot="8735253" flipH="1">
                  <a:off x="5130621" y="3211895"/>
                  <a:ext cx="321292" cy="286027"/>
                </a:xfrm>
                <a:custGeom>
                  <a:avLst/>
                  <a:gdLst>
                    <a:gd name="connsiteX0" fmla="*/ 1806 w 838017"/>
                    <a:gd name="connsiteY0" fmla="*/ 546257 h 675821"/>
                    <a:gd name="connsiteX1" fmla="*/ 12952 w 838017"/>
                    <a:gd name="connsiteY1" fmla="*/ 525074 h 675821"/>
                    <a:gd name="connsiteX2" fmla="*/ 59067 w 838017"/>
                    <a:gd name="connsiteY2" fmla="*/ 497678 h 675821"/>
                    <a:gd name="connsiteX3" fmla="*/ 100244 w 838017"/>
                    <a:gd name="connsiteY3" fmla="*/ 488628 h 675821"/>
                    <a:gd name="connsiteX4" fmla="*/ 54928 w 838017"/>
                    <a:gd name="connsiteY4" fmla="*/ 448841 h 675821"/>
                    <a:gd name="connsiteX5" fmla="*/ 55646 w 838017"/>
                    <a:gd name="connsiteY5" fmla="*/ 425743 h 675821"/>
                    <a:gd name="connsiteX6" fmla="*/ 66792 w 838017"/>
                    <a:gd name="connsiteY6" fmla="*/ 404560 h 675821"/>
                    <a:gd name="connsiteX7" fmla="*/ 112907 w 838017"/>
                    <a:gd name="connsiteY7" fmla="*/ 377164 h 675821"/>
                    <a:gd name="connsiteX8" fmla="*/ 269211 w 838017"/>
                    <a:gd name="connsiteY8" fmla="*/ 342814 h 675821"/>
                    <a:gd name="connsiteX9" fmla="*/ 382846 w 838017"/>
                    <a:gd name="connsiteY9" fmla="*/ 271062 h 675821"/>
                    <a:gd name="connsiteX10" fmla="*/ 390224 w 838017"/>
                    <a:gd name="connsiteY10" fmla="*/ 262465 h 675821"/>
                    <a:gd name="connsiteX11" fmla="*/ 282312 w 838017"/>
                    <a:gd name="connsiteY11" fmla="*/ 262465 h 675821"/>
                    <a:gd name="connsiteX12" fmla="*/ 282312 w 838017"/>
                    <a:gd name="connsiteY12" fmla="*/ 130311 h 675821"/>
                    <a:gd name="connsiteX13" fmla="*/ 503642 w 838017"/>
                    <a:gd name="connsiteY13" fmla="*/ 130311 h 675821"/>
                    <a:gd name="connsiteX14" fmla="*/ 569841 w 838017"/>
                    <a:gd name="connsiteY14" fmla="*/ 53175 h 675821"/>
                    <a:gd name="connsiteX15" fmla="*/ 784843 w 838017"/>
                    <a:gd name="connsiteY15" fmla="*/ 36770 h 675821"/>
                    <a:gd name="connsiteX16" fmla="*/ 801247 w 838017"/>
                    <a:gd name="connsiteY16" fmla="*/ 251772 h 675821"/>
                    <a:gd name="connsiteX17" fmla="*/ 681089 w 838017"/>
                    <a:gd name="connsiteY17" fmla="*/ 391780 h 675821"/>
                    <a:gd name="connsiteX18" fmla="*/ 673163 w 838017"/>
                    <a:gd name="connsiteY18" fmla="*/ 404611 h 675821"/>
                    <a:gd name="connsiteX19" fmla="*/ 617412 w 838017"/>
                    <a:gd name="connsiteY19" fmla="*/ 465976 h 675821"/>
                    <a:gd name="connsiteX20" fmla="*/ 602855 w 838017"/>
                    <a:gd name="connsiteY20" fmla="*/ 482938 h 675821"/>
                    <a:gd name="connsiteX21" fmla="*/ 602376 w 838017"/>
                    <a:gd name="connsiteY21" fmla="*/ 482526 h 675821"/>
                    <a:gd name="connsiteX22" fmla="*/ 509362 w 838017"/>
                    <a:gd name="connsiteY22" fmla="*/ 584907 h 675821"/>
                    <a:gd name="connsiteX23" fmla="*/ 503806 w 838017"/>
                    <a:gd name="connsiteY23" fmla="*/ 589185 h 675821"/>
                    <a:gd name="connsiteX24" fmla="*/ 503527 w 838017"/>
                    <a:gd name="connsiteY24" fmla="*/ 589400 h 675821"/>
                    <a:gd name="connsiteX25" fmla="*/ 488983 w 838017"/>
                    <a:gd name="connsiteY25" fmla="*/ 600075 h 675821"/>
                    <a:gd name="connsiteX26" fmla="*/ 484229 w 838017"/>
                    <a:gd name="connsiteY26" fmla="*/ 603564 h 675821"/>
                    <a:gd name="connsiteX27" fmla="*/ 353095 w 838017"/>
                    <a:gd name="connsiteY27" fmla="*/ 668557 h 675821"/>
                    <a:gd name="connsiteX28" fmla="*/ 274455 w 838017"/>
                    <a:gd name="connsiteY28" fmla="*/ 648193 h 675821"/>
                    <a:gd name="connsiteX29" fmla="*/ 271614 w 838017"/>
                    <a:gd name="connsiteY29" fmla="*/ 636113 h 675821"/>
                    <a:gd name="connsiteX30" fmla="*/ 211767 w 838017"/>
                    <a:gd name="connsiteY30" fmla="*/ 663394 h 675821"/>
                    <a:gd name="connsiteX31" fmla="*/ 122366 w 838017"/>
                    <a:gd name="connsiteY31" fmla="*/ 640886 h 675821"/>
                    <a:gd name="connsiteX32" fmla="*/ 122875 w 838017"/>
                    <a:gd name="connsiteY32" fmla="*/ 601528 h 675821"/>
                    <a:gd name="connsiteX33" fmla="*/ 83777 w 838017"/>
                    <a:gd name="connsiteY33" fmla="*/ 610120 h 675821"/>
                    <a:gd name="connsiteX34" fmla="*/ 1088 w 838017"/>
                    <a:gd name="connsiteY34" fmla="*/ 569355 h 675821"/>
                    <a:gd name="connsiteX35" fmla="*/ 1806 w 838017"/>
                    <a:gd name="connsiteY35" fmla="*/ 546257 h 675821"/>
                    <a:gd name="connsiteX0" fmla="*/ 1806 w 838017"/>
                    <a:gd name="connsiteY0" fmla="*/ 546257 h 675821"/>
                    <a:gd name="connsiteX1" fmla="*/ 12952 w 838017"/>
                    <a:gd name="connsiteY1" fmla="*/ 525074 h 675821"/>
                    <a:gd name="connsiteX2" fmla="*/ 59067 w 838017"/>
                    <a:gd name="connsiteY2" fmla="*/ 497678 h 675821"/>
                    <a:gd name="connsiteX3" fmla="*/ 100244 w 838017"/>
                    <a:gd name="connsiteY3" fmla="*/ 488628 h 675821"/>
                    <a:gd name="connsiteX4" fmla="*/ 54928 w 838017"/>
                    <a:gd name="connsiteY4" fmla="*/ 448841 h 675821"/>
                    <a:gd name="connsiteX5" fmla="*/ 55646 w 838017"/>
                    <a:gd name="connsiteY5" fmla="*/ 425743 h 675821"/>
                    <a:gd name="connsiteX6" fmla="*/ 66792 w 838017"/>
                    <a:gd name="connsiteY6" fmla="*/ 404560 h 675821"/>
                    <a:gd name="connsiteX7" fmla="*/ 112907 w 838017"/>
                    <a:gd name="connsiteY7" fmla="*/ 377164 h 675821"/>
                    <a:gd name="connsiteX8" fmla="*/ 269211 w 838017"/>
                    <a:gd name="connsiteY8" fmla="*/ 342814 h 675821"/>
                    <a:gd name="connsiteX9" fmla="*/ 382846 w 838017"/>
                    <a:gd name="connsiteY9" fmla="*/ 271062 h 675821"/>
                    <a:gd name="connsiteX10" fmla="*/ 390224 w 838017"/>
                    <a:gd name="connsiteY10" fmla="*/ 262465 h 675821"/>
                    <a:gd name="connsiteX11" fmla="*/ 282312 w 838017"/>
                    <a:gd name="connsiteY11" fmla="*/ 130311 h 675821"/>
                    <a:gd name="connsiteX12" fmla="*/ 503642 w 838017"/>
                    <a:gd name="connsiteY12" fmla="*/ 130311 h 675821"/>
                    <a:gd name="connsiteX13" fmla="*/ 569841 w 838017"/>
                    <a:gd name="connsiteY13" fmla="*/ 53175 h 675821"/>
                    <a:gd name="connsiteX14" fmla="*/ 784843 w 838017"/>
                    <a:gd name="connsiteY14" fmla="*/ 36770 h 675821"/>
                    <a:gd name="connsiteX15" fmla="*/ 801247 w 838017"/>
                    <a:gd name="connsiteY15" fmla="*/ 251772 h 675821"/>
                    <a:gd name="connsiteX16" fmla="*/ 681089 w 838017"/>
                    <a:gd name="connsiteY16" fmla="*/ 391780 h 675821"/>
                    <a:gd name="connsiteX17" fmla="*/ 673163 w 838017"/>
                    <a:gd name="connsiteY17" fmla="*/ 404611 h 675821"/>
                    <a:gd name="connsiteX18" fmla="*/ 617412 w 838017"/>
                    <a:gd name="connsiteY18" fmla="*/ 465976 h 675821"/>
                    <a:gd name="connsiteX19" fmla="*/ 602855 w 838017"/>
                    <a:gd name="connsiteY19" fmla="*/ 482938 h 675821"/>
                    <a:gd name="connsiteX20" fmla="*/ 602376 w 838017"/>
                    <a:gd name="connsiteY20" fmla="*/ 482526 h 675821"/>
                    <a:gd name="connsiteX21" fmla="*/ 509362 w 838017"/>
                    <a:gd name="connsiteY21" fmla="*/ 584907 h 675821"/>
                    <a:gd name="connsiteX22" fmla="*/ 503806 w 838017"/>
                    <a:gd name="connsiteY22" fmla="*/ 589185 h 675821"/>
                    <a:gd name="connsiteX23" fmla="*/ 503527 w 838017"/>
                    <a:gd name="connsiteY23" fmla="*/ 589400 h 675821"/>
                    <a:gd name="connsiteX24" fmla="*/ 488983 w 838017"/>
                    <a:gd name="connsiteY24" fmla="*/ 600075 h 675821"/>
                    <a:gd name="connsiteX25" fmla="*/ 484229 w 838017"/>
                    <a:gd name="connsiteY25" fmla="*/ 603564 h 675821"/>
                    <a:gd name="connsiteX26" fmla="*/ 353095 w 838017"/>
                    <a:gd name="connsiteY26" fmla="*/ 668557 h 675821"/>
                    <a:gd name="connsiteX27" fmla="*/ 274455 w 838017"/>
                    <a:gd name="connsiteY27" fmla="*/ 648193 h 675821"/>
                    <a:gd name="connsiteX28" fmla="*/ 271614 w 838017"/>
                    <a:gd name="connsiteY28" fmla="*/ 636113 h 675821"/>
                    <a:gd name="connsiteX29" fmla="*/ 211767 w 838017"/>
                    <a:gd name="connsiteY29" fmla="*/ 663394 h 675821"/>
                    <a:gd name="connsiteX30" fmla="*/ 122366 w 838017"/>
                    <a:gd name="connsiteY30" fmla="*/ 640886 h 675821"/>
                    <a:gd name="connsiteX31" fmla="*/ 122875 w 838017"/>
                    <a:gd name="connsiteY31" fmla="*/ 601528 h 675821"/>
                    <a:gd name="connsiteX32" fmla="*/ 83777 w 838017"/>
                    <a:gd name="connsiteY32" fmla="*/ 610120 h 675821"/>
                    <a:gd name="connsiteX33" fmla="*/ 1088 w 838017"/>
                    <a:gd name="connsiteY33" fmla="*/ 569355 h 675821"/>
                    <a:gd name="connsiteX34" fmla="*/ 1806 w 838017"/>
                    <a:gd name="connsiteY34" fmla="*/ 546257 h 675821"/>
                    <a:gd name="connsiteX0" fmla="*/ 1806 w 838017"/>
                    <a:gd name="connsiteY0" fmla="*/ 546257 h 675821"/>
                    <a:gd name="connsiteX1" fmla="*/ 12952 w 838017"/>
                    <a:gd name="connsiteY1" fmla="*/ 525074 h 675821"/>
                    <a:gd name="connsiteX2" fmla="*/ 59067 w 838017"/>
                    <a:gd name="connsiteY2" fmla="*/ 497678 h 675821"/>
                    <a:gd name="connsiteX3" fmla="*/ 100244 w 838017"/>
                    <a:gd name="connsiteY3" fmla="*/ 488628 h 675821"/>
                    <a:gd name="connsiteX4" fmla="*/ 54928 w 838017"/>
                    <a:gd name="connsiteY4" fmla="*/ 448841 h 675821"/>
                    <a:gd name="connsiteX5" fmla="*/ 55646 w 838017"/>
                    <a:gd name="connsiteY5" fmla="*/ 425743 h 675821"/>
                    <a:gd name="connsiteX6" fmla="*/ 66792 w 838017"/>
                    <a:gd name="connsiteY6" fmla="*/ 404560 h 675821"/>
                    <a:gd name="connsiteX7" fmla="*/ 112907 w 838017"/>
                    <a:gd name="connsiteY7" fmla="*/ 377164 h 675821"/>
                    <a:gd name="connsiteX8" fmla="*/ 269211 w 838017"/>
                    <a:gd name="connsiteY8" fmla="*/ 342814 h 675821"/>
                    <a:gd name="connsiteX9" fmla="*/ 382846 w 838017"/>
                    <a:gd name="connsiteY9" fmla="*/ 271062 h 675821"/>
                    <a:gd name="connsiteX10" fmla="*/ 390224 w 838017"/>
                    <a:gd name="connsiteY10" fmla="*/ 262465 h 675821"/>
                    <a:gd name="connsiteX11" fmla="*/ 503642 w 838017"/>
                    <a:gd name="connsiteY11" fmla="*/ 130311 h 675821"/>
                    <a:gd name="connsiteX12" fmla="*/ 569841 w 838017"/>
                    <a:gd name="connsiteY12" fmla="*/ 53175 h 675821"/>
                    <a:gd name="connsiteX13" fmla="*/ 784843 w 838017"/>
                    <a:gd name="connsiteY13" fmla="*/ 36770 h 675821"/>
                    <a:gd name="connsiteX14" fmla="*/ 801247 w 838017"/>
                    <a:gd name="connsiteY14" fmla="*/ 251772 h 675821"/>
                    <a:gd name="connsiteX15" fmla="*/ 681089 w 838017"/>
                    <a:gd name="connsiteY15" fmla="*/ 391780 h 675821"/>
                    <a:gd name="connsiteX16" fmla="*/ 673163 w 838017"/>
                    <a:gd name="connsiteY16" fmla="*/ 404611 h 675821"/>
                    <a:gd name="connsiteX17" fmla="*/ 617412 w 838017"/>
                    <a:gd name="connsiteY17" fmla="*/ 465976 h 675821"/>
                    <a:gd name="connsiteX18" fmla="*/ 602855 w 838017"/>
                    <a:gd name="connsiteY18" fmla="*/ 482938 h 675821"/>
                    <a:gd name="connsiteX19" fmla="*/ 602376 w 838017"/>
                    <a:gd name="connsiteY19" fmla="*/ 482526 h 675821"/>
                    <a:gd name="connsiteX20" fmla="*/ 509362 w 838017"/>
                    <a:gd name="connsiteY20" fmla="*/ 584907 h 675821"/>
                    <a:gd name="connsiteX21" fmla="*/ 503806 w 838017"/>
                    <a:gd name="connsiteY21" fmla="*/ 589185 h 675821"/>
                    <a:gd name="connsiteX22" fmla="*/ 503527 w 838017"/>
                    <a:gd name="connsiteY22" fmla="*/ 589400 h 675821"/>
                    <a:gd name="connsiteX23" fmla="*/ 488983 w 838017"/>
                    <a:gd name="connsiteY23" fmla="*/ 600075 h 675821"/>
                    <a:gd name="connsiteX24" fmla="*/ 484229 w 838017"/>
                    <a:gd name="connsiteY24" fmla="*/ 603564 h 675821"/>
                    <a:gd name="connsiteX25" fmla="*/ 353095 w 838017"/>
                    <a:gd name="connsiteY25" fmla="*/ 668557 h 675821"/>
                    <a:gd name="connsiteX26" fmla="*/ 274455 w 838017"/>
                    <a:gd name="connsiteY26" fmla="*/ 648193 h 675821"/>
                    <a:gd name="connsiteX27" fmla="*/ 271614 w 838017"/>
                    <a:gd name="connsiteY27" fmla="*/ 636113 h 675821"/>
                    <a:gd name="connsiteX28" fmla="*/ 211767 w 838017"/>
                    <a:gd name="connsiteY28" fmla="*/ 663394 h 675821"/>
                    <a:gd name="connsiteX29" fmla="*/ 122366 w 838017"/>
                    <a:gd name="connsiteY29" fmla="*/ 640886 h 675821"/>
                    <a:gd name="connsiteX30" fmla="*/ 122875 w 838017"/>
                    <a:gd name="connsiteY30" fmla="*/ 601528 h 675821"/>
                    <a:gd name="connsiteX31" fmla="*/ 83777 w 838017"/>
                    <a:gd name="connsiteY31" fmla="*/ 610120 h 675821"/>
                    <a:gd name="connsiteX32" fmla="*/ 1088 w 838017"/>
                    <a:gd name="connsiteY32" fmla="*/ 569355 h 675821"/>
                    <a:gd name="connsiteX33" fmla="*/ 1806 w 838017"/>
                    <a:gd name="connsiteY33" fmla="*/ 546257 h 675821"/>
                    <a:gd name="connsiteX0" fmla="*/ 1806 w 838017"/>
                    <a:gd name="connsiteY0" fmla="*/ 546257 h 675821"/>
                    <a:gd name="connsiteX1" fmla="*/ 12952 w 838017"/>
                    <a:gd name="connsiteY1" fmla="*/ 525074 h 675821"/>
                    <a:gd name="connsiteX2" fmla="*/ 59067 w 838017"/>
                    <a:gd name="connsiteY2" fmla="*/ 497678 h 675821"/>
                    <a:gd name="connsiteX3" fmla="*/ 100244 w 838017"/>
                    <a:gd name="connsiteY3" fmla="*/ 488628 h 675821"/>
                    <a:gd name="connsiteX4" fmla="*/ 54928 w 838017"/>
                    <a:gd name="connsiteY4" fmla="*/ 448841 h 675821"/>
                    <a:gd name="connsiteX5" fmla="*/ 55646 w 838017"/>
                    <a:gd name="connsiteY5" fmla="*/ 425743 h 675821"/>
                    <a:gd name="connsiteX6" fmla="*/ 66792 w 838017"/>
                    <a:gd name="connsiteY6" fmla="*/ 404560 h 675821"/>
                    <a:gd name="connsiteX7" fmla="*/ 112907 w 838017"/>
                    <a:gd name="connsiteY7" fmla="*/ 377164 h 675821"/>
                    <a:gd name="connsiteX8" fmla="*/ 269211 w 838017"/>
                    <a:gd name="connsiteY8" fmla="*/ 342814 h 675821"/>
                    <a:gd name="connsiteX9" fmla="*/ 382846 w 838017"/>
                    <a:gd name="connsiteY9" fmla="*/ 271062 h 675821"/>
                    <a:gd name="connsiteX10" fmla="*/ 503642 w 838017"/>
                    <a:gd name="connsiteY10" fmla="*/ 130311 h 675821"/>
                    <a:gd name="connsiteX11" fmla="*/ 569841 w 838017"/>
                    <a:gd name="connsiteY11" fmla="*/ 53175 h 675821"/>
                    <a:gd name="connsiteX12" fmla="*/ 784843 w 838017"/>
                    <a:gd name="connsiteY12" fmla="*/ 36770 h 675821"/>
                    <a:gd name="connsiteX13" fmla="*/ 801247 w 838017"/>
                    <a:gd name="connsiteY13" fmla="*/ 251772 h 675821"/>
                    <a:gd name="connsiteX14" fmla="*/ 681089 w 838017"/>
                    <a:gd name="connsiteY14" fmla="*/ 391780 h 675821"/>
                    <a:gd name="connsiteX15" fmla="*/ 673163 w 838017"/>
                    <a:gd name="connsiteY15" fmla="*/ 404611 h 675821"/>
                    <a:gd name="connsiteX16" fmla="*/ 617412 w 838017"/>
                    <a:gd name="connsiteY16" fmla="*/ 465976 h 675821"/>
                    <a:gd name="connsiteX17" fmla="*/ 602855 w 838017"/>
                    <a:gd name="connsiteY17" fmla="*/ 482938 h 675821"/>
                    <a:gd name="connsiteX18" fmla="*/ 602376 w 838017"/>
                    <a:gd name="connsiteY18" fmla="*/ 482526 h 675821"/>
                    <a:gd name="connsiteX19" fmla="*/ 509362 w 838017"/>
                    <a:gd name="connsiteY19" fmla="*/ 584907 h 675821"/>
                    <a:gd name="connsiteX20" fmla="*/ 503806 w 838017"/>
                    <a:gd name="connsiteY20" fmla="*/ 589185 h 675821"/>
                    <a:gd name="connsiteX21" fmla="*/ 503527 w 838017"/>
                    <a:gd name="connsiteY21" fmla="*/ 589400 h 675821"/>
                    <a:gd name="connsiteX22" fmla="*/ 488983 w 838017"/>
                    <a:gd name="connsiteY22" fmla="*/ 600075 h 675821"/>
                    <a:gd name="connsiteX23" fmla="*/ 484229 w 838017"/>
                    <a:gd name="connsiteY23" fmla="*/ 603564 h 675821"/>
                    <a:gd name="connsiteX24" fmla="*/ 353095 w 838017"/>
                    <a:gd name="connsiteY24" fmla="*/ 668557 h 675821"/>
                    <a:gd name="connsiteX25" fmla="*/ 274455 w 838017"/>
                    <a:gd name="connsiteY25" fmla="*/ 648193 h 675821"/>
                    <a:gd name="connsiteX26" fmla="*/ 271614 w 838017"/>
                    <a:gd name="connsiteY26" fmla="*/ 636113 h 675821"/>
                    <a:gd name="connsiteX27" fmla="*/ 211767 w 838017"/>
                    <a:gd name="connsiteY27" fmla="*/ 663394 h 675821"/>
                    <a:gd name="connsiteX28" fmla="*/ 122366 w 838017"/>
                    <a:gd name="connsiteY28" fmla="*/ 640886 h 675821"/>
                    <a:gd name="connsiteX29" fmla="*/ 122875 w 838017"/>
                    <a:gd name="connsiteY29" fmla="*/ 601528 h 675821"/>
                    <a:gd name="connsiteX30" fmla="*/ 83777 w 838017"/>
                    <a:gd name="connsiteY30" fmla="*/ 610120 h 675821"/>
                    <a:gd name="connsiteX31" fmla="*/ 1088 w 838017"/>
                    <a:gd name="connsiteY31" fmla="*/ 569355 h 675821"/>
                    <a:gd name="connsiteX32" fmla="*/ 1806 w 838017"/>
                    <a:gd name="connsiteY32" fmla="*/ 546257 h 675821"/>
                    <a:gd name="connsiteX0" fmla="*/ 1806 w 838017"/>
                    <a:gd name="connsiteY0" fmla="*/ 546257 h 675821"/>
                    <a:gd name="connsiteX1" fmla="*/ 12952 w 838017"/>
                    <a:gd name="connsiteY1" fmla="*/ 525074 h 675821"/>
                    <a:gd name="connsiteX2" fmla="*/ 59067 w 838017"/>
                    <a:gd name="connsiteY2" fmla="*/ 497678 h 675821"/>
                    <a:gd name="connsiteX3" fmla="*/ 100244 w 838017"/>
                    <a:gd name="connsiteY3" fmla="*/ 488628 h 675821"/>
                    <a:gd name="connsiteX4" fmla="*/ 54928 w 838017"/>
                    <a:gd name="connsiteY4" fmla="*/ 448841 h 675821"/>
                    <a:gd name="connsiteX5" fmla="*/ 55646 w 838017"/>
                    <a:gd name="connsiteY5" fmla="*/ 425743 h 675821"/>
                    <a:gd name="connsiteX6" fmla="*/ 66792 w 838017"/>
                    <a:gd name="connsiteY6" fmla="*/ 404560 h 675821"/>
                    <a:gd name="connsiteX7" fmla="*/ 112907 w 838017"/>
                    <a:gd name="connsiteY7" fmla="*/ 377164 h 675821"/>
                    <a:gd name="connsiteX8" fmla="*/ 269211 w 838017"/>
                    <a:gd name="connsiteY8" fmla="*/ 342814 h 675821"/>
                    <a:gd name="connsiteX9" fmla="*/ 382846 w 838017"/>
                    <a:gd name="connsiteY9" fmla="*/ 271062 h 675821"/>
                    <a:gd name="connsiteX10" fmla="*/ 503642 w 838017"/>
                    <a:gd name="connsiteY10" fmla="*/ 130311 h 675821"/>
                    <a:gd name="connsiteX11" fmla="*/ 569841 w 838017"/>
                    <a:gd name="connsiteY11" fmla="*/ 53175 h 675821"/>
                    <a:gd name="connsiteX12" fmla="*/ 784843 w 838017"/>
                    <a:gd name="connsiteY12" fmla="*/ 36770 h 675821"/>
                    <a:gd name="connsiteX13" fmla="*/ 801247 w 838017"/>
                    <a:gd name="connsiteY13" fmla="*/ 251772 h 675821"/>
                    <a:gd name="connsiteX14" fmla="*/ 681089 w 838017"/>
                    <a:gd name="connsiteY14" fmla="*/ 391780 h 675821"/>
                    <a:gd name="connsiteX15" fmla="*/ 673163 w 838017"/>
                    <a:gd name="connsiteY15" fmla="*/ 404611 h 675821"/>
                    <a:gd name="connsiteX16" fmla="*/ 617412 w 838017"/>
                    <a:gd name="connsiteY16" fmla="*/ 465976 h 675821"/>
                    <a:gd name="connsiteX17" fmla="*/ 602855 w 838017"/>
                    <a:gd name="connsiteY17" fmla="*/ 482938 h 675821"/>
                    <a:gd name="connsiteX18" fmla="*/ 509362 w 838017"/>
                    <a:gd name="connsiteY18" fmla="*/ 584907 h 675821"/>
                    <a:gd name="connsiteX19" fmla="*/ 503806 w 838017"/>
                    <a:gd name="connsiteY19" fmla="*/ 589185 h 675821"/>
                    <a:gd name="connsiteX20" fmla="*/ 503527 w 838017"/>
                    <a:gd name="connsiteY20" fmla="*/ 589400 h 675821"/>
                    <a:gd name="connsiteX21" fmla="*/ 488983 w 838017"/>
                    <a:gd name="connsiteY21" fmla="*/ 600075 h 675821"/>
                    <a:gd name="connsiteX22" fmla="*/ 484229 w 838017"/>
                    <a:gd name="connsiteY22" fmla="*/ 603564 h 675821"/>
                    <a:gd name="connsiteX23" fmla="*/ 353095 w 838017"/>
                    <a:gd name="connsiteY23" fmla="*/ 668557 h 675821"/>
                    <a:gd name="connsiteX24" fmla="*/ 274455 w 838017"/>
                    <a:gd name="connsiteY24" fmla="*/ 648193 h 675821"/>
                    <a:gd name="connsiteX25" fmla="*/ 271614 w 838017"/>
                    <a:gd name="connsiteY25" fmla="*/ 636113 h 675821"/>
                    <a:gd name="connsiteX26" fmla="*/ 211767 w 838017"/>
                    <a:gd name="connsiteY26" fmla="*/ 663394 h 675821"/>
                    <a:gd name="connsiteX27" fmla="*/ 122366 w 838017"/>
                    <a:gd name="connsiteY27" fmla="*/ 640886 h 675821"/>
                    <a:gd name="connsiteX28" fmla="*/ 122875 w 838017"/>
                    <a:gd name="connsiteY28" fmla="*/ 601528 h 675821"/>
                    <a:gd name="connsiteX29" fmla="*/ 83777 w 838017"/>
                    <a:gd name="connsiteY29" fmla="*/ 610120 h 675821"/>
                    <a:gd name="connsiteX30" fmla="*/ 1088 w 838017"/>
                    <a:gd name="connsiteY30" fmla="*/ 569355 h 675821"/>
                    <a:gd name="connsiteX31" fmla="*/ 1806 w 838017"/>
                    <a:gd name="connsiteY31" fmla="*/ 546257 h 675821"/>
                    <a:gd name="connsiteX0" fmla="*/ 1806 w 838017"/>
                    <a:gd name="connsiteY0" fmla="*/ 546257 h 675821"/>
                    <a:gd name="connsiteX1" fmla="*/ 12952 w 838017"/>
                    <a:gd name="connsiteY1" fmla="*/ 525074 h 675821"/>
                    <a:gd name="connsiteX2" fmla="*/ 59067 w 838017"/>
                    <a:gd name="connsiteY2" fmla="*/ 497678 h 675821"/>
                    <a:gd name="connsiteX3" fmla="*/ 100244 w 838017"/>
                    <a:gd name="connsiteY3" fmla="*/ 488628 h 675821"/>
                    <a:gd name="connsiteX4" fmla="*/ 54928 w 838017"/>
                    <a:gd name="connsiteY4" fmla="*/ 448841 h 675821"/>
                    <a:gd name="connsiteX5" fmla="*/ 55646 w 838017"/>
                    <a:gd name="connsiteY5" fmla="*/ 425743 h 675821"/>
                    <a:gd name="connsiteX6" fmla="*/ 66792 w 838017"/>
                    <a:gd name="connsiteY6" fmla="*/ 404560 h 675821"/>
                    <a:gd name="connsiteX7" fmla="*/ 112907 w 838017"/>
                    <a:gd name="connsiteY7" fmla="*/ 377164 h 675821"/>
                    <a:gd name="connsiteX8" fmla="*/ 269211 w 838017"/>
                    <a:gd name="connsiteY8" fmla="*/ 342814 h 675821"/>
                    <a:gd name="connsiteX9" fmla="*/ 382846 w 838017"/>
                    <a:gd name="connsiteY9" fmla="*/ 271062 h 675821"/>
                    <a:gd name="connsiteX10" fmla="*/ 503642 w 838017"/>
                    <a:gd name="connsiteY10" fmla="*/ 130311 h 675821"/>
                    <a:gd name="connsiteX11" fmla="*/ 569841 w 838017"/>
                    <a:gd name="connsiteY11" fmla="*/ 53175 h 675821"/>
                    <a:gd name="connsiteX12" fmla="*/ 784843 w 838017"/>
                    <a:gd name="connsiteY12" fmla="*/ 36770 h 675821"/>
                    <a:gd name="connsiteX13" fmla="*/ 801247 w 838017"/>
                    <a:gd name="connsiteY13" fmla="*/ 251772 h 675821"/>
                    <a:gd name="connsiteX14" fmla="*/ 681089 w 838017"/>
                    <a:gd name="connsiteY14" fmla="*/ 391780 h 675821"/>
                    <a:gd name="connsiteX15" fmla="*/ 673163 w 838017"/>
                    <a:gd name="connsiteY15" fmla="*/ 404611 h 675821"/>
                    <a:gd name="connsiteX16" fmla="*/ 617412 w 838017"/>
                    <a:gd name="connsiteY16" fmla="*/ 465976 h 675821"/>
                    <a:gd name="connsiteX17" fmla="*/ 602855 w 838017"/>
                    <a:gd name="connsiteY17" fmla="*/ 482938 h 675821"/>
                    <a:gd name="connsiteX18" fmla="*/ 509362 w 838017"/>
                    <a:gd name="connsiteY18" fmla="*/ 584907 h 675821"/>
                    <a:gd name="connsiteX19" fmla="*/ 503806 w 838017"/>
                    <a:gd name="connsiteY19" fmla="*/ 589185 h 675821"/>
                    <a:gd name="connsiteX20" fmla="*/ 488983 w 838017"/>
                    <a:gd name="connsiteY20" fmla="*/ 600075 h 675821"/>
                    <a:gd name="connsiteX21" fmla="*/ 484229 w 838017"/>
                    <a:gd name="connsiteY21" fmla="*/ 603564 h 675821"/>
                    <a:gd name="connsiteX22" fmla="*/ 353095 w 838017"/>
                    <a:gd name="connsiteY22" fmla="*/ 668557 h 675821"/>
                    <a:gd name="connsiteX23" fmla="*/ 274455 w 838017"/>
                    <a:gd name="connsiteY23" fmla="*/ 648193 h 675821"/>
                    <a:gd name="connsiteX24" fmla="*/ 271614 w 838017"/>
                    <a:gd name="connsiteY24" fmla="*/ 636113 h 675821"/>
                    <a:gd name="connsiteX25" fmla="*/ 211767 w 838017"/>
                    <a:gd name="connsiteY25" fmla="*/ 663394 h 675821"/>
                    <a:gd name="connsiteX26" fmla="*/ 122366 w 838017"/>
                    <a:gd name="connsiteY26" fmla="*/ 640886 h 675821"/>
                    <a:gd name="connsiteX27" fmla="*/ 122875 w 838017"/>
                    <a:gd name="connsiteY27" fmla="*/ 601528 h 675821"/>
                    <a:gd name="connsiteX28" fmla="*/ 83777 w 838017"/>
                    <a:gd name="connsiteY28" fmla="*/ 610120 h 675821"/>
                    <a:gd name="connsiteX29" fmla="*/ 1088 w 838017"/>
                    <a:gd name="connsiteY29" fmla="*/ 569355 h 675821"/>
                    <a:gd name="connsiteX30" fmla="*/ 1806 w 838017"/>
                    <a:gd name="connsiteY30" fmla="*/ 546257 h 675821"/>
                    <a:gd name="connsiteX0" fmla="*/ 1806 w 838017"/>
                    <a:gd name="connsiteY0" fmla="*/ 546257 h 675821"/>
                    <a:gd name="connsiteX1" fmla="*/ 12952 w 838017"/>
                    <a:gd name="connsiteY1" fmla="*/ 525074 h 675821"/>
                    <a:gd name="connsiteX2" fmla="*/ 59067 w 838017"/>
                    <a:gd name="connsiteY2" fmla="*/ 497678 h 675821"/>
                    <a:gd name="connsiteX3" fmla="*/ 100244 w 838017"/>
                    <a:gd name="connsiteY3" fmla="*/ 488628 h 675821"/>
                    <a:gd name="connsiteX4" fmla="*/ 54928 w 838017"/>
                    <a:gd name="connsiteY4" fmla="*/ 448841 h 675821"/>
                    <a:gd name="connsiteX5" fmla="*/ 55646 w 838017"/>
                    <a:gd name="connsiteY5" fmla="*/ 425743 h 675821"/>
                    <a:gd name="connsiteX6" fmla="*/ 66792 w 838017"/>
                    <a:gd name="connsiteY6" fmla="*/ 404560 h 675821"/>
                    <a:gd name="connsiteX7" fmla="*/ 112907 w 838017"/>
                    <a:gd name="connsiteY7" fmla="*/ 377164 h 675821"/>
                    <a:gd name="connsiteX8" fmla="*/ 269211 w 838017"/>
                    <a:gd name="connsiteY8" fmla="*/ 342814 h 675821"/>
                    <a:gd name="connsiteX9" fmla="*/ 382846 w 838017"/>
                    <a:gd name="connsiteY9" fmla="*/ 271062 h 675821"/>
                    <a:gd name="connsiteX10" fmla="*/ 503642 w 838017"/>
                    <a:gd name="connsiteY10" fmla="*/ 130311 h 675821"/>
                    <a:gd name="connsiteX11" fmla="*/ 569841 w 838017"/>
                    <a:gd name="connsiteY11" fmla="*/ 53175 h 675821"/>
                    <a:gd name="connsiteX12" fmla="*/ 784843 w 838017"/>
                    <a:gd name="connsiteY12" fmla="*/ 36770 h 675821"/>
                    <a:gd name="connsiteX13" fmla="*/ 801247 w 838017"/>
                    <a:gd name="connsiteY13" fmla="*/ 251772 h 675821"/>
                    <a:gd name="connsiteX14" fmla="*/ 681089 w 838017"/>
                    <a:gd name="connsiteY14" fmla="*/ 391780 h 675821"/>
                    <a:gd name="connsiteX15" fmla="*/ 617412 w 838017"/>
                    <a:gd name="connsiteY15" fmla="*/ 465976 h 675821"/>
                    <a:gd name="connsiteX16" fmla="*/ 602855 w 838017"/>
                    <a:gd name="connsiteY16" fmla="*/ 482938 h 675821"/>
                    <a:gd name="connsiteX17" fmla="*/ 509362 w 838017"/>
                    <a:gd name="connsiteY17" fmla="*/ 584907 h 675821"/>
                    <a:gd name="connsiteX18" fmla="*/ 503806 w 838017"/>
                    <a:gd name="connsiteY18" fmla="*/ 589185 h 675821"/>
                    <a:gd name="connsiteX19" fmla="*/ 488983 w 838017"/>
                    <a:gd name="connsiteY19" fmla="*/ 600075 h 675821"/>
                    <a:gd name="connsiteX20" fmla="*/ 484229 w 838017"/>
                    <a:gd name="connsiteY20" fmla="*/ 603564 h 675821"/>
                    <a:gd name="connsiteX21" fmla="*/ 353095 w 838017"/>
                    <a:gd name="connsiteY21" fmla="*/ 668557 h 675821"/>
                    <a:gd name="connsiteX22" fmla="*/ 274455 w 838017"/>
                    <a:gd name="connsiteY22" fmla="*/ 648193 h 675821"/>
                    <a:gd name="connsiteX23" fmla="*/ 271614 w 838017"/>
                    <a:gd name="connsiteY23" fmla="*/ 636113 h 675821"/>
                    <a:gd name="connsiteX24" fmla="*/ 211767 w 838017"/>
                    <a:gd name="connsiteY24" fmla="*/ 663394 h 675821"/>
                    <a:gd name="connsiteX25" fmla="*/ 122366 w 838017"/>
                    <a:gd name="connsiteY25" fmla="*/ 640886 h 675821"/>
                    <a:gd name="connsiteX26" fmla="*/ 122875 w 838017"/>
                    <a:gd name="connsiteY26" fmla="*/ 601528 h 675821"/>
                    <a:gd name="connsiteX27" fmla="*/ 83777 w 838017"/>
                    <a:gd name="connsiteY27" fmla="*/ 610120 h 675821"/>
                    <a:gd name="connsiteX28" fmla="*/ 1088 w 838017"/>
                    <a:gd name="connsiteY28" fmla="*/ 569355 h 675821"/>
                    <a:gd name="connsiteX29" fmla="*/ 1806 w 838017"/>
                    <a:gd name="connsiteY29" fmla="*/ 546257 h 675821"/>
                    <a:gd name="connsiteX0" fmla="*/ 1806 w 838017"/>
                    <a:gd name="connsiteY0" fmla="*/ 546257 h 675821"/>
                    <a:gd name="connsiteX1" fmla="*/ 12952 w 838017"/>
                    <a:gd name="connsiteY1" fmla="*/ 525074 h 675821"/>
                    <a:gd name="connsiteX2" fmla="*/ 59067 w 838017"/>
                    <a:gd name="connsiteY2" fmla="*/ 497678 h 675821"/>
                    <a:gd name="connsiteX3" fmla="*/ 100244 w 838017"/>
                    <a:gd name="connsiteY3" fmla="*/ 488628 h 675821"/>
                    <a:gd name="connsiteX4" fmla="*/ 54928 w 838017"/>
                    <a:gd name="connsiteY4" fmla="*/ 448841 h 675821"/>
                    <a:gd name="connsiteX5" fmla="*/ 55646 w 838017"/>
                    <a:gd name="connsiteY5" fmla="*/ 425743 h 675821"/>
                    <a:gd name="connsiteX6" fmla="*/ 66792 w 838017"/>
                    <a:gd name="connsiteY6" fmla="*/ 404560 h 675821"/>
                    <a:gd name="connsiteX7" fmla="*/ 112907 w 838017"/>
                    <a:gd name="connsiteY7" fmla="*/ 377164 h 675821"/>
                    <a:gd name="connsiteX8" fmla="*/ 269211 w 838017"/>
                    <a:gd name="connsiteY8" fmla="*/ 342814 h 675821"/>
                    <a:gd name="connsiteX9" fmla="*/ 382846 w 838017"/>
                    <a:gd name="connsiteY9" fmla="*/ 271062 h 675821"/>
                    <a:gd name="connsiteX10" fmla="*/ 503642 w 838017"/>
                    <a:gd name="connsiteY10" fmla="*/ 130311 h 675821"/>
                    <a:gd name="connsiteX11" fmla="*/ 569841 w 838017"/>
                    <a:gd name="connsiteY11" fmla="*/ 53175 h 675821"/>
                    <a:gd name="connsiteX12" fmla="*/ 784843 w 838017"/>
                    <a:gd name="connsiteY12" fmla="*/ 36770 h 675821"/>
                    <a:gd name="connsiteX13" fmla="*/ 801247 w 838017"/>
                    <a:gd name="connsiteY13" fmla="*/ 251772 h 675821"/>
                    <a:gd name="connsiteX14" fmla="*/ 681089 w 838017"/>
                    <a:gd name="connsiteY14" fmla="*/ 391780 h 675821"/>
                    <a:gd name="connsiteX15" fmla="*/ 617412 w 838017"/>
                    <a:gd name="connsiteY15" fmla="*/ 465976 h 675821"/>
                    <a:gd name="connsiteX16" fmla="*/ 509362 w 838017"/>
                    <a:gd name="connsiteY16" fmla="*/ 584907 h 675821"/>
                    <a:gd name="connsiteX17" fmla="*/ 503806 w 838017"/>
                    <a:gd name="connsiteY17" fmla="*/ 589185 h 675821"/>
                    <a:gd name="connsiteX18" fmla="*/ 488983 w 838017"/>
                    <a:gd name="connsiteY18" fmla="*/ 600075 h 675821"/>
                    <a:gd name="connsiteX19" fmla="*/ 484229 w 838017"/>
                    <a:gd name="connsiteY19" fmla="*/ 603564 h 675821"/>
                    <a:gd name="connsiteX20" fmla="*/ 353095 w 838017"/>
                    <a:gd name="connsiteY20" fmla="*/ 668557 h 675821"/>
                    <a:gd name="connsiteX21" fmla="*/ 274455 w 838017"/>
                    <a:gd name="connsiteY21" fmla="*/ 648193 h 675821"/>
                    <a:gd name="connsiteX22" fmla="*/ 271614 w 838017"/>
                    <a:gd name="connsiteY22" fmla="*/ 636113 h 675821"/>
                    <a:gd name="connsiteX23" fmla="*/ 211767 w 838017"/>
                    <a:gd name="connsiteY23" fmla="*/ 663394 h 675821"/>
                    <a:gd name="connsiteX24" fmla="*/ 122366 w 838017"/>
                    <a:gd name="connsiteY24" fmla="*/ 640886 h 675821"/>
                    <a:gd name="connsiteX25" fmla="*/ 122875 w 838017"/>
                    <a:gd name="connsiteY25" fmla="*/ 601528 h 675821"/>
                    <a:gd name="connsiteX26" fmla="*/ 83777 w 838017"/>
                    <a:gd name="connsiteY26" fmla="*/ 610120 h 675821"/>
                    <a:gd name="connsiteX27" fmla="*/ 1088 w 838017"/>
                    <a:gd name="connsiteY27" fmla="*/ 569355 h 675821"/>
                    <a:gd name="connsiteX28" fmla="*/ 1806 w 838017"/>
                    <a:gd name="connsiteY28" fmla="*/ 546257 h 675821"/>
                    <a:gd name="connsiteX0" fmla="*/ 1806 w 807142"/>
                    <a:gd name="connsiteY0" fmla="*/ 533210 h 662774"/>
                    <a:gd name="connsiteX1" fmla="*/ 12952 w 807142"/>
                    <a:gd name="connsiteY1" fmla="*/ 512027 h 662774"/>
                    <a:gd name="connsiteX2" fmla="*/ 59067 w 807142"/>
                    <a:gd name="connsiteY2" fmla="*/ 484631 h 662774"/>
                    <a:gd name="connsiteX3" fmla="*/ 100244 w 807142"/>
                    <a:gd name="connsiteY3" fmla="*/ 475581 h 662774"/>
                    <a:gd name="connsiteX4" fmla="*/ 54928 w 807142"/>
                    <a:gd name="connsiteY4" fmla="*/ 435794 h 662774"/>
                    <a:gd name="connsiteX5" fmla="*/ 55646 w 807142"/>
                    <a:gd name="connsiteY5" fmla="*/ 412696 h 662774"/>
                    <a:gd name="connsiteX6" fmla="*/ 66792 w 807142"/>
                    <a:gd name="connsiteY6" fmla="*/ 391513 h 662774"/>
                    <a:gd name="connsiteX7" fmla="*/ 112907 w 807142"/>
                    <a:gd name="connsiteY7" fmla="*/ 364117 h 662774"/>
                    <a:gd name="connsiteX8" fmla="*/ 269211 w 807142"/>
                    <a:gd name="connsiteY8" fmla="*/ 329767 h 662774"/>
                    <a:gd name="connsiteX9" fmla="*/ 382846 w 807142"/>
                    <a:gd name="connsiteY9" fmla="*/ 258015 h 662774"/>
                    <a:gd name="connsiteX10" fmla="*/ 503642 w 807142"/>
                    <a:gd name="connsiteY10" fmla="*/ 117264 h 662774"/>
                    <a:gd name="connsiteX11" fmla="*/ 569841 w 807142"/>
                    <a:gd name="connsiteY11" fmla="*/ 40128 h 662774"/>
                    <a:gd name="connsiteX12" fmla="*/ 784843 w 807142"/>
                    <a:gd name="connsiteY12" fmla="*/ 23723 h 662774"/>
                    <a:gd name="connsiteX13" fmla="*/ 763211 w 807142"/>
                    <a:gd name="connsiteY13" fmla="*/ 165718 h 662774"/>
                    <a:gd name="connsiteX14" fmla="*/ 681089 w 807142"/>
                    <a:gd name="connsiteY14" fmla="*/ 378733 h 662774"/>
                    <a:gd name="connsiteX15" fmla="*/ 617412 w 807142"/>
                    <a:gd name="connsiteY15" fmla="*/ 452929 h 662774"/>
                    <a:gd name="connsiteX16" fmla="*/ 509362 w 807142"/>
                    <a:gd name="connsiteY16" fmla="*/ 571860 h 662774"/>
                    <a:gd name="connsiteX17" fmla="*/ 503806 w 807142"/>
                    <a:gd name="connsiteY17" fmla="*/ 576138 h 662774"/>
                    <a:gd name="connsiteX18" fmla="*/ 488983 w 807142"/>
                    <a:gd name="connsiteY18" fmla="*/ 587028 h 662774"/>
                    <a:gd name="connsiteX19" fmla="*/ 484229 w 807142"/>
                    <a:gd name="connsiteY19" fmla="*/ 590517 h 662774"/>
                    <a:gd name="connsiteX20" fmla="*/ 353095 w 807142"/>
                    <a:gd name="connsiteY20" fmla="*/ 655510 h 662774"/>
                    <a:gd name="connsiteX21" fmla="*/ 274455 w 807142"/>
                    <a:gd name="connsiteY21" fmla="*/ 635146 h 662774"/>
                    <a:gd name="connsiteX22" fmla="*/ 271614 w 807142"/>
                    <a:gd name="connsiteY22" fmla="*/ 623066 h 662774"/>
                    <a:gd name="connsiteX23" fmla="*/ 211767 w 807142"/>
                    <a:gd name="connsiteY23" fmla="*/ 650347 h 662774"/>
                    <a:gd name="connsiteX24" fmla="*/ 122366 w 807142"/>
                    <a:gd name="connsiteY24" fmla="*/ 627839 h 662774"/>
                    <a:gd name="connsiteX25" fmla="*/ 122875 w 807142"/>
                    <a:gd name="connsiteY25" fmla="*/ 588481 h 662774"/>
                    <a:gd name="connsiteX26" fmla="*/ 83777 w 807142"/>
                    <a:gd name="connsiteY26" fmla="*/ 597073 h 662774"/>
                    <a:gd name="connsiteX27" fmla="*/ 1088 w 807142"/>
                    <a:gd name="connsiteY27" fmla="*/ 556308 h 662774"/>
                    <a:gd name="connsiteX28" fmla="*/ 1806 w 807142"/>
                    <a:gd name="connsiteY28" fmla="*/ 533210 h 6627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807142" h="662774">
                      <a:moveTo>
                        <a:pt x="1806" y="533210"/>
                      </a:moveTo>
                      <a:cubicBezTo>
                        <a:pt x="3887" y="525701"/>
                        <a:pt x="7706" y="518512"/>
                        <a:pt x="12952" y="512027"/>
                      </a:cubicBezTo>
                      <a:cubicBezTo>
                        <a:pt x="23444" y="499056"/>
                        <a:pt x="39645" y="488899"/>
                        <a:pt x="59067" y="484631"/>
                      </a:cubicBezTo>
                      <a:lnTo>
                        <a:pt x="100244" y="475581"/>
                      </a:lnTo>
                      <a:cubicBezTo>
                        <a:pt x="77229" y="471323"/>
                        <a:pt x="59450" y="456368"/>
                        <a:pt x="54928" y="435794"/>
                      </a:cubicBezTo>
                      <a:cubicBezTo>
                        <a:pt x="53222" y="428032"/>
                        <a:pt x="53565" y="420204"/>
                        <a:pt x="55646" y="412696"/>
                      </a:cubicBezTo>
                      <a:cubicBezTo>
                        <a:pt x="57727" y="405188"/>
                        <a:pt x="61546" y="397998"/>
                        <a:pt x="66792" y="391513"/>
                      </a:cubicBezTo>
                      <a:cubicBezTo>
                        <a:pt x="77284" y="378542"/>
                        <a:pt x="93485" y="368385"/>
                        <a:pt x="112907" y="364117"/>
                      </a:cubicBezTo>
                      <a:lnTo>
                        <a:pt x="269211" y="329767"/>
                      </a:lnTo>
                      <a:lnTo>
                        <a:pt x="382846" y="258015"/>
                      </a:lnTo>
                      <a:lnTo>
                        <a:pt x="503642" y="117264"/>
                      </a:lnTo>
                      <a:lnTo>
                        <a:pt x="569841" y="40128"/>
                      </a:lnTo>
                      <a:cubicBezTo>
                        <a:pt x="624682" y="-23773"/>
                        <a:pt x="752615" y="2791"/>
                        <a:pt x="784843" y="23723"/>
                      </a:cubicBezTo>
                      <a:cubicBezTo>
                        <a:pt x="817071" y="44655"/>
                        <a:pt x="818052" y="101817"/>
                        <a:pt x="763211" y="165718"/>
                      </a:cubicBezTo>
                      <a:lnTo>
                        <a:pt x="681089" y="378733"/>
                      </a:lnTo>
                      <a:lnTo>
                        <a:pt x="617412" y="452929"/>
                      </a:lnTo>
                      <a:lnTo>
                        <a:pt x="509362" y="571860"/>
                      </a:lnTo>
                      <a:lnTo>
                        <a:pt x="503806" y="576138"/>
                      </a:lnTo>
                      <a:lnTo>
                        <a:pt x="488983" y="587028"/>
                      </a:lnTo>
                      <a:cubicBezTo>
                        <a:pt x="487735" y="588688"/>
                        <a:pt x="486011" y="589635"/>
                        <a:pt x="484229" y="590517"/>
                      </a:cubicBezTo>
                      <a:lnTo>
                        <a:pt x="353095" y="655510"/>
                      </a:lnTo>
                      <a:cubicBezTo>
                        <a:pt x="322704" y="670573"/>
                        <a:pt x="287495" y="661456"/>
                        <a:pt x="274455" y="635146"/>
                      </a:cubicBezTo>
                      <a:lnTo>
                        <a:pt x="271614" y="623066"/>
                      </a:lnTo>
                      <a:lnTo>
                        <a:pt x="211767" y="650347"/>
                      </a:lnTo>
                      <a:cubicBezTo>
                        <a:pt x="175579" y="666844"/>
                        <a:pt x="135552" y="656767"/>
                        <a:pt x="122366" y="627839"/>
                      </a:cubicBezTo>
                      <a:cubicBezTo>
                        <a:pt x="116659" y="615321"/>
                        <a:pt x="116914" y="601324"/>
                        <a:pt x="122875" y="588481"/>
                      </a:cubicBezTo>
                      <a:lnTo>
                        <a:pt x="83777" y="597073"/>
                      </a:lnTo>
                      <a:cubicBezTo>
                        <a:pt x="44933" y="605609"/>
                        <a:pt x="7912" y="587358"/>
                        <a:pt x="1088" y="556308"/>
                      </a:cubicBezTo>
                      <a:cubicBezTo>
                        <a:pt x="-618" y="548546"/>
                        <a:pt x="-275" y="540718"/>
                        <a:pt x="1806" y="53321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43" name="台形 442"/>
                <p:cNvSpPr/>
                <p:nvPr/>
              </p:nvSpPr>
              <p:spPr>
                <a:xfrm rot="18630013">
                  <a:off x="5323743" y="3331508"/>
                  <a:ext cx="164441" cy="82927"/>
                </a:xfrm>
                <a:prstGeom prst="trapezoid">
                  <a:avLst>
                    <a:gd name="adj" fmla="val 13602"/>
                  </a:avLst>
                </a:prstGeom>
                <a:solidFill>
                  <a:srgbClr val="0070C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44" name="片側の 2 つの角を丸めた四角形 187"/>
                <p:cNvSpPr/>
                <p:nvPr/>
              </p:nvSpPr>
              <p:spPr>
                <a:xfrm rot="7813992">
                  <a:off x="5243637" y="3439317"/>
                  <a:ext cx="552691" cy="550578"/>
                </a:xfrm>
                <a:custGeom>
                  <a:avLst/>
                  <a:gdLst>
                    <a:gd name="connsiteX0" fmla="*/ 0 w 1063104"/>
                    <a:gd name="connsiteY0" fmla="*/ 1052410 h 1052410"/>
                    <a:gd name="connsiteX1" fmla="*/ 0 w 1063104"/>
                    <a:gd name="connsiteY1" fmla="*/ 176226 h 1052410"/>
                    <a:gd name="connsiteX2" fmla="*/ 150808 w 1063104"/>
                    <a:gd name="connsiteY2" fmla="*/ 11014 h 1052410"/>
                    <a:gd name="connsiteX3" fmla="*/ 246169 w 1063104"/>
                    <a:gd name="connsiteY3" fmla="*/ 1035 h 1052410"/>
                    <a:gd name="connsiteX4" fmla="*/ 1063104 w 1063104"/>
                    <a:gd name="connsiteY4" fmla="*/ 71514 h 1052410"/>
                    <a:gd name="connsiteX5" fmla="*/ 1046550 w 1063104"/>
                    <a:gd name="connsiteY5" fmla="*/ 232365 h 1052410"/>
                    <a:gd name="connsiteX6" fmla="*/ 1034270 w 1063104"/>
                    <a:gd name="connsiteY6" fmla="*/ 405740 h 1052410"/>
                    <a:gd name="connsiteX7" fmla="*/ 337710 w 1063104"/>
                    <a:gd name="connsiteY7" fmla="*/ 345647 h 1052410"/>
                    <a:gd name="connsiteX8" fmla="*/ 337709 w 1063104"/>
                    <a:gd name="connsiteY8" fmla="*/ 1052410 h 1052410"/>
                    <a:gd name="connsiteX9" fmla="*/ 0 w 1063104"/>
                    <a:gd name="connsiteY9" fmla="*/ 1052410 h 1052410"/>
                    <a:gd name="connsiteX0" fmla="*/ 1046550 w 1137990"/>
                    <a:gd name="connsiteY0" fmla="*/ 232365 h 1052410"/>
                    <a:gd name="connsiteX1" fmla="*/ 1034270 w 1137990"/>
                    <a:gd name="connsiteY1" fmla="*/ 405740 h 1052410"/>
                    <a:gd name="connsiteX2" fmla="*/ 337710 w 1137990"/>
                    <a:gd name="connsiteY2" fmla="*/ 345647 h 1052410"/>
                    <a:gd name="connsiteX3" fmla="*/ 337709 w 1137990"/>
                    <a:gd name="connsiteY3" fmla="*/ 1052410 h 1052410"/>
                    <a:gd name="connsiteX4" fmla="*/ 0 w 1137990"/>
                    <a:gd name="connsiteY4" fmla="*/ 1052410 h 1052410"/>
                    <a:gd name="connsiteX5" fmla="*/ 0 w 1137990"/>
                    <a:gd name="connsiteY5" fmla="*/ 176226 h 1052410"/>
                    <a:gd name="connsiteX6" fmla="*/ 150808 w 1137990"/>
                    <a:gd name="connsiteY6" fmla="*/ 11014 h 1052410"/>
                    <a:gd name="connsiteX7" fmla="*/ 246169 w 1137990"/>
                    <a:gd name="connsiteY7" fmla="*/ 1035 h 1052410"/>
                    <a:gd name="connsiteX8" fmla="*/ 1063104 w 1137990"/>
                    <a:gd name="connsiteY8" fmla="*/ 71514 h 1052410"/>
                    <a:gd name="connsiteX9" fmla="*/ 1137990 w 1137990"/>
                    <a:gd name="connsiteY9" fmla="*/ 323805 h 1052410"/>
                    <a:gd name="connsiteX0" fmla="*/ 1046550 w 1063104"/>
                    <a:gd name="connsiteY0" fmla="*/ 232365 h 1052410"/>
                    <a:gd name="connsiteX1" fmla="*/ 1034270 w 1063104"/>
                    <a:gd name="connsiteY1" fmla="*/ 405740 h 1052410"/>
                    <a:gd name="connsiteX2" fmla="*/ 337710 w 1063104"/>
                    <a:gd name="connsiteY2" fmla="*/ 345647 h 1052410"/>
                    <a:gd name="connsiteX3" fmla="*/ 337709 w 1063104"/>
                    <a:gd name="connsiteY3" fmla="*/ 1052410 h 1052410"/>
                    <a:gd name="connsiteX4" fmla="*/ 0 w 1063104"/>
                    <a:gd name="connsiteY4" fmla="*/ 1052410 h 1052410"/>
                    <a:gd name="connsiteX5" fmla="*/ 0 w 1063104"/>
                    <a:gd name="connsiteY5" fmla="*/ 176226 h 1052410"/>
                    <a:gd name="connsiteX6" fmla="*/ 150808 w 1063104"/>
                    <a:gd name="connsiteY6" fmla="*/ 11014 h 1052410"/>
                    <a:gd name="connsiteX7" fmla="*/ 246169 w 1063104"/>
                    <a:gd name="connsiteY7" fmla="*/ 1035 h 1052410"/>
                    <a:gd name="connsiteX8" fmla="*/ 1063104 w 1063104"/>
                    <a:gd name="connsiteY8" fmla="*/ 71514 h 1052410"/>
                    <a:gd name="connsiteX0" fmla="*/ 1034270 w 1063104"/>
                    <a:gd name="connsiteY0" fmla="*/ 405740 h 1052410"/>
                    <a:gd name="connsiteX1" fmla="*/ 337710 w 1063104"/>
                    <a:gd name="connsiteY1" fmla="*/ 345647 h 1052410"/>
                    <a:gd name="connsiteX2" fmla="*/ 337709 w 1063104"/>
                    <a:gd name="connsiteY2" fmla="*/ 1052410 h 1052410"/>
                    <a:gd name="connsiteX3" fmla="*/ 0 w 1063104"/>
                    <a:gd name="connsiteY3" fmla="*/ 1052410 h 1052410"/>
                    <a:gd name="connsiteX4" fmla="*/ 0 w 1063104"/>
                    <a:gd name="connsiteY4" fmla="*/ 176226 h 1052410"/>
                    <a:gd name="connsiteX5" fmla="*/ 150808 w 1063104"/>
                    <a:gd name="connsiteY5" fmla="*/ 11014 h 1052410"/>
                    <a:gd name="connsiteX6" fmla="*/ 246169 w 1063104"/>
                    <a:gd name="connsiteY6" fmla="*/ 1035 h 1052410"/>
                    <a:gd name="connsiteX7" fmla="*/ 1063104 w 1063104"/>
                    <a:gd name="connsiteY7" fmla="*/ 71514 h 1052410"/>
                    <a:gd name="connsiteX0" fmla="*/ 1034270 w 1034270"/>
                    <a:gd name="connsiteY0" fmla="*/ 405740 h 1052410"/>
                    <a:gd name="connsiteX1" fmla="*/ 337710 w 1034270"/>
                    <a:gd name="connsiteY1" fmla="*/ 345647 h 1052410"/>
                    <a:gd name="connsiteX2" fmla="*/ 337709 w 1034270"/>
                    <a:gd name="connsiteY2" fmla="*/ 1052410 h 1052410"/>
                    <a:gd name="connsiteX3" fmla="*/ 0 w 1034270"/>
                    <a:gd name="connsiteY3" fmla="*/ 1052410 h 1052410"/>
                    <a:gd name="connsiteX4" fmla="*/ 0 w 1034270"/>
                    <a:gd name="connsiteY4" fmla="*/ 176226 h 1052410"/>
                    <a:gd name="connsiteX5" fmla="*/ 150808 w 1034270"/>
                    <a:gd name="connsiteY5" fmla="*/ 11014 h 1052410"/>
                    <a:gd name="connsiteX6" fmla="*/ 246169 w 1034270"/>
                    <a:gd name="connsiteY6" fmla="*/ 1035 h 1052410"/>
                    <a:gd name="connsiteX7" fmla="*/ 1023728 w 1034270"/>
                    <a:gd name="connsiteY7" fmla="*/ 68231 h 1052410"/>
                    <a:gd name="connsiteX0" fmla="*/ 887504 w 1023728"/>
                    <a:gd name="connsiteY0" fmla="*/ 393501 h 1052410"/>
                    <a:gd name="connsiteX1" fmla="*/ 337710 w 1023728"/>
                    <a:gd name="connsiteY1" fmla="*/ 345647 h 1052410"/>
                    <a:gd name="connsiteX2" fmla="*/ 337709 w 1023728"/>
                    <a:gd name="connsiteY2" fmla="*/ 1052410 h 1052410"/>
                    <a:gd name="connsiteX3" fmla="*/ 0 w 1023728"/>
                    <a:gd name="connsiteY3" fmla="*/ 1052410 h 1052410"/>
                    <a:gd name="connsiteX4" fmla="*/ 0 w 1023728"/>
                    <a:gd name="connsiteY4" fmla="*/ 176226 h 1052410"/>
                    <a:gd name="connsiteX5" fmla="*/ 150808 w 1023728"/>
                    <a:gd name="connsiteY5" fmla="*/ 11014 h 1052410"/>
                    <a:gd name="connsiteX6" fmla="*/ 246169 w 1023728"/>
                    <a:gd name="connsiteY6" fmla="*/ 1035 h 1052410"/>
                    <a:gd name="connsiteX7" fmla="*/ 1023728 w 1023728"/>
                    <a:gd name="connsiteY7" fmla="*/ 68231 h 1052410"/>
                    <a:gd name="connsiteX0" fmla="*/ 887504 w 990585"/>
                    <a:gd name="connsiteY0" fmla="*/ 393501 h 1052410"/>
                    <a:gd name="connsiteX1" fmla="*/ 337710 w 990585"/>
                    <a:gd name="connsiteY1" fmla="*/ 345647 h 1052410"/>
                    <a:gd name="connsiteX2" fmla="*/ 337709 w 990585"/>
                    <a:gd name="connsiteY2" fmla="*/ 1052410 h 1052410"/>
                    <a:gd name="connsiteX3" fmla="*/ 0 w 990585"/>
                    <a:gd name="connsiteY3" fmla="*/ 1052410 h 1052410"/>
                    <a:gd name="connsiteX4" fmla="*/ 0 w 990585"/>
                    <a:gd name="connsiteY4" fmla="*/ 176226 h 1052410"/>
                    <a:gd name="connsiteX5" fmla="*/ 150808 w 990585"/>
                    <a:gd name="connsiteY5" fmla="*/ 11014 h 1052410"/>
                    <a:gd name="connsiteX6" fmla="*/ 246169 w 990585"/>
                    <a:gd name="connsiteY6" fmla="*/ 1035 h 1052410"/>
                    <a:gd name="connsiteX7" fmla="*/ 990586 w 990585"/>
                    <a:gd name="connsiteY7" fmla="*/ 62885 h 1052410"/>
                    <a:gd name="connsiteX0" fmla="*/ 887504 w 1056448"/>
                    <a:gd name="connsiteY0" fmla="*/ 393501 h 1052410"/>
                    <a:gd name="connsiteX1" fmla="*/ 337710 w 1056448"/>
                    <a:gd name="connsiteY1" fmla="*/ 345647 h 1052410"/>
                    <a:gd name="connsiteX2" fmla="*/ 337709 w 1056448"/>
                    <a:gd name="connsiteY2" fmla="*/ 1052410 h 1052410"/>
                    <a:gd name="connsiteX3" fmla="*/ 0 w 1056448"/>
                    <a:gd name="connsiteY3" fmla="*/ 1052410 h 1052410"/>
                    <a:gd name="connsiteX4" fmla="*/ 0 w 1056448"/>
                    <a:gd name="connsiteY4" fmla="*/ 176226 h 1052410"/>
                    <a:gd name="connsiteX5" fmla="*/ 150808 w 1056448"/>
                    <a:gd name="connsiteY5" fmla="*/ 11014 h 1052410"/>
                    <a:gd name="connsiteX6" fmla="*/ 246169 w 1056448"/>
                    <a:gd name="connsiteY6" fmla="*/ 1035 h 1052410"/>
                    <a:gd name="connsiteX7" fmla="*/ 1056449 w 1056448"/>
                    <a:gd name="connsiteY7" fmla="*/ 16703 h 1052410"/>
                    <a:gd name="connsiteX0" fmla="*/ 887504 w 1056450"/>
                    <a:gd name="connsiteY0" fmla="*/ 393501 h 1052410"/>
                    <a:gd name="connsiteX1" fmla="*/ 947588 w 1056450"/>
                    <a:gd name="connsiteY1" fmla="*/ 327960 h 1052410"/>
                    <a:gd name="connsiteX2" fmla="*/ 337710 w 1056450"/>
                    <a:gd name="connsiteY2" fmla="*/ 345647 h 1052410"/>
                    <a:gd name="connsiteX3" fmla="*/ 337709 w 1056450"/>
                    <a:gd name="connsiteY3" fmla="*/ 1052410 h 1052410"/>
                    <a:gd name="connsiteX4" fmla="*/ 0 w 1056450"/>
                    <a:gd name="connsiteY4" fmla="*/ 1052410 h 1052410"/>
                    <a:gd name="connsiteX5" fmla="*/ 0 w 1056450"/>
                    <a:gd name="connsiteY5" fmla="*/ 176226 h 1052410"/>
                    <a:gd name="connsiteX6" fmla="*/ 150808 w 1056450"/>
                    <a:gd name="connsiteY6" fmla="*/ 11014 h 1052410"/>
                    <a:gd name="connsiteX7" fmla="*/ 246169 w 1056450"/>
                    <a:gd name="connsiteY7" fmla="*/ 1035 h 1052410"/>
                    <a:gd name="connsiteX8" fmla="*/ 1056449 w 1056450"/>
                    <a:gd name="connsiteY8" fmla="*/ 16703 h 1052410"/>
                    <a:gd name="connsiteX0" fmla="*/ 887504 w 1056448"/>
                    <a:gd name="connsiteY0" fmla="*/ 393501 h 1052410"/>
                    <a:gd name="connsiteX1" fmla="*/ 968115 w 1056448"/>
                    <a:gd name="connsiteY1" fmla="*/ 329671 h 1052410"/>
                    <a:gd name="connsiteX2" fmla="*/ 337710 w 1056448"/>
                    <a:gd name="connsiteY2" fmla="*/ 345647 h 1052410"/>
                    <a:gd name="connsiteX3" fmla="*/ 337709 w 1056448"/>
                    <a:gd name="connsiteY3" fmla="*/ 1052410 h 1052410"/>
                    <a:gd name="connsiteX4" fmla="*/ 0 w 1056448"/>
                    <a:gd name="connsiteY4" fmla="*/ 1052410 h 1052410"/>
                    <a:gd name="connsiteX5" fmla="*/ 0 w 1056448"/>
                    <a:gd name="connsiteY5" fmla="*/ 176226 h 1052410"/>
                    <a:gd name="connsiteX6" fmla="*/ 150808 w 1056448"/>
                    <a:gd name="connsiteY6" fmla="*/ 11014 h 1052410"/>
                    <a:gd name="connsiteX7" fmla="*/ 246169 w 1056448"/>
                    <a:gd name="connsiteY7" fmla="*/ 1035 h 1052410"/>
                    <a:gd name="connsiteX8" fmla="*/ 1056449 w 1056448"/>
                    <a:gd name="connsiteY8" fmla="*/ 16703 h 1052410"/>
                    <a:gd name="connsiteX0" fmla="*/ 1003187 w 1056450"/>
                    <a:gd name="connsiteY0" fmla="*/ 338555 h 1052410"/>
                    <a:gd name="connsiteX1" fmla="*/ 968115 w 1056450"/>
                    <a:gd name="connsiteY1" fmla="*/ 329671 h 1052410"/>
                    <a:gd name="connsiteX2" fmla="*/ 337710 w 1056450"/>
                    <a:gd name="connsiteY2" fmla="*/ 345647 h 1052410"/>
                    <a:gd name="connsiteX3" fmla="*/ 337709 w 1056450"/>
                    <a:gd name="connsiteY3" fmla="*/ 1052410 h 1052410"/>
                    <a:gd name="connsiteX4" fmla="*/ 0 w 1056450"/>
                    <a:gd name="connsiteY4" fmla="*/ 1052410 h 1052410"/>
                    <a:gd name="connsiteX5" fmla="*/ 0 w 1056450"/>
                    <a:gd name="connsiteY5" fmla="*/ 176226 h 1052410"/>
                    <a:gd name="connsiteX6" fmla="*/ 150808 w 1056450"/>
                    <a:gd name="connsiteY6" fmla="*/ 11014 h 1052410"/>
                    <a:gd name="connsiteX7" fmla="*/ 246169 w 1056450"/>
                    <a:gd name="connsiteY7" fmla="*/ 1035 h 1052410"/>
                    <a:gd name="connsiteX8" fmla="*/ 1056449 w 1056450"/>
                    <a:gd name="connsiteY8" fmla="*/ 16703 h 1052410"/>
                    <a:gd name="connsiteX0" fmla="*/ 1024571 w 1056448"/>
                    <a:gd name="connsiteY0" fmla="*/ 330002 h 1052410"/>
                    <a:gd name="connsiteX1" fmla="*/ 968115 w 1056448"/>
                    <a:gd name="connsiteY1" fmla="*/ 329671 h 1052410"/>
                    <a:gd name="connsiteX2" fmla="*/ 337710 w 1056448"/>
                    <a:gd name="connsiteY2" fmla="*/ 345647 h 1052410"/>
                    <a:gd name="connsiteX3" fmla="*/ 337709 w 1056448"/>
                    <a:gd name="connsiteY3" fmla="*/ 1052410 h 1052410"/>
                    <a:gd name="connsiteX4" fmla="*/ 0 w 1056448"/>
                    <a:gd name="connsiteY4" fmla="*/ 1052410 h 1052410"/>
                    <a:gd name="connsiteX5" fmla="*/ 0 w 1056448"/>
                    <a:gd name="connsiteY5" fmla="*/ 176226 h 1052410"/>
                    <a:gd name="connsiteX6" fmla="*/ 150808 w 1056448"/>
                    <a:gd name="connsiteY6" fmla="*/ 11014 h 1052410"/>
                    <a:gd name="connsiteX7" fmla="*/ 246169 w 1056448"/>
                    <a:gd name="connsiteY7" fmla="*/ 1035 h 1052410"/>
                    <a:gd name="connsiteX8" fmla="*/ 1056449 w 1056448"/>
                    <a:gd name="connsiteY8" fmla="*/ 16703 h 1052410"/>
                    <a:gd name="connsiteX0" fmla="*/ 968115 w 1056450"/>
                    <a:gd name="connsiteY0" fmla="*/ 329671 h 1052410"/>
                    <a:gd name="connsiteX1" fmla="*/ 337710 w 1056450"/>
                    <a:gd name="connsiteY1" fmla="*/ 345647 h 1052410"/>
                    <a:gd name="connsiteX2" fmla="*/ 337709 w 1056450"/>
                    <a:gd name="connsiteY2" fmla="*/ 1052410 h 1052410"/>
                    <a:gd name="connsiteX3" fmla="*/ 0 w 1056450"/>
                    <a:gd name="connsiteY3" fmla="*/ 1052410 h 1052410"/>
                    <a:gd name="connsiteX4" fmla="*/ 0 w 1056450"/>
                    <a:gd name="connsiteY4" fmla="*/ 176226 h 1052410"/>
                    <a:gd name="connsiteX5" fmla="*/ 150808 w 1056450"/>
                    <a:gd name="connsiteY5" fmla="*/ 11014 h 1052410"/>
                    <a:gd name="connsiteX6" fmla="*/ 246169 w 1056450"/>
                    <a:gd name="connsiteY6" fmla="*/ 1035 h 1052410"/>
                    <a:gd name="connsiteX7" fmla="*/ 1056449 w 1056450"/>
                    <a:gd name="connsiteY7" fmla="*/ 16703 h 1052410"/>
                    <a:gd name="connsiteX0" fmla="*/ 947160 w 1056448"/>
                    <a:gd name="connsiteY0" fmla="*/ 333091 h 1052410"/>
                    <a:gd name="connsiteX1" fmla="*/ 337710 w 1056448"/>
                    <a:gd name="connsiteY1" fmla="*/ 345647 h 1052410"/>
                    <a:gd name="connsiteX2" fmla="*/ 337709 w 1056448"/>
                    <a:gd name="connsiteY2" fmla="*/ 1052410 h 1052410"/>
                    <a:gd name="connsiteX3" fmla="*/ 0 w 1056448"/>
                    <a:gd name="connsiteY3" fmla="*/ 1052410 h 1052410"/>
                    <a:gd name="connsiteX4" fmla="*/ 0 w 1056448"/>
                    <a:gd name="connsiteY4" fmla="*/ 176226 h 1052410"/>
                    <a:gd name="connsiteX5" fmla="*/ 150808 w 1056448"/>
                    <a:gd name="connsiteY5" fmla="*/ 11014 h 1052410"/>
                    <a:gd name="connsiteX6" fmla="*/ 246169 w 1056448"/>
                    <a:gd name="connsiteY6" fmla="*/ 1035 h 1052410"/>
                    <a:gd name="connsiteX7" fmla="*/ 1056449 w 1056448"/>
                    <a:gd name="connsiteY7" fmla="*/ 16703 h 10524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056448" h="1052410">
                      <a:moveTo>
                        <a:pt x="947160" y="333091"/>
                      </a:moveTo>
                      <a:lnTo>
                        <a:pt x="337710" y="345647"/>
                      </a:lnTo>
                      <a:cubicBezTo>
                        <a:pt x="337710" y="581235"/>
                        <a:pt x="337709" y="816823"/>
                        <a:pt x="337709" y="1052410"/>
                      </a:cubicBezTo>
                      <a:lnTo>
                        <a:pt x="0" y="1052410"/>
                      </a:lnTo>
                      <a:lnTo>
                        <a:pt x="0" y="176226"/>
                      </a:lnTo>
                      <a:cubicBezTo>
                        <a:pt x="0" y="89165"/>
                        <a:pt x="65888" y="17493"/>
                        <a:pt x="150808" y="11014"/>
                      </a:cubicBezTo>
                      <a:cubicBezTo>
                        <a:pt x="179832" y="1336"/>
                        <a:pt x="212353" y="-1882"/>
                        <a:pt x="246169" y="1035"/>
                      </a:cubicBezTo>
                      <a:lnTo>
                        <a:pt x="1056449" y="16703"/>
                      </a:lnTo>
                    </a:path>
                  </a:pathLst>
                </a:custGeom>
                <a:solidFill>
                  <a:srgbClr val="0070C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435" name="グループ化 434"/>
            <p:cNvGrpSpPr/>
            <p:nvPr/>
          </p:nvGrpSpPr>
          <p:grpSpPr>
            <a:xfrm rot="2700000">
              <a:off x="6666698" y="5394865"/>
              <a:ext cx="530350" cy="178681"/>
              <a:chOff x="3952240" y="1354359"/>
              <a:chExt cx="924898" cy="311609"/>
            </a:xfrm>
          </p:grpSpPr>
          <p:sp>
            <p:nvSpPr>
              <p:cNvPr id="436" name="六角形 435"/>
              <p:cNvSpPr/>
              <p:nvPr/>
            </p:nvSpPr>
            <p:spPr>
              <a:xfrm>
                <a:off x="4709438" y="1437878"/>
                <a:ext cx="167700" cy="144569"/>
              </a:xfrm>
              <a:prstGeom prst="hexagon">
                <a:avLst>
                  <a:gd name="adj" fmla="val 29735"/>
                  <a:gd name="vf" fmla="val 115470"/>
                </a:avLst>
              </a:prstGeom>
              <a:solidFill>
                <a:srgbClr val="FFFF00">
                  <a:alpha val="4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37" name="六角形 436"/>
              <p:cNvSpPr/>
              <p:nvPr/>
            </p:nvSpPr>
            <p:spPr>
              <a:xfrm>
                <a:off x="4517890" y="1407637"/>
                <a:ext cx="237860" cy="205052"/>
              </a:xfrm>
              <a:prstGeom prst="hexagon">
                <a:avLst>
                  <a:gd name="adj" fmla="val 29735"/>
                  <a:gd name="vf" fmla="val 115470"/>
                </a:avLst>
              </a:prstGeom>
              <a:solidFill>
                <a:srgbClr val="FFFF00">
                  <a:alpha val="4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38" name="六角形 437"/>
              <p:cNvSpPr/>
              <p:nvPr/>
            </p:nvSpPr>
            <p:spPr>
              <a:xfrm>
                <a:off x="4267393" y="1382227"/>
                <a:ext cx="296810" cy="255871"/>
              </a:xfrm>
              <a:prstGeom prst="hexagon">
                <a:avLst>
                  <a:gd name="adj" fmla="val 29735"/>
                  <a:gd name="vf" fmla="val 115470"/>
                </a:avLst>
              </a:prstGeom>
              <a:solidFill>
                <a:srgbClr val="FFFF00">
                  <a:alpha val="4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39" name="六角形 438"/>
              <p:cNvSpPr/>
              <p:nvPr/>
            </p:nvSpPr>
            <p:spPr>
              <a:xfrm>
                <a:off x="3952240" y="1354359"/>
                <a:ext cx="361466" cy="311609"/>
              </a:xfrm>
              <a:prstGeom prst="hexagon">
                <a:avLst>
                  <a:gd name="adj" fmla="val 29735"/>
                  <a:gd name="vf" fmla="val 115470"/>
                </a:avLst>
              </a:prstGeom>
              <a:solidFill>
                <a:srgbClr val="FFFF00">
                  <a:alpha val="4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463" name="グループ化 462"/>
          <p:cNvGrpSpPr/>
          <p:nvPr/>
        </p:nvGrpSpPr>
        <p:grpSpPr>
          <a:xfrm>
            <a:off x="4214629" y="4551391"/>
            <a:ext cx="1376046" cy="1738474"/>
            <a:chOff x="7778635" y="5219031"/>
            <a:chExt cx="1206275" cy="1523988"/>
          </a:xfrm>
        </p:grpSpPr>
        <p:grpSp>
          <p:nvGrpSpPr>
            <p:cNvPr id="464" name="グループ化 463"/>
            <p:cNvGrpSpPr/>
            <p:nvPr/>
          </p:nvGrpSpPr>
          <p:grpSpPr>
            <a:xfrm>
              <a:off x="8078541" y="5417220"/>
              <a:ext cx="731898" cy="1325799"/>
              <a:chOff x="8078541" y="4690578"/>
              <a:chExt cx="731898" cy="1325799"/>
            </a:xfrm>
          </p:grpSpPr>
          <p:sp>
            <p:nvSpPr>
              <p:cNvPr id="479" name="フリーフォーム 478"/>
              <p:cNvSpPr/>
              <p:nvPr/>
            </p:nvSpPr>
            <p:spPr>
              <a:xfrm>
                <a:off x="8078541" y="4690578"/>
                <a:ext cx="731898" cy="986617"/>
              </a:xfrm>
              <a:custGeom>
                <a:avLst/>
                <a:gdLst>
                  <a:gd name="connsiteX0" fmla="*/ 425446 w 850891"/>
                  <a:gd name="connsiteY0" fmla="*/ 0 h 1027118"/>
                  <a:gd name="connsiteX1" fmla="*/ 726282 w 850891"/>
                  <a:gd name="connsiteY1" fmla="*/ 124610 h 1027118"/>
                  <a:gd name="connsiteX2" fmla="*/ 726281 w 850891"/>
                  <a:gd name="connsiteY2" fmla="*/ 124610 h 1027118"/>
                  <a:gd name="connsiteX3" fmla="*/ 726281 w 850891"/>
                  <a:gd name="connsiteY3" fmla="*/ 726283 h 1027118"/>
                  <a:gd name="connsiteX4" fmla="*/ 425446 w 850891"/>
                  <a:gd name="connsiteY4" fmla="*/ 1027118 h 1027118"/>
                  <a:gd name="connsiteX5" fmla="*/ 124609 w 850891"/>
                  <a:gd name="connsiteY5" fmla="*/ 726282 h 1027118"/>
                  <a:gd name="connsiteX6" fmla="*/ 124609 w 850891"/>
                  <a:gd name="connsiteY6" fmla="*/ 124610 h 1027118"/>
                  <a:gd name="connsiteX7" fmla="*/ 425446 w 850891"/>
                  <a:gd name="connsiteY7" fmla="*/ 0 h 10271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50891" h="1027118">
                    <a:moveTo>
                      <a:pt x="425446" y="0"/>
                    </a:moveTo>
                    <a:cubicBezTo>
                      <a:pt x="534327" y="0"/>
                      <a:pt x="643208" y="41537"/>
                      <a:pt x="726282" y="124610"/>
                    </a:cubicBezTo>
                    <a:lnTo>
                      <a:pt x="726281" y="124610"/>
                    </a:lnTo>
                    <a:cubicBezTo>
                      <a:pt x="892428" y="290757"/>
                      <a:pt x="892428" y="560136"/>
                      <a:pt x="726281" y="726283"/>
                    </a:cubicBezTo>
                    <a:lnTo>
                      <a:pt x="425446" y="1027118"/>
                    </a:lnTo>
                    <a:lnTo>
                      <a:pt x="124609" y="726282"/>
                    </a:lnTo>
                    <a:cubicBezTo>
                      <a:pt x="-41537" y="560135"/>
                      <a:pt x="-41537" y="290757"/>
                      <a:pt x="124609" y="124610"/>
                    </a:cubicBezTo>
                    <a:cubicBezTo>
                      <a:pt x="207683" y="41537"/>
                      <a:pt x="316565" y="0"/>
                      <a:pt x="425446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80" name="片側の 2 つの角を丸めた四角形 479"/>
              <p:cNvSpPr/>
              <p:nvPr/>
            </p:nvSpPr>
            <p:spPr>
              <a:xfrm rot="10800000">
                <a:off x="8370285" y="5319902"/>
                <a:ext cx="139982" cy="24436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81" name="円/楕円 238"/>
              <p:cNvSpPr/>
              <p:nvPr/>
            </p:nvSpPr>
            <p:spPr>
              <a:xfrm>
                <a:off x="8150754" y="4927031"/>
                <a:ext cx="579044" cy="507499"/>
              </a:xfrm>
              <a:custGeom>
                <a:avLst/>
                <a:gdLst>
                  <a:gd name="connsiteX0" fmla="*/ 0 w 579044"/>
                  <a:gd name="connsiteY0" fmla="*/ 318294 h 636588"/>
                  <a:gd name="connsiteX1" fmla="*/ 289522 w 579044"/>
                  <a:gd name="connsiteY1" fmla="*/ 0 h 636588"/>
                  <a:gd name="connsiteX2" fmla="*/ 579044 w 579044"/>
                  <a:gd name="connsiteY2" fmla="*/ 318294 h 636588"/>
                  <a:gd name="connsiteX3" fmla="*/ 289522 w 579044"/>
                  <a:gd name="connsiteY3" fmla="*/ 636588 h 636588"/>
                  <a:gd name="connsiteX4" fmla="*/ 0 w 579044"/>
                  <a:gd name="connsiteY4" fmla="*/ 318294 h 636588"/>
                  <a:gd name="connsiteX0" fmla="*/ 0 w 579044"/>
                  <a:gd name="connsiteY0" fmla="*/ 318294 h 636588"/>
                  <a:gd name="connsiteX1" fmla="*/ 289522 w 579044"/>
                  <a:gd name="connsiteY1" fmla="*/ 0 h 636588"/>
                  <a:gd name="connsiteX2" fmla="*/ 579044 w 579044"/>
                  <a:gd name="connsiteY2" fmla="*/ 318294 h 636588"/>
                  <a:gd name="connsiteX3" fmla="*/ 289522 w 579044"/>
                  <a:gd name="connsiteY3" fmla="*/ 636588 h 636588"/>
                  <a:gd name="connsiteX4" fmla="*/ 0 w 579044"/>
                  <a:gd name="connsiteY4" fmla="*/ 318294 h 636588"/>
                  <a:gd name="connsiteX0" fmla="*/ 0 w 579044"/>
                  <a:gd name="connsiteY0" fmla="*/ 318294 h 636588"/>
                  <a:gd name="connsiteX1" fmla="*/ 289522 w 579044"/>
                  <a:gd name="connsiteY1" fmla="*/ 0 h 636588"/>
                  <a:gd name="connsiteX2" fmla="*/ 579044 w 579044"/>
                  <a:gd name="connsiteY2" fmla="*/ 318294 h 636588"/>
                  <a:gd name="connsiteX3" fmla="*/ 289522 w 579044"/>
                  <a:gd name="connsiteY3" fmla="*/ 636588 h 636588"/>
                  <a:gd name="connsiteX4" fmla="*/ 0 w 579044"/>
                  <a:gd name="connsiteY4" fmla="*/ 318294 h 636588"/>
                  <a:gd name="connsiteX0" fmla="*/ 289522 w 579044"/>
                  <a:gd name="connsiteY0" fmla="*/ 0 h 636588"/>
                  <a:gd name="connsiteX1" fmla="*/ 579044 w 579044"/>
                  <a:gd name="connsiteY1" fmla="*/ 318294 h 636588"/>
                  <a:gd name="connsiteX2" fmla="*/ 289522 w 579044"/>
                  <a:gd name="connsiteY2" fmla="*/ 636588 h 636588"/>
                  <a:gd name="connsiteX3" fmla="*/ 0 w 579044"/>
                  <a:gd name="connsiteY3" fmla="*/ 318294 h 636588"/>
                  <a:gd name="connsiteX4" fmla="*/ 380962 w 579044"/>
                  <a:gd name="connsiteY4" fmla="*/ 91440 h 636588"/>
                  <a:gd name="connsiteX0" fmla="*/ 289522 w 579044"/>
                  <a:gd name="connsiteY0" fmla="*/ 0 h 636588"/>
                  <a:gd name="connsiteX1" fmla="*/ 579044 w 579044"/>
                  <a:gd name="connsiteY1" fmla="*/ 318294 h 636588"/>
                  <a:gd name="connsiteX2" fmla="*/ 289522 w 579044"/>
                  <a:gd name="connsiteY2" fmla="*/ 636588 h 636588"/>
                  <a:gd name="connsiteX3" fmla="*/ 0 w 579044"/>
                  <a:gd name="connsiteY3" fmla="*/ 318294 h 636588"/>
                  <a:gd name="connsiteX4" fmla="*/ 342862 w 579044"/>
                  <a:gd name="connsiteY4" fmla="*/ 170815 h 636588"/>
                  <a:gd name="connsiteX0" fmla="*/ 349847 w 579044"/>
                  <a:gd name="connsiteY0" fmla="*/ 39186 h 507499"/>
                  <a:gd name="connsiteX1" fmla="*/ 579044 w 579044"/>
                  <a:gd name="connsiteY1" fmla="*/ 189205 h 507499"/>
                  <a:gd name="connsiteX2" fmla="*/ 289522 w 579044"/>
                  <a:gd name="connsiteY2" fmla="*/ 507499 h 507499"/>
                  <a:gd name="connsiteX3" fmla="*/ 0 w 579044"/>
                  <a:gd name="connsiteY3" fmla="*/ 189205 h 507499"/>
                  <a:gd name="connsiteX4" fmla="*/ 342862 w 579044"/>
                  <a:gd name="connsiteY4" fmla="*/ 41726 h 507499"/>
                  <a:gd name="connsiteX0" fmla="*/ 349847 w 579044"/>
                  <a:gd name="connsiteY0" fmla="*/ 39186 h 507499"/>
                  <a:gd name="connsiteX1" fmla="*/ 579044 w 579044"/>
                  <a:gd name="connsiteY1" fmla="*/ 189205 h 507499"/>
                  <a:gd name="connsiteX2" fmla="*/ 289522 w 579044"/>
                  <a:gd name="connsiteY2" fmla="*/ 507499 h 507499"/>
                  <a:gd name="connsiteX3" fmla="*/ 0 w 579044"/>
                  <a:gd name="connsiteY3" fmla="*/ 189205 h 507499"/>
                  <a:gd name="connsiteX4" fmla="*/ 342862 w 579044"/>
                  <a:gd name="connsiteY4" fmla="*/ 41726 h 5074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79044" h="507499">
                    <a:moveTo>
                      <a:pt x="349847" y="39186"/>
                    </a:moveTo>
                    <a:cubicBezTo>
                      <a:pt x="497046" y="-33839"/>
                      <a:pt x="579044" y="13416"/>
                      <a:pt x="579044" y="189205"/>
                    </a:cubicBezTo>
                    <a:cubicBezTo>
                      <a:pt x="579044" y="364994"/>
                      <a:pt x="449421" y="507499"/>
                      <a:pt x="289522" y="507499"/>
                    </a:cubicBezTo>
                    <a:cubicBezTo>
                      <a:pt x="129623" y="507499"/>
                      <a:pt x="0" y="364994"/>
                      <a:pt x="0" y="189205"/>
                    </a:cubicBezTo>
                    <a:cubicBezTo>
                      <a:pt x="0" y="13416"/>
                      <a:pt x="91523" y="-49714"/>
                      <a:pt x="342862" y="41726"/>
                    </a:cubicBezTo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82" name="フリーフォーム 481"/>
              <p:cNvSpPr/>
              <p:nvPr/>
            </p:nvSpPr>
            <p:spPr>
              <a:xfrm>
                <a:off x="8155267" y="4874987"/>
                <a:ext cx="574531" cy="154607"/>
              </a:xfrm>
              <a:custGeom>
                <a:avLst/>
                <a:gdLst>
                  <a:gd name="connsiteX0" fmla="*/ 287487 w 574531"/>
                  <a:gd name="connsiteY0" fmla="*/ 0 h 142237"/>
                  <a:gd name="connsiteX1" fmla="*/ 541357 w 574531"/>
                  <a:gd name="connsiteY1" fmla="*/ 37116 h 142237"/>
                  <a:gd name="connsiteX2" fmla="*/ 565729 w 574531"/>
                  <a:gd name="connsiteY2" fmla="*/ 49875 h 142237"/>
                  <a:gd name="connsiteX3" fmla="*/ 574531 w 574531"/>
                  <a:gd name="connsiteY3" fmla="*/ 142237 h 142237"/>
                  <a:gd name="connsiteX4" fmla="*/ 507831 w 574531"/>
                  <a:gd name="connsiteY4" fmla="*/ 105999 h 142237"/>
                  <a:gd name="connsiteX5" fmla="*/ 499725 w 574531"/>
                  <a:gd name="connsiteY5" fmla="*/ 90229 h 142237"/>
                  <a:gd name="connsiteX6" fmla="*/ 504681 w 574531"/>
                  <a:gd name="connsiteY6" fmla="*/ 142237 h 142237"/>
                  <a:gd name="connsiteX7" fmla="*/ 437981 w 574531"/>
                  <a:gd name="connsiteY7" fmla="*/ 105999 h 142237"/>
                  <a:gd name="connsiteX8" fmla="*/ 429875 w 574531"/>
                  <a:gd name="connsiteY8" fmla="*/ 90229 h 142237"/>
                  <a:gd name="connsiteX9" fmla="*/ 434831 w 574531"/>
                  <a:gd name="connsiteY9" fmla="*/ 142237 h 142237"/>
                  <a:gd name="connsiteX10" fmla="*/ 368131 w 574531"/>
                  <a:gd name="connsiteY10" fmla="*/ 105999 h 142237"/>
                  <a:gd name="connsiteX11" fmla="*/ 360025 w 574531"/>
                  <a:gd name="connsiteY11" fmla="*/ 90229 h 142237"/>
                  <a:gd name="connsiteX12" fmla="*/ 364981 w 574531"/>
                  <a:gd name="connsiteY12" fmla="*/ 142237 h 142237"/>
                  <a:gd name="connsiteX13" fmla="*/ 298281 w 574531"/>
                  <a:gd name="connsiteY13" fmla="*/ 105999 h 142237"/>
                  <a:gd name="connsiteX14" fmla="*/ 294073 w 574531"/>
                  <a:gd name="connsiteY14" fmla="*/ 97812 h 142237"/>
                  <a:gd name="connsiteX15" fmla="*/ 298306 w 574531"/>
                  <a:gd name="connsiteY15" fmla="*/ 142237 h 142237"/>
                  <a:gd name="connsiteX16" fmla="*/ 231606 w 574531"/>
                  <a:gd name="connsiteY16" fmla="*/ 105999 h 142237"/>
                  <a:gd name="connsiteX17" fmla="*/ 223500 w 574531"/>
                  <a:gd name="connsiteY17" fmla="*/ 90229 h 142237"/>
                  <a:gd name="connsiteX18" fmla="*/ 228456 w 574531"/>
                  <a:gd name="connsiteY18" fmla="*/ 142237 h 142237"/>
                  <a:gd name="connsiteX19" fmla="*/ 161756 w 574531"/>
                  <a:gd name="connsiteY19" fmla="*/ 105999 h 142237"/>
                  <a:gd name="connsiteX20" fmla="*/ 153650 w 574531"/>
                  <a:gd name="connsiteY20" fmla="*/ 90229 h 142237"/>
                  <a:gd name="connsiteX21" fmla="*/ 158606 w 574531"/>
                  <a:gd name="connsiteY21" fmla="*/ 142237 h 142237"/>
                  <a:gd name="connsiteX22" fmla="*/ 91906 w 574531"/>
                  <a:gd name="connsiteY22" fmla="*/ 105999 h 142237"/>
                  <a:gd name="connsiteX23" fmla="*/ 83800 w 574531"/>
                  <a:gd name="connsiteY23" fmla="*/ 90229 h 142237"/>
                  <a:gd name="connsiteX24" fmla="*/ 88756 w 574531"/>
                  <a:gd name="connsiteY24" fmla="*/ 142237 h 142237"/>
                  <a:gd name="connsiteX25" fmla="*/ 1841 w 574531"/>
                  <a:gd name="connsiteY25" fmla="*/ 66672 h 142237"/>
                  <a:gd name="connsiteX26" fmla="*/ 0 w 574531"/>
                  <a:gd name="connsiteY26" fmla="*/ 54715 h 142237"/>
                  <a:gd name="connsiteX27" fmla="*/ 33617 w 574531"/>
                  <a:gd name="connsiteY27" fmla="*/ 37116 h 142237"/>
                  <a:gd name="connsiteX28" fmla="*/ 287487 w 574531"/>
                  <a:gd name="connsiteY28" fmla="*/ 0 h 142237"/>
                  <a:gd name="connsiteX0" fmla="*/ 287487 w 574531"/>
                  <a:gd name="connsiteY0" fmla="*/ 0 h 142237"/>
                  <a:gd name="connsiteX1" fmla="*/ 541357 w 574531"/>
                  <a:gd name="connsiteY1" fmla="*/ 37116 h 142237"/>
                  <a:gd name="connsiteX2" fmla="*/ 565729 w 574531"/>
                  <a:gd name="connsiteY2" fmla="*/ 49875 h 142237"/>
                  <a:gd name="connsiteX3" fmla="*/ 574531 w 574531"/>
                  <a:gd name="connsiteY3" fmla="*/ 142237 h 142237"/>
                  <a:gd name="connsiteX4" fmla="*/ 507831 w 574531"/>
                  <a:gd name="connsiteY4" fmla="*/ 105999 h 142237"/>
                  <a:gd name="connsiteX5" fmla="*/ 499725 w 574531"/>
                  <a:gd name="connsiteY5" fmla="*/ 90229 h 142237"/>
                  <a:gd name="connsiteX6" fmla="*/ 504681 w 574531"/>
                  <a:gd name="connsiteY6" fmla="*/ 142237 h 142237"/>
                  <a:gd name="connsiteX7" fmla="*/ 437981 w 574531"/>
                  <a:gd name="connsiteY7" fmla="*/ 105999 h 142237"/>
                  <a:gd name="connsiteX8" fmla="*/ 429875 w 574531"/>
                  <a:gd name="connsiteY8" fmla="*/ 90229 h 142237"/>
                  <a:gd name="connsiteX9" fmla="*/ 434831 w 574531"/>
                  <a:gd name="connsiteY9" fmla="*/ 142237 h 142237"/>
                  <a:gd name="connsiteX10" fmla="*/ 368131 w 574531"/>
                  <a:gd name="connsiteY10" fmla="*/ 105999 h 142237"/>
                  <a:gd name="connsiteX11" fmla="*/ 360025 w 574531"/>
                  <a:gd name="connsiteY11" fmla="*/ 90229 h 142237"/>
                  <a:gd name="connsiteX12" fmla="*/ 364981 w 574531"/>
                  <a:gd name="connsiteY12" fmla="*/ 142237 h 142237"/>
                  <a:gd name="connsiteX13" fmla="*/ 298281 w 574531"/>
                  <a:gd name="connsiteY13" fmla="*/ 105999 h 142237"/>
                  <a:gd name="connsiteX14" fmla="*/ 294073 w 574531"/>
                  <a:gd name="connsiteY14" fmla="*/ 97812 h 142237"/>
                  <a:gd name="connsiteX15" fmla="*/ 298306 w 574531"/>
                  <a:gd name="connsiteY15" fmla="*/ 142237 h 142237"/>
                  <a:gd name="connsiteX16" fmla="*/ 231606 w 574531"/>
                  <a:gd name="connsiteY16" fmla="*/ 105999 h 142237"/>
                  <a:gd name="connsiteX17" fmla="*/ 223500 w 574531"/>
                  <a:gd name="connsiteY17" fmla="*/ 90229 h 142237"/>
                  <a:gd name="connsiteX18" fmla="*/ 228456 w 574531"/>
                  <a:gd name="connsiteY18" fmla="*/ 142237 h 142237"/>
                  <a:gd name="connsiteX19" fmla="*/ 161756 w 574531"/>
                  <a:gd name="connsiteY19" fmla="*/ 105999 h 142237"/>
                  <a:gd name="connsiteX20" fmla="*/ 153650 w 574531"/>
                  <a:gd name="connsiteY20" fmla="*/ 90229 h 142237"/>
                  <a:gd name="connsiteX21" fmla="*/ 158606 w 574531"/>
                  <a:gd name="connsiteY21" fmla="*/ 142237 h 142237"/>
                  <a:gd name="connsiteX22" fmla="*/ 91906 w 574531"/>
                  <a:gd name="connsiteY22" fmla="*/ 105999 h 142237"/>
                  <a:gd name="connsiteX23" fmla="*/ 83800 w 574531"/>
                  <a:gd name="connsiteY23" fmla="*/ 90229 h 142237"/>
                  <a:gd name="connsiteX24" fmla="*/ 88756 w 574531"/>
                  <a:gd name="connsiteY24" fmla="*/ 142237 h 142237"/>
                  <a:gd name="connsiteX25" fmla="*/ 1841 w 574531"/>
                  <a:gd name="connsiteY25" fmla="*/ 66672 h 142237"/>
                  <a:gd name="connsiteX26" fmla="*/ 0 w 574531"/>
                  <a:gd name="connsiteY26" fmla="*/ 54715 h 142237"/>
                  <a:gd name="connsiteX27" fmla="*/ 33617 w 574531"/>
                  <a:gd name="connsiteY27" fmla="*/ 37116 h 142237"/>
                  <a:gd name="connsiteX28" fmla="*/ 378927 w 574531"/>
                  <a:gd name="connsiteY28" fmla="*/ 54626 h 142237"/>
                  <a:gd name="connsiteX0" fmla="*/ 287487 w 574531"/>
                  <a:gd name="connsiteY0" fmla="*/ 0 h 142237"/>
                  <a:gd name="connsiteX1" fmla="*/ 541357 w 574531"/>
                  <a:gd name="connsiteY1" fmla="*/ 37116 h 142237"/>
                  <a:gd name="connsiteX2" fmla="*/ 565729 w 574531"/>
                  <a:gd name="connsiteY2" fmla="*/ 49875 h 142237"/>
                  <a:gd name="connsiteX3" fmla="*/ 574531 w 574531"/>
                  <a:gd name="connsiteY3" fmla="*/ 142237 h 142237"/>
                  <a:gd name="connsiteX4" fmla="*/ 507831 w 574531"/>
                  <a:gd name="connsiteY4" fmla="*/ 105999 h 142237"/>
                  <a:gd name="connsiteX5" fmla="*/ 499725 w 574531"/>
                  <a:gd name="connsiteY5" fmla="*/ 90229 h 142237"/>
                  <a:gd name="connsiteX6" fmla="*/ 504681 w 574531"/>
                  <a:gd name="connsiteY6" fmla="*/ 142237 h 142237"/>
                  <a:gd name="connsiteX7" fmla="*/ 437981 w 574531"/>
                  <a:gd name="connsiteY7" fmla="*/ 105999 h 142237"/>
                  <a:gd name="connsiteX8" fmla="*/ 429875 w 574531"/>
                  <a:gd name="connsiteY8" fmla="*/ 90229 h 142237"/>
                  <a:gd name="connsiteX9" fmla="*/ 434831 w 574531"/>
                  <a:gd name="connsiteY9" fmla="*/ 142237 h 142237"/>
                  <a:gd name="connsiteX10" fmla="*/ 368131 w 574531"/>
                  <a:gd name="connsiteY10" fmla="*/ 105999 h 142237"/>
                  <a:gd name="connsiteX11" fmla="*/ 360025 w 574531"/>
                  <a:gd name="connsiteY11" fmla="*/ 90229 h 142237"/>
                  <a:gd name="connsiteX12" fmla="*/ 364981 w 574531"/>
                  <a:gd name="connsiteY12" fmla="*/ 142237 h 142237"/>
                  <a:gd name="connsiteX13" fmla="*/ 298281 w 574531"/>
                  <a:gd name="connsiteY13" fmla="*/ 105999 h 142237"/>
                  <a:gd name="connsiteX14" fmla="*/ 294073 w 574531"/>
                  <a:gd name="connsiteY14" fmla="*/ 97812 h 142237"/>
                  <a:gd name="connsiteX15" fmla="*/ 298306 w 574531"/>
                  <a:gd name="connsiteY15" fmla="*/ 142237 h 142237"/>
                  <a:gd name="connsiteX16" fmla="*/ 231606 w 574531"/>
                  <a:gd name="connsiteY16" fmla="*/ 105999 h 142237"/>
                  <a:gd name="connsiteX17" fmla="*/ 223500 w 574531"/>
                  <a:gd name="connsiteY17" fmla="*/ 90229 h 142237"/>
                  <a:gd name="connsiteX18" fmla="*/ 228456 w 574531"/>
                  <a:gd name="connsiteY18" fmla="*/ 142237 h 142237"/>
                  <a:gd name="connsiteX19" fmla="*/ 161756 w 574531"/>
                  <a:gd name="connsiteY19" fmla="*/ 105999 h 142237"/>
                  <a:gd name="connsiteX20" fmla="*/ 153650 w 574531"/>
                  <a:gd name="connsiteY20" fmla="*/ 90229 h 142237"/>
                  <a:gd name="connsiteX21" fmla="*/ 158606 w 574531"/>
                  <a:gd name="connsiteY21" fmla="*/ 142237 h 142237"/>
                  <a:gd name="connsiteX22" fmla="*/ 91906 w 574531"/>
                  <a:gd name="connsiteY22" fmla="*/ 105999 h 142237"/>
                  <a:gd name="connsiteX23" fmla="*/ 83800 w 574531"/>
                  <a:gd name="connsiteY23" fmla="*/ 90229 h 142237"/>
                  <a:gd name="connsiteX24" fmla="*/ 88756 w 574531"/>
                  <a:gd name="connsiteY24" fmla="*/ 142237 h 142237"/>
                  <a:gd name="connsiteX25" fmla="*/ 1841 w 574531"/>
                  <a:gd name="connsiteY25" fmla="*/ 66672 h 142237"/>
                  <a:gd name="connsiteX26" fmla="*/ 0 w 574531"/>
                  <a:gd name="connsiteY26" fmla="*/ 54715 h 142237"/>
                  <a:gd name="connsiteX27" fmla="*/ 33617 w 574531"/>
                  <a:gd name="connsiteY27" fmla="*/ 37116 h 142237"/>
                  <a:gd name="connsiteX0" fmla="*/ 287487 w 574531"/>
                  <a:gd name="connsiteY0" fmla="*/ 0 h 142237"/>
                  <a:gd name="connsiteX1" fmla="*/ 541357 w 574531"/>
                  <a:gd name="connsiteY1" fmla="*/ 37116 h 142237"/>
                  <a:gd name="connsiteX2" fmla="*/ 565729 w 574531"/>
                  <a:gd name="connsiteY2" fmla="*/ 49875 h 142237"/>
                  <a:gd name="connsiteX3" fmla="*/ 574531 w 574531"/>
                  <a:gd name="connsiteY3" fmla="*/ 142237 h 142237"/>
                  <a:gd name="connsiteX4" fmla="*/ 507831 w 574531"/>
                  <a:gd name="connsiteY4" fmla="*/ 105999 h 142237"/>
                  <a:gd name="connsiteX5" fmla="*/ 499725 w 574531"/>
                  <a:gd name="connsiteY5" fmla="*/ 90229 h 142237"/>
                  <a:gd name="connsiteX6" fmla="*/ 504681 w 574531"/>
                  <a:gd name="connsiteY6" fmla="*/ 142237 h 142237"/>
                  <a:gd name="connsiteX7" fmla="*/ 437981 w 574531"/>
                  <a:gd name="connsiteY7" fmla="*/ 105999 h 142237"/>
                  <a:gd name="connsiteX8" fmla="*/ 429875 w 574531"/>
                  <a:gd name="connsiteY8" fmla="*/ 90229 h 142237"/>
                  <a:gd name="connsiteX9" fmla="*/ 434831 w 574531"/>
                  <a:gd name="connsiteY9" fmla="*/ 142237 h 142237"/>
                  <a:gd name="connsiteX10" fmla="*/ 368131 w 574531"/>
                  <a:gd name="connsiteY10" fmla="*/ 105999 h 142237"/>
                  <a:gd name="connsiteX11" fmla="*/ 360025 w 574531"/>
                  <a:gd name="connsiteY11" fmla="*/ 90229 h 142237"/>
                  <a:gd name="connsiteX12" fmla="*/ 364981 w 574531"/>
                  <a:gd name="connsiteY12" fmla="*/ 142237 h 142237"/>
                  <a:gd name="connsiteX13" fmla="*/ 298281 w 574531"/>
                  <a:gd name="connsiteY13" fmla="*/ 105999 h 142237"/>
                  <a:gd name="connsiteX14" fmla="*/ 294073 w 574531"/>
                  <a:gd name="connsiteY14" fmla="*/ 97812 h 142237"/>
                  <a:gd name="connsiteX15" fmla="*/ 298306 w 574531"/>
                  <a:gd name="connsiteY15" fmla="*/ 142237 h 142237"/>
                  <a:gd name="connsiteX16" fmla="*/ 231606 w 574531"/>
                  <a:gd name="connsiteY16" fmla="*/ 105999 h 142237"/>
                  <a:gd name="connsiteX17" fmla="*/ 223500 w 574531"/>
                  <a:gd name="connsiteY17" fmla="*/ 90229 h 142237"/>
                  <a:gd name="connsiteX18" fmla="*/ 228456 w 574531"/>
                  <a:gd name="connsiteY18" fmla="*/ 142237 h 142237"/>
                  <a:gd name="connsiteX19" fmla="*/ 161756 w 574531"/>
                  <a:gd name="connsiteY19" fmla="*/ 105999 h 142237"/>
                  <a:gd name="connsiteX20" fmla="*/ 153650 w 574531"/>
                  <a:gd name="connsiteY20" fmla="*/ 90229 h 142237"/>
                  <a:gd name="connsiteX21" fmla="*/ 158606 w 574531"/>
                  <a:gd name="connsiteY21" fmla="*/ 142237 h 142237"/>
                  <a:gd name="connsiteX22" fmla="*/ 91906 w 574531"/>
                  <a:gd name="connsiteY22" fmla="*/ 105999 h 142237"/>
                  <a:gd name="connsiteX23" fmla="*/ 83800 w 574531"/>
                  <a:gd name="connsiteY23" fmla="*/ 90229 h 142237"/>
                  <a:gd name="connsiteX24" fmla="*/ 88756 w 574531"/>
                  <a:gd name="connsiteY24" fmla="*/ 142237 h 142237"/>
                  <a:gd name="connsiteX25" fmla="*/ 1841 w 574531"/>
                  <a:gd name="connsiteY25" fmla="*/ 66672 h 142237"/>
                  <a:gd name="connsiteX26" fmla="*/ 0 w 574531"/>
                  <a:gd name="connsiteY26" fmla="*/ 54715 h 142237"/>
                  <a:gd name="connsiteX0" fmla="*/ 541357 w 574531"/>
                  <a:gd name="connsiteY0" fmla="*/ 0 h 105121"/>
                  <a:gd name="connsiteX1" fmla="*/ 565729 w 574531"/>
                  <a:gd name="connsiteY1" fmla="*/ 12759 h 105121"/>
                  <a:gd name="connsiteX2" fmla="*/ 574531 w 574531"/>
                  <a:gd name="connsiteY2" fmla="*/ 105121 h 105121"/>
                  <a:gd name="connsiteX3" fmla="*/ 507831 w 574531"/>
                  <a:gd name="connsiteY3" fmla="*/ 68883 h 105121"/>
                  <a:gd name="connsiteX4" fmla="*/ 499725 w 574531"/>
                  <a:gd name="connsiteY4" fmla="*/ 53113 h 105121"/>
                  <a:gd name="connsiteX5" fmla="*/ 504681 w 574531"/>
                  <a:gd name="connsiteY5" fmla="*/ 105121 h 105121"/>
                  <a:gd name="connsiteX6" fmla="*/ 437981 w 574531"/>
                  <a:gd name="connsiteY6" fmla="*/ 68883 h 105121"/>
                  <a:gd name="connsiteX7" fmla="*/ 429875 w 574531"/>
                  <a:gd name="connsiteY7" fmla="*/ 53113 h 105121"/>
                  <a:gd name="connsiteX8" fmla="*/ 434831 w 574531"/>
                  <a:gd name="connsiteY8" fmla="*/ 105121 h 105121"/>
                  <a:gd name="connsiteX9" fmla="*/ 368131 w 574531"/>
                  <a:gd name="connsiteY9" fmla="*/ 68883 h 105121"/>
                  <a:gd name="connsiteX10" fmla="*/ 360025 w 574531"/>
                  <a:gd name="connsiteY10" fmla="*/ 53113 h 105121"/>
                  <a:gd name="connsiteX11" fmla="*/ 364981 w 574531"/>
                  <a:gd name="connsiteY11" fmla="*/ 105121 h 105121"/>
                  <a:gd name="connsiteX12" fmla="*/ 298281 w 574531"/>
                  <a:gd name="connsiteY12" fmla="*/ 68883 h 105121"/>
                  <a:gd name="connsiteX13" fmla="*/ 294073 w 574531"/>
                  <a:gd name="connsiteY13" fmla="*/ 60696 h 105121"/>
                  <a:gd name="connsiteX14" fmla="*/ 298306 w 574531"/>
                  <a:gd name="connsiteY14" fmla="*/ 105121 h 105121"/>
                  <a:gd name="connsiteX15" fmla="*/ 231606 w 574531"/>
                  <a:gd name="connsiteY15" fmla="*/ 68883 h 105121"/>
                  <a:gd name="connsiteX16" fmla="*/ 223500 w 574531"/>
                  <a:gd name="connsiteY16" fmla="*/ 53113 h 105121"/>
                  <a:gd name="connsiteX17" fmla="*/ 228456 w 574531"/>
                  <a:gd name="connsiteY17" fmla="*/ 105121 h 105121"/>
                  <a:gd name="connsiteX18" fmla="*/ 161756 w 574531"/>
                  <a:gd name="connsiteY18" fmla="*/ 68883 h 105121"/>
                  <a:gd name="connsiteX19" fmla="*/ 153650 w 574531"/>
                  <a:gd name="connsiteY19" fmla="*/ 53113 h 105121"/>
                  <a:gd name="connsiteX20" fmla="*/ 158606 w 574531"/>
                  <a:gd name="connsiteY20" fmla="*/ 105121 h 105121"/>
                  <a:gd name="connsiteX21" fmla="*/ 91906 w 574531"/>
                  <a:gd name="connsiteY21" fmla="*/ 68883 h 105121"/>
                  <a:gd name="connsiteX22" fmla="*/ 83800 w 574531"/>
                  <a:gd name="connsiteY22" fmla="*/ 53113 h 105121"/>
                  <a:gd name="connsiteX23" fmla="*/ 88756 w 574531"/>
                  <a:gd name="connsiteY23" fmla="*/ 105121 h 105121"/>
                  <a:gd name="connsiteX24" fmla="*/ 1841 w 574531"/>
                  <a:gd name="connsiteY24" fmla="*/ 29556 h 105121"/>
                  <a:gd name="connsiteX25" fmla="*/ 0 w 574531"/>
                  <a:gd name="connsiteY25" fmla="*/ 17599 h 105121"/>
                  <a:gd name="connsiteX0" fmla="*/ 565729 w 574531"/>
                  <a:gd name="connsiteY0" fmla="*/ 0 h 92362"/>
                  <a:gd name="connsiteX1" fmla="*/ 574531 w 574531"/>
                  <a:gd name="connsiteY1" fmla="*/ 92362 h 92362"/>
                  <a:gd name="connsiteX2" fmla="*/ 507831 w 574531"/>
                  <a:gd name="connsiteY2" fmla="*/ 56124 h 92362"/>
                  <a:gd name="connsiteX3" fmla="*/ 499725 w 574531"/>
                  <a:gd name="connsiteY3" fmla="*/ 40354 h 92362"/>
                  <a:gd name="connsiteX4" fmla="*/ 504681 w 574531"/>
                  <a:gd name="connsiteY4" fmla="*/ 92362 h 92362"/>
                  <a:gd name="connsiteX5" fmla="*/ 437981 w 574531"/>
                  <a:gd name="connsiteY5" fmla="*/ 56124 h 92362"/>
                  <a:gd name="connsiteX6" fmla="*/ 429875 w 574531"/>
                  <a:gd name="connsiteY6" fmla="*/ 40354 h 92362"/>
                  <a:gd name="connsiteX7" fmla="*/ 434831 w 574531"/>
                  <a:gd name="connsiteY7" fmla="*/ 92362 h 92362"/>
                  <a:gd name="connsiteX8" fmla="*/ 368131 w 574531"/>
                  <a:gd name="connsiteY8" fmla="*/ 56124 h 92362"/>
                  <a:gd name="connsiteX9" fmla="*/ 360025 w 574531"/>
                  <a:gd name="connsiteY9" fmla="*/ 40354 h 92362"/>
                  <a:gd name="connsiteX10" fmla="*/ 364981 w 574531"/>
                  <a:gd name="connsiteY10" fmla="*/ 92362 h 92362"/>
                  <a:gd name="connsiteX11" fmla="*/ 298281 w 574531"/>
                  <a:gd name="connsiteY11" fmla="*/ 56124 h 92362"/>
                  <a:gd name="connsiteX12" fmla="*/ 294073 w 574531"/>
                  <a:gd name="connsiteY12" fmla="*/ 47937 h 92362"/>
                  <a:gd name="connsiteX13" fmla="*/ 298306 w 574531"/>
                  <a:gd name="connsiteY13" fmla="*/ 92362 h 92362"/>
                  <a:gd name="connsiteX14" fmla="*/ 231606 w 574531"/>
                  <a:gd name="connsiteY14" fmla="*/ 56124 h 92362"/>
                  <a:gd name="connsiteX15" fmla="*/ 223500 w 574531"/>
                  <a:gd name="connsiteY15" fmla="*/ 40354 h 92362"/>
                  <a:gd name="connsiteX16" fmla="*/ 228456 w 574531"/>
                  <a:gd name="connsiteY16" fmla="*/ 92362 h 92362"/>
                  <a:gd name="connsiteX17" fmla="*/ 161756 w 574531"/>
                  <a:gd name="connsiteY17" fmla="*/ 56124 h 92362"/>
                  <a:gd name="connsiteX18" fmla="*/ 153650 w 574531"/>
                  <a:gd name="connsiteY18" fmla="*/ 40354 h 92362"/>
                  <a:gd name="connsiteX19" fmla="*/ 158606 w 574531"/>
                  <a:gd name="connsiteY19" fmla="*/ 92362 h 92362"/>
                  <a:gd name="connsiteX20" fmla="*/ 91906 w 574531"/>
                  <a:gd name="connsiteY20" fmla="*/ 56124 h 92362"/>
                  <a:gd name="connsiteX21" fmla="*/ 83800 w 574531"/>
                  <a:gd name="connsiteY21" fmla="*/ 40354 h 92362"/>
                  <a:gd name="connsiteX22" fmla="*/ 88756 w 574531"/>
                  <a:gd name="connsiteY22" fmla="*/ 92362 h 92362"/>
                  <a:gd name="connsiteX23" fmla="*/ 1841 w 574531"/>
                  <a:gd name="connsiteY23" fmla="*/ 16797 h 92362"/>
                  <a:gd name="connsiteX24" fmla="*/ 0 w 574531"/>
                  <a:gd name="connsiteY24" fmla="*/ 4840 h 923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574531" h="92362">
                    <a:moveTo>
                      <a:pt x="565729" y="0"/>
                    </a:moveTo>
                    <a:lnTo>
                      <a:pt x="574531" y="92362"/>
                    </a:lnTo>
                    <a:cubicBezTo>
                      <a:pt x="548483" y="92362"/>
                      <a:pt x="524901" y="78514"/>
                      <a:pt x="507831" y="56124"/>
                    </a:cubicBezTo>
                    <a:lnTo>
                      <a:pt x="499725" y="40354"/>
                    </a:lnTo>
                    <a:lnTo>
                      <a:pt x="504681" y="92362"/>
                    </a:lnTo>
                    <a:cubicBezTo>
                      <a:pt x="478633" y="92362"/>
                      <a:pt x="455051" y="78514"/>
                      <a:pt x="437981" y="56124"/>
                    </a:cubicBezTo>
                    <a:lnTo>
                      <a:pt x="429875" y="40354"/>
                    </a:lnTo>
                    <a:lnTo>
                      <a:pt x="434831" y="92362"/>
                    </a:lnTo>
                    <a:cubicBezTo>
                      <a:pt x="408783" y="92362"/>
                      <a:pt x="385201" y="78514"/>
                      <a:pt x="368131" y="56124"/>
                    </a:cubicBezTo>
                    <a:lnTo>
                      <a:pt x="360025" y="40354"/>
                    </a:lnTo>
                    <a:lnTo>
                      <a:pt x="364981" y="92362"/>
                    </a:lnTo>
                    <a:cubicBezTo>
                      <a:pt x="338933" y="92362"/>
                      <a:pt x="315351" y="78514"/>
                      <a:pt x="298281" y="56124"/>
                    </a:cubicBezTo>
                    <a:lnTo>
                      <a:pt x="294073" y="47937"/>
                    </a:lnTo>
                    <a:lnTo>
                      <a:pt x="298306" y="92362"/>
                    </a:lnTo>
                    <a:cubicBezTo>
                      <a:pt x="272258" y="92362"/>
                      <a:pt x="248676" y="78514"/>
                      <a:pt x="231606" y="56124"/>
                    </a:cubicBezTo>
                    <a:lnTo>
                      <a:pt x="223500" y="40354"/>
                    </a:lnTo>
                    <a:lnTo>
                      <a:pt x="228456" y="92362"/>
                    </a:lnTo>
                    <a:cubicBezTo>
                      <a:pt x="202408" y="92362"/>
                      <a:pt x="178826" y="78514"/>
                      <a:pt x="161756" y="56124"/>
                    </a:cubicBezTo>
                    <a:lnTo>
                      <a:pt x="153650" y="40354"/>
                    </a:lnTo>
                    <a:lnTo>
                      <a:pt x="158606" y="92362"/>
                    </a:lnTo>
                    <a:cubicBezTo>
                      <a:pt x="132558" y="92362"/>
                      <a:pt x="108976" y="78514"/>
                      <a:pt x="91906" y="56124"/>
                    </a:cubicBezTo>
                    <a:lnTo>
                      <a:pt x="83800" y="40354"/>
                    </a:lnTo>
                    <a:lnTo>
                      <a:pt x="88756" y="92362"/>
                    </a:lnTo>
                    <a:cubicBezTo>
                      <a:pt x="49684" y="92362"/>
                      <a:pt x="16161" y="61204"/>
                      <a:pt x="1841" y="16797"/>
                    </a:cubicBezTo>
                    <a:lnTo>
                      <a:pt x="0" y="4840"/>
                    </a:lnTo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83" name="角丸四角形 482"/>
              <p:cNvSpPr/>
              <p:nvPr/>
            </p:nvSpPr>
            <p:spPr>
              <a:xfrm>
                <a:off x="8220739" y="5051482"/>
                <a:ext cx="119061" cy="79487"/>
              </a:xfrm>
              <a:prstGeom prst="roundRect">
                <a:avLst>
                  <a:gd name="adj" fmla="val 50000"/>
                </a:avLst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84" name="円/楕円 727"/>
              <p:cNvSpPr/>
              <p:nvPr/>
            </p:nvSpPr>
            <p:spPr>
              <a:xfrm>
                <a:off x="8242715" y="5059526"/>
                <a:ext cx="75108" cy="45719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85" name="角丸四角形 484"/>
              <p:cNvSpPr/>
              <p:nvPr/>
            </p:nvSpPr>
            <p:spPr>
              <a:xfrm>
                <a:off x="8558877" y="5051482"/>
                <a:ext cx="119061" cy="79487"/>
              </a:xfrm>
              <a:prstGeom prst="roundRect">
                <a:avLst>
                  <a:gd name="adj" fmla="val 50000"/>
                </a:avLst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86" name="円/楕円 729"/>
              <p:cNvSpPr/>
              <p:nvPr/>
            </p:nvSpPr>
            <p:spPr>
              <a:xfrm>
                <a:off x="8580853" y="5059526"/>
                <a:ext cx="75108" cy="45719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87" name="月 486"/>
              <p:cNvSpPr/>
              <p:nvPr/>
            </p:nvSpPr>
            <p:spPr>
              <a:xfrm rot="16200000">
                <a:off x="8430434" y="5212622"/>
                <a:ext cx="25398" cy="75418"/>
              </a:xfrm>
              <a:prstGeom prst="moon">
                <a:avLst>
                  <a:gd name="adj" fmla="val 87500"/>
                </a:avLst>
              </a:pr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88" name="片側の 2 つの角を丸めた四角形 487"/>
              <p:cNvSpPr/>
              <p:nvPr/>
            </p:nvSpPr>
            <p:spPr>
              <a:xfrm>
                <a:off x="8160627" y="5473933"/>
                <a:ext cx="562934" cy="502092"/>
              </a:xfrm>
              <a:prstGeom prst="round2SameRect">
                <a:avLst>
                  <a:gd name="adj1" fmla="val 41975"/>
                  <a:gd name="adj2" fmla="val 0"/>
                </a:avLst>
              </a:prstGeom>
              <a:solidFill>
                <a:sysClr val="window" lastClr="FFFFFF">
                  <a:lumMod val="9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89" name="フリーフォーム 488"/>
              <p:cNvSpPr/>
              <p:nvPr/>
            </p:nvSpPr>
            <p:spPr>
              <a:xfrm>
                <a:off x="8139661" y="5490174"/>
                <a:ext cx="604867" cy="526203"/>
              </a:xfrm>
              <a:custGeom>
                <a:avLst/>
                <a:gdLst>
                  <a:gd name="connsiteX0" fmla="*/ 141626 w 604867"/>
                  <a:gd name="connsiteY0" fmla="*/ 0 h 526203"/>
                  <a:gd name="connsiteX1" fmla="*/ 302434 w 604867"/>
                  <a:gd name="connsiteY1" fmla="*/ 456550 h 526203"/>
                  <a:gd name="connsiteX2" fmla="*/ 463242 w 604867"/>
                  <a:gd name="connsiteY2" fmla="*/ 1 h 526203"/>
                  <a:gd name="connsiteX3" fmla="*/ 476513 w 604867"/>
                  <a:gd name="connsiteY3" fmla="*/ 4120 h 526203"/>
                  <a:gd name="connsiteX4" fmla="*/ 604867 w 604867"/>
                  <a:gd name="connsiteY4" fmla="*/ 197761 h 526203"/>
                  <a:gd name="connsiteX5" fmla="*/ 604867 w 604867"/>
                  <a:gd name="connsiteY5" fmla="*/ 526203 h 526203"/>
                  <a:gd name="connsiteX6" fmla="*/ 0 w 604867"/>
                  <a:gd name="connsiteY6" fmla="*/ 526203 h 526203"/>
                  <a:gd name="connsiteX7" fmla="*/ 0 w 604867"/>
                  <a:gd name="connsiteY7" fmla="*/ 197761 h 526203"/>
                  <a:gd name="connsiteX8" fmla="*/ 128354 w 604867"/>
                  <a:gd name="connsiteY8" fmla="*/ 4120 h 5262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04867" h="526203">
                    <a:moveTo>
                      <a:pt x="141626" y="0"/>
                    </a:moveTo>
                    <a:lnTo>
                      <a:pt x="302434" y="456550"/>
                    </a:lnTo>
                    <a:lnTo>
                      <a:pt x="463242" y="1"/>
                    </a:lnTo>
                    <a:lnTo>
                      <a:pt x="476513" y="4120"/>
                    </a:lnTo>
                    <a:cubicBezTo>
                      <a:pt x="551942" y="36024"/>
                      <a:pt x="604867" y="110712"/>
                      <a:pt x="604867" y="197761"/>
                    </a:cubicBezTo>
                    <a:lnTo>
                      <a:pt x="604867" y="526203"/>
                    </a:lnTo>
                    <a:lnTo>
                      <a:pt x="0" y="526203"/>
                    </a:lnTo>
                    <a:lnTo>
                      <a:pt x="0" y="197761"/>
                    </a:lnTo>
                    <a:cubicBezTo>
                      <a:pt x="0" y="110712"/>
                      <a:pt x="52926" y="36024"/>
                      <a:pt x="128354" y="4120"/>
                    </a:cubicBezTo>
                    <a:close/>
                  </a:path>
                </a:pathLst>
              </a:custGeom>
              <a:solidFill>
                <a:sysClr val="windowText" lastClr="000000">
                  <a:lumMod val="65000"/>
                  <a:lumOff val="3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90" name="直角三角形 489"/>
              <p:cNvSpPr/>
              <p:nvPr/>
            </p:nvSpPr>
            <p:spPr>
              <a:xfrm rot="5400000">
                <a:off x="8276455" y="5481430"/>
                <a:ext cx="166542" cy="149231"/>
              </a:xfrm>
              <a:prstGeom prst="rtTriangle">
                <a:avLst/>
              </a:prstGeom>
              <a:solidFill>
                <a:sysClr val="window" lastClr="FFFFFF">
                  <a:lumMod val="9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91" name="直角三角形 490"/>
              <p:cNvSpPr/>
              <p:nvPr/>
            </p:nvSpPr>
            <p:spPr>
              <a:xfrm rot="16200000" flipH="1">
                <a:off x="8441192" y="5481430"/>
                <a:ext cx="166542" cy="149231"/>
              </a:xfrm>
              <a:prstGeom prst="rtTriangle">
                <a:avLst/>
              </a:prstGeom>
              <a:solidFill>
                <a:sysClr val="window" lastClr="FFFFFF">
                  <a:lumMod val="9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92" name="円/楕円 4"/>
              <p:cNvSpPr/>
              <p:nvPr/>
            </p:nvSpPr>
            <p:spPr>
              <a:xfrm>
                <a:off x="8360237" y="5313020"/>
                <a:ext cx="148210" cy="45719"/>
              </a:xfrm>
              <a:custGeom>
                <a:avLst/>
                <a:gdLst/>
                <a:ahLst/>
                <a:cxnLst/>
                <a:rect l="l" t="t" r="r" b="b"/>
                <a:pathLst>
                  <a:path w="194934" h="36810">
                    <a:moveTo>
                      <a:pt x="0" y="0"/>
                    </a:moveTo>
                    <a:cubicBezTo>
                      <a:pt x="27202" y="6486"/>
                      <a:pt x="60957" y="9752"/>
                      <a:pt x="97467" y="9752"/>
                    </a:cubicBezTo>
                    <a:cubicBezTo>
                      <a:pt x="133977" y="9752"/>
                      <a:pt x="167732" y="6486"/>
                      <a:pt x="194934" y="0"/>
                    </a:cubicBezTo>
                    <a:cubicBezTo>
                      <a:pt x="186588" y="21408"/>
                      <a:pt x="146006" y="36810"/>
                      <a:pt x="97467" y="36810"/>
                    </a:cubicBezTo>
                    <a:cubicBezTo>
                      <a:pt x="48928" y="36810"/>
                      <a:pt x="8346" y="21408"/>
                      <a:pt x="0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465" name="グループ化 464"/>
            <p:cNvGrpSpPr/>
            <p:nvPr/>
          </p:nvGrpSpPr>
          <p:grpSpPr>
            <a:xfrm>
              <a:off x="7895639" y="5509304"/>
              <a:ext cx="1089271" cy="784558"/>
              <a:chOff x="5969636" y="5509304"/>
              <a:chExt cx="1089271" cy="784558"/>
            </a:xfrm>
          </p:grpSpPr>
          <p:grpSp>
            <p:nvGrpSpPr>
              <p:cNvPr id="471" name="グループ化 470"/>
              <p:cNvGrpSpPr/>
              <p:nvPr/>
            </p:nvGrpSpPr>
            <p:grpSpPr>
              <a:xfrm>
                <a:off x="6383129" y="5545187"/>
                <a:ext cx="675778" cy="748675"/>
                <a:chOff x="5130621" y="3211895"/>
                <a:chExt cx="675778" cy="748675"/>
              </a:xfrm>
            </p:grpSpPr>
            <p:sp>
              <p:nvSpPr>
                <p:cNvPr id="476" name="角丸四角形 4"/>
                <p:cNvSpPr/>
                <p:nvPr/>
              </p:nvSpPr>
              <p:spPr>
                <a:xfrm rot="8735253" flipH="1">
                  <a:off x="5130621" y="3211895"/>
                  <a:ext cx="321292" cy="286027"/>
                </a:xfrm>
                <a:custGeom>
                  <a:avLst/>
                  <a:gdLst>
                    <a:gd name="connsiteX0" fmla="*/ 1806 w 838017"/>
                    <a:gd name="connsiteY0" fmla="*/ 546257 h 675821"/>
                    <a:gd name="connsiteX1" fmla="*/ 12952 w 838017"/>
                    <a:gd name="connsiteY1" fmla="*/ 525074 h 675821"/>
                    <a:gd name="connsiteX2" fmla="*/ 59067 w 838017"/>
                    <a:gd name="connsiteY2" fmla="*/ 497678 h 675821"/>
                    <a:gd name="connsiteX3" fmla="*/ 100244 w 838017"/>
                    <a:gd name="connsiteY3" fmla="*/ 488628 h 675821"/>
                    <a:gd name="connsiteX4" fmla="*/ 54928 w 838017"/>
                    <a:gd name="connsiteY4" fmla="*/ 448841 h 675821"/>
                    <a:gd name="connsiteX5" fmla="*/ 55646 w 838017"/>
                    <a:gd name="connsiteY5" fmla="*/ 425743 h 675821"/>
                    <a:gd name="connsiteX6" fmla="*/ 66792 w 838017"/>
                    <a:gd name="connsiteY6" fmla="*/ 404560 h 675821"/>
                    <a:gd name="connsiteX7" fmla="*/ 112907 w 838017"/>
                    <a:gd name="connsiteY7" fmla="*/ 377164 h 675821"/>
                    <a:gd name="connsiteX8" fmla="*/ 269211 w 838017"/>
                    <a:gd name="connsiteY8" fmla="*/ 342814 h 675821"/>
                    <a:gd name="connsiteX9" fmla="*/ 382846 w 838017"/>
                    <a:gd name="connsiteY9" fmla="*/ 271062 h 675821"/>
                    <a:gd name="connsiteX10" fmla="*/ 390224 w 838017"/>
                    <a:gd name="connsiteY10" fmla="*/ 262465 h 675821"/>
                    <a:gd name="connsiteX11" fmla="*/ 282312 w 838017"/>
                    <a:gd name="connsiteY11" fmla="*/ 262465 h 675821"/>
                    <a:gd name="connsiteX12" fmla="*/ 282312 w 838017"/>
                    <a:gd name="connsiteY12" fmla="*/ 130311 h 675821"/>
                    <a:gd name="connsiteX13" fmla="*/ 503642 w 838017"/>
                    <a:gd name="connsiteY13" fmla="*/ 130311 h 675821"/>
                    <a:gd name="connsiteX14" fmla="*/ 569841 w 838017"/>
                    <a:gd name="connsiteY14" fmla="*/ 53175 h 675821"/>
                    <a:gd name="connsiteX15" fmla="*/ 784843 w 838017"/>
                    <a:gd name="connsiteY15" fmla="*/ 36770 h 675821"/>
                    <a:gd name="connsiteX16" fmla="*/ 801247 w 838017"/>
                    <a:gd name="connsiteY16" fmla="*/ 251772 h 675821"/>
                    <a:gd name="connsiteX17" fmla="*/ 681089 w 838017"/>
                    <a:gd name="connsiteY17" fmla="*/ 391780 h 675821"/>
                    <a:gd name="connsiteX18" fmla="*/ 673163 w 838017"/>
                    <a:gd name="connsiteY18" fmla="*/ 404611 h 675821"/>
                    <a:gd name="connsiteX19" fmla="*/ 617412 w 838017"/>
                    <a:gd name="connsiteY19" fmla="*/ 465976 h 675821"/>
                    <a:gd name="connsiteX20" fmla="*/ 602855 w 838017"/>
                    <a:gd name="connsiteY20" fmla="*/ 482938 h 675821"/>
                    <a:gd name="connsiteX21" fmla="*/ 602376 w 838017"/>
                    <a:gd name="connsiteY21" fmla="*/ 482526 h 675821"/>
                    <a:gd name="connsiteX22" fmla="*/ 509362 w 838017"/>
                    <a:gd name="connsiteY22" fmla="*/ 584907 h 675821"/>
                    <a:gd name="connsiteX23" fmla="*/ 503806 w 838017"/>
                    <a:gd name="connsiteY23" fmla="*/ 589185 h 675821"/>
                    <a:gd name="connsiteX24" fmla="*/ 503527 w 838017"/>
                    <a:gd name="connsiteY24" fmla="*/ 589400 h 675821"/>
                    <a:gd name="connsiteX25" fmla="*/ 488983 w 838017"/>
                    <a:gd name="connsiteY25" fmla="*/ 600075 h 675821"/>
                    <a:gd name="connsiteX26" fmla="*/ 484229 w 838017"/>
                    <a:gd name="connsiteY26" fmla="*/ 603564 h 675821"/>
                    <a:gd name="connsiteX27" fmla="*/ 353095 w 838017"/>
                    <a:gd name="connsiteY27" fmla="*/ 668557 h 675821"/>
                    <a:gd name="connsiteX28" fmla="*/ 274455 w 838017"/>
                    <a:gd name="connsiteY28" fmla="*/ 648193 h 675821"/>
                    <a:gd name="connsiteX29" fmla="*/ 271614 w 838017"/>
                    <a:gd name="connsiteY29" fmla="*/ 636113 h 675821"/>
                    <a:gd name="connsiteX30" fmla="*/ 211767 w 838017"/>
                    <a:gd name="connsiteY30" fmla="*/ 663394 h 675821"/>
                    <a:gd name="connsiteX31" fmla="*/ 122366 w 838017"/>
                    <a:gd name="connsiteY31" fmla="*/ 640886 h 675821"/>
                    <a:gd name="connsiteX32" fmla="*/ 122875 w 838017"/>
                    <a:gd name="connsiteY32" fmla="*/ 601528 h 675821"/>
                    <a:gd name="connsiteX33" fmla="*/ 83777 w 838017"/>
                    <a:gd name="connsiteY33" fmla="*/ 610120 h 675821"/>
                    <a:gd name="connsiteX34" fmla="*/ 1088 w 838017"/>
                    <a:gd name="connsiteY34" fmla="*/ 569355 h 675821"/>
                    <a:gd name="connsiteX35" fmla="*/ 1806 w 838017"/>
                    <a:gd name="connsiteY35" fmla="*/ 546257 h 675821"/>
                    <a:gd name="connsiteX0" fmla="*/ 1806 w 838017"/>
                    <a:gd name="connsiteY0" fmla="*/ 546257 h 675821"/>
                    <a:gd name="connsiteX1" fmla="*/ 12952 w 838017"/>
                    <a:gd name="connsiteY1" fmla="*/ 525074 h 675821"/>
                    <a:gd name="connsiteX2" fmla="*/ 59067 w 838017"/>
                    <a:gd name="connsiteY2" fmla="*/ 497678 h 675821"/>
                    <a:gd name="connsiteX3" fmla="*/ 100244 w 838017"/>
                    <a:gd name="connsiteY3" fmla="*/ 488628 h 675821"/>
                    <a:gd name="connsiteX4" fmla="*/ 54928 w 838017"/>
                    <a:gd name="connsiteY4" fmla="*/ 448841 h 675821"/>
                    <a:gd name="connsiteX5" fmla="*/ 55646 w 838017"/>
                    <a:gd name="connsiteY5" fmla="*/ 425743 h 675821"/>
                    <a:gd name="connsiteX6" fmla="*/ 66792 w 838017"/>
                    <a:gd name="connsiteY6" fmla="*/ 404560 h 675821"/>
                    <a:gd name="connsiteX7" fmla="*/ 112907 w 838017"/>
                    <a:gd name="connsiteY7" fmla="*/ 377164 h 675821"/>
                    <a:gd name="connsiteX8" fmla="*/ 269211 w 838017"/>
                    <a:gd name="connsiteY8" fmla="*/ 342814 h 675821"/>
                    <a:gd name="connsiteX9" fmla="*/ 382846 w 838017"/>
                    <a:gd name="connsiteY9" fmla="*/ 271062 h 675821"/>
                    <a:gd name="connsiteX10" fmla="*/ 390224 w 838017"/>
                    <a:gd name="connsiteY10" fmla="*/ 262465 h 675821"/>
                    <a:gd name="connsiteX11" fmla="*/ 282312 w 838017"/>
                    <a:gd name="connsiteY11" fmla="*/ 130311 h 675821"/>
                    <a:gd name="connsiteX12" fmla="*/ 503642 w 838017"/>
                    <a:gd name="connsiteY12" fmla="*/ 130311 h 675821"/>
                    <a:gd name="connsiteX13" fmla="*/ 569841 w 838017"/>
                    <a:gd name="connsiteY13" fmla="*/ 53175 h 675821"/>
                    <a:gd name="connsiteX14" fmla="*/ 784843 w 838017"/>
                    <a:gd name="connsiteY14" fmla="*/ 36770 h 675821"/>
                    <a:gd name="connsiteX15" fmla="*/ 801247 w 838017"/>
                    <a:gd name="connsiteY15" fmla="*/ 251772 h 675821"/>
                    <a:gd name="connsiteX16" fmla="*/ 681089 w 838017"/>
                    <a:gd name="connsiteY16" fmla="*/ 391780 h 675821"/>
                    <a:gd name="connsiteX17" fmla="*/ 673163 w 838017"/>
                    <a:gd name="connsiteY17" fmla="*/ 404611 h 675821"/>
                    <a:gd name="connsiteX18" fmla="*/ 617412 w 838017"/>
                    <a:gd name="connsiteY18" fmla="*/ 465976 h 675821"/>
                    <a:gd name="connsiteX19" fmla="*/ 602855 w 838017"/>
                    <a:gd name="connsiteY19" fmla="*/ 482938 h 675821"/>
                    <a:gd name="connsiteX20" fmla="*/ 602376 w 838017"/>
                    <a:gd name="connsiteY20" fmla="*/ 482526 h 675821"/>
                    <a:gd name="connsiteX21" fmla="*/ 509362 w 838017"/>
                    <a:gd name="connsiteY21" fmla="*/ 584907 h 675821"/>
                    <a:gd name="connsiteX22" fmla="*/ 503806 w 838017"/>
                    <a:gd name="connsiteY22" fmla="*/ 589185 h 675821"/>
                    <a:gd name="connsiteX23" fmla="*/ 503527 w 838017"/>
                    <a:gd name="connsiteY23" fmla="*/ 589400 h 675821"/>
                    <a:gd name="connsiteX24" fmla="*/ 488983 w 838017"/>
                    <a:gd name="connsiteY24" fmla="*/ 600075 h 675821"/>
                    <a:gd name="connsiteX25" fmla="*/ 484229 w 838017"/>
                    <a:gd name="connsiteY25" fmla="*/ 603564 h 675821"/>
                    <a:gd name="connsiteX26" fmla="*/ 353095 w 838017"/>
                    <a:gd name="connsiteY26" fmla="*/ 668557 h 675821"/>
                    <a:gd name="connsiteX27" fmla="*/ 274455 w 838017"/>
                    <a:gd name="connsiteY27" fmla="*/ 648193 h 675821"/>
                    <a:gd name="connsiteX28" fmla="*/ 271614 w 838017"/>
                    <a:gd name="connsiteY28" fmla="*/ 636113 h 675821"/>
                    <a:gd name="connsiteX29" fmla="*/ 211767 w 838017"/>
                    <a:gd name="connsiteY29" fmla="*/ 663394 h 675821"/>
                    <a:gd name="connsiteX30" fmla="*/ 122366 w 838017"/>
                    <a:gd name="connsiteY30" fmla="*/ 640886 h 675821"/>
                    <a:gd name="connsiteX31" fmla="*/ 122875 w 838017"/>
                    <a:gd name="connsiteY31" fmla="*/ 601528 h 675821"/>
                    <a:gd name="connsiteX32" fmla="*/ 83777 w 838017"/>
                    <a:gd name="connsiteY32" fmla="*/ 610120 h 675821"/>
                    <a:gd name="connsiteX33" fmla="*/ 1088 w 838017"/>
                    <a:gd name="connsiteY33" fmla="*/ 569355 h 675821"/>
                    <a:gd name="connsiteX34" fmla="*/ 1806 w 838017"/>
                    <a:gd name="connsiteY34" fmla="*/ 546257 h 675821"/>
                    <a:gd name="connsiteX0" fmla="*/ 1806 w 838017"/>
                    <a:gd name="connsiteY0" fmla="*/ 546257 h 675821"/>
                    <a:gd name="connsiteX1" fmla="*/ 12952 w 838017"/>
                    <a:gd name="connsiteY1" fmla="*/ 525074 h 675821"/>
                    <a:gd name="connsiteX2" fmla="*/ 59067 w 838017"/>
                    <a:gd name="connsiteY2" fmla="*/ 497678 h 675821"/>
                    <a:gd name="connsiteX3" fmla="*/ 100244 w 838017"/>
                    <a:gd name="connsiteY3" fmla="*/ 488628 h 675821"/>
                    <a:gd name="connsiteX4" fmla="*/ 54928 w 838017"/>
                    <a:gd name="connsiteY4" fmla="*/ 448841 h 675821"/>
                    <a:gd name="connsiteX5" fmla="*/ 55646 w 838017"/>
                    <a:gd name="connsiteY5" fmla="*/ 425743 h 675821"/>
                    <a:gd name="connsiteX6" fmla="*/ 66792 w 838017"/>
                    <a:gd name="connsiteY6" fmla="*/ 404560 h 675821"/>
                    <a:gd name="connsiteX7" fmla="*/ 112907 w 838017"/>
                    <a:gd name="connsiteY7" fmla="*/ 377164 h 675821"/>
                    <a:gd name="connsiteX8" fmla="*/ 269211 w 838017"/>
                    <a:gd name="connsiteY8" fmla="*/ 342814 h 675821"/>
                    <a:gd name="connsiteX9" fmla="*/ 382846 w 838017"/>
                    <a:gd name="connsiteY9" fmla="*/ 271062 h 675821"/>
                    <a:gd name="connsiteX10" fmla="*/ 390224 w 838017"/>
                    <a:gd name="connsiteY10" fmla="*/ 262465 h 675821"/>
                    <a:gd name="connsiteX11" fmla="*/ 503642 w 838017"/>
                    <a:gd name="connsiteY11" fmla="*/ 130311 h 675821"/>
                    <a:gd name="connsiteX12" fmla="*/ 569841 w 838017"/>
                    <a:gd name="connsiteY12" fmla="*/ 53175 h 675821"/>
                    <a:gd name="connsiteX13" fmla="*/ 784843 w 838017"/>
                    <a:gd name="connsiteY13" fmla="*/ 36770 h 675821"/>
                    <a:gd name="connsiteX14" fmla="*/ 801247 w 838017"/>
                    <a:gd name="connsiteY14" fmla="*/ 251772 h 675821"/>
                    <a:gd name="connsiteX15" fmla="*/ 681089 w 838017"/>
                    <a:gd name="connsiteY15" fmla="*/ 391780 h 675821"/>
                    <a:gd name="connsiteX16" fmla="*/ 673163 w 838017"/>
                    <a:gd name="connsiteY16" fmla="*/ 404611 h 675821"/>
                    <a:gd name="connsiteX17" fmla="*/ 617412 w 838017"/>
                    <a:gd name="connsiteY17" fmla="*/ 465976 h 675821"/>
                    <a:gd name="connsiteX18" fmla="*/ 602855 w 838017"/>
                    <a:gd name="connsiteY18" fmla="*/ 482938 h 675821"/>
                    <a:gd name="connsiteX19" fmla="*/ 602376 w 838017"/>
                    <a:gd name="connsiteY19" fmla="*/ 482526 h 675821"/>
                    <a:gd name="connsiteX20" fmla="*/ 509362 w 838017"/>
                    <a:gd name="connsiteY20" fmla="*/ 584907 h 675821"/>
                    <a:gd name="connsiteX21" fmla="*/ 503806 w 838017"/>
                    <a:gd name="connsiteY21" fmla="*/ 589185 h 675821"/>
                    <a:gd name="connsiteX22" fmla="*/ 503527 w 838017"/>
                    <a:gd name="connsiteY22" fmla="*/ 589400 h 675821"/>
                    <a:gd name="connsiteX23" fmla="*/ 488983 w 838017"/>
                    <a:gd name="connsiteY23" fmla="*/ 600075 h 675821"/>
                    <a:gd name="connsiteX24" fmla="*/ 484229 w 838017"/>
                    <a:gd name="connsiteY24" fmla="*/ 603564 h 675821"/>
                    <a:gd name="connsiteX25" fmla="*/ 353095 w 838017"/>
                    <a:gd name="connsiteY25" fmla="*/ 668557 h 675821"/>
                    <a:gd name="connsiteX26" fmla="*/ 274455 w 838017"/>
                    <a:gd name="connsiteY26" fmla="*/ 648193 h 675821"/>
                    <a:gd name="connsiteX27" fmla="*/ 271614 w 838017"/>
                    <a:gd name="connsiteY27" fmla="*/ 636113 h 675821"/>
                    <a:gd name="connsiteX28" fmla="*/ 211767 w 838017"/>
                    <a:gd name="connsiteY28" fmla="*/ 663394 h 675821"/>
                    <a:gd name="connsiteX29" fmla="*/ 122366 w 838017"/>
                    <a:gd name="connsiteY29" fmla="*/ 640886 h 675821"/>
                    <a:gd name="connsiteX30" fmla="*/ 122875 w 838017"/>
                    <a:gd name="connsiteY30" fmla="*/ 601528 h 675821"/>
                    <a:gd name="connsiteX31" fmla="*/ 83777 w 838017"/>
                    <a:gd name="connsiteY31" fmla="*/ 610120 h 675821"/>
                    <a:gd name="connsiteX32" fmla="*/ 1088 w 838017"/>
                    <a:gd name="connsiteY32" fmla="*/ 569355 h 675821"/>
                    <a:gd name="connsiteX33" fmla="*/ 1806 w 838017"/>
                    <a:gd name="connsiteY33" fmla="*/ 546257 h 675821"/>
                    <a:gd name="connsiteX0" fmla="*/ 1806 w 838017"/>
                    <a:gd name="connsiteY0" fmla="*/ 546257 h 675821"/>
                    <a:gd name="connsiteX1" fmla="*/ 12952 w 838017"/>
                    <a:gd name="connsiteY1" fmla="*/ 525074 h 675821"/>
                    <a:gd name="connsiteX2" fmla="*/ 59067 w 838017"/>
                    <a:gd name="connsiteY2" fmla="*/ 497678 h 675821"/>
                    <a:gd name="connsiteX3" fmla="*/ 100244 w 838017"/>
                    <a:gd name="connsiteY3" fmla="*/ 488628 h 675821"/>
                    <a:gd name="connsiteX4" fmla="*/ 54928 w 838017"/>
                    <a:gd name="connsiteY4" fmla="*/ 448841 h 675821"/>
                    <a:gd name="connsiteX5" fmla="*/ 55646 w 838017"/>
                    <a:gd name="connsiteY5" fmla="*/ 425743 h 675821"/>
                    <a:gd name="connsiteX6" fmla="*/ 66792 w 838017"/>
                    <a:gd name="connsiteY6" fmla="*/ 404560 h 675821"/>
                    <a:gd name="connsiteX7" fmla="*/ 112907 w 838017"/>
                    <a:gd name="connsiteY7" fmla="*/ 377164 h 675821"/>
                    <a:gd name="connsiteX8" fmla="*/ 269211 w 838017"/>
                    <a:gd name="connsiteY8" fmla="*/ 342814 h 675821"/>
                    <a:gd name="connsiteX9" fmla="*/ 382846 w 838017"/>
                    <a:gd name="connsiteY9" fmla="*/ 271062 h 675821"/>
                    <a:gd name="connsiteX10" fmla="*/ 503642 w 838017"/>
                    <a:gd name="connsiteY10" fmla="*/ 130311 h 675821"/>
                    <a:gd name="connsiteX11" fmla="*/ 569841 w 838017"/>
                    <a:gd name="connsiteY11" fmla="*/ 53175 h 675821"/>
                    <a:gd name="connsiteX12" fmla="*/ 784843 w 838017"/>
                    <a:gd name="connsiteY12" fmla="*/ 36770 h 675821"/>
                    <a:gd name="connsiteX13" fmla="*/ 801247 w 838017"/>
                    <a:gd name="connsiteY13" fmla="*/ 251772 h 675821"/>
                    <a:gd name="connsiteX14" fmla="*/ 681089 w 838017"/>
                    <a:gd name="connsiteY14" fmla="*/ 391780 h 675821"/>
                    <a:gd name="connsiteX15" fmla="*/ 673163 w 838017"/>
                    <a:gd name="connsiteY15" fmla="*/ 404611 h 675821"/>
                    <a:gd name="connsiteX16" fmla="*/ 617412 w 838017"/>
                    <a:gd name="connsiteY16" fmla="*/ 465976 h 675821"/>
                    <a:gd name="connsiteX17" fmla="*/ 602855 w 838017"/>
                    <a:gd name="connsiteY17" fmla="*/ 482938 h 675821"/>
                    <a:gd name="connsiteX18" fmla="*/ 602376 w 838017"/>
                    <a:gd name="connsiteY18" fmla="*/ 482526 h 675821"/>
                    <a:gd name="connsiteX19" fmla="*/ 509362 w 838017"/>
                    <a:gd name="connsiteY19" fmla="*/ 584907 h 675821"/>
                    <a:gd name="connsiteX20" fmla="*/ 503806 w 838017"/>
                    <a:gd name="connsiteY20" fmla="*/ 589185 h 675821"/>
                    <a:gd name="connsiteX21" fmla="*/ 503527 w 838017"/>
                    <a:gd name="connsiteY21" fmla="*/ 589400 h 675821"/>
                    <a:gd name="connsiteX22" fmla="*/ 488983 w 838017"/>
                    <a:gd name="connsiteY22" fmla="*/ 600075 h 675821"/>
                    <a:gd name="connsiteX23" fmla="*/ 484229 w 838017"/>
                    <a:gd name="connsiteY23" fmla="*/ 603564 h 675821"/>
                    <a:gd name="connsiteX24" fmla="*/ 353095 w 838017"/>
                    <a:gd name="connsiteY24" fmla="*/ 668557 h 675821"/>
                    <a:gd name="connsiteX25" fmla="*/ 274455 w 838017"/>
                    <a:gd name="connsiteY25" fmla="*/ 648193 h 675821"/>
                    <a:gd name="connsiteX26" fmla="*/ 271614 w 838017"/>
                    <a:gd name="connsiteY26" fmla="*/ 636113 h 675821"/>
                    <a:gd name="connsiteX27" fmla="*/ 211767 w 838017"/>
                    <a:gd name="connsiteY27" fmla="*/ 663394 h 675821"/>
                    <a:gd name="connsiteX28" fmla="*/ 122366 w 838017"/>
                    <a:gd name="connsiteY28" fmla="*/ 640886 h 675821"/>
                    <a:gd name="connsiteX29" fmla="*/ 122875 w 838017"/>
                    <a:gd name="connsiteY29" fmla="*/ 601528 h 675821"/>
                    <a:gd name="connsiteX30" fmla="*/ 83777 w 838017"/>
                    <a:gd name="connsiteY30" fmla="*/ 610120 h 675821"/>
                    <a:gd name="connsiteX31" fmla="*/ 1088 w 838017"/>
                    <a:gd name="connsiteY31" fmla="*/ 569355 h 675821"/>
                    <a:gd name="connsiteX32" fmla="*/ 1806 w 838017"/>
                    <a:gd name="connsiteY32" fmla="*/ 546257 h 675821"/>
                    <a:gd name="connsiteX0" fmla="*/ 1806 w 838017"/>
                    <a:gd name="connsiteY0" fmla="*/ 546257 h 675821"/>
                    <a:gd name="connsiteX1" fmla="*/ 12952 w 838017"/>
                    <a:gd name="connsiteY1" fmla="*/ 525074 h 675821"/>
                    <a:gd name="connsiteX2" fmla="*/ 59067 w 838017"/>
                    <a:gd name="connsiteY2" fmla="*/ 497678 h 675821"/>
                    <a:gd name="connsiteX3" fmla="*/ 100244 w 838017"/>
                    <a:gd name="connsiteY3" fmla="*/ 488628 h 675821"/>
                    <a:gd name="connsiteX4" fmla="*/ 54928 w 838017"/>
                    <a:gd name="connsiteY4" fmla="*/ 448841 h 675821"/>
                    <a:gd name="connsiteX5" fmla="*/ 55646 w 838017"/>
                    <a:gd name="connsiteY5" fmla="*/ 425743 h 675821"/>
                    <a:gd name="connsiteX6" fmla="*/ 66792 w 838017"/>
                    <a:gd name="connsiteY6" fmla="*/ 404560 h 675821"/>
                    <a:gd name="connsiteX7" fmla="*/ 112907 w 838017"/>
                    <a:gd name="connsiteY7" fmla="*/ 377164 h 675821"/>
                    <a:gd name="connsiteX8" fmla="*/ 269211 w 838017"/>
                    <a:gd name="connsiteY8" fmla="*/ 342814 h 675821"/>
                    <a:gd name="connsiteX9" fmla="*/ 382846 w 838017"/>
                    <a:gd name="connsiteY9" fmla="*/ 271062 h 675821"/>
                    <a:gd name="connsiteX10" fmla="*/ 503642 w 838017"/>
                    <a:gd name="connsiteY10" fmla="*/ 130311 h 675821"/>
                    <a:gd name="connsiteX11" fmla="*/ 569841 w 838017"/>
                    <a:gd name="connsiteY11" fmla="*/ 53175 h 675821"/>
                    <a:gd name="connsiteX12" fmla="*/ 784843 w 838017"/>
                    <a:gd name="connsiteY12" fmla="*/ 36770 h 675821"/>
                    <a:gd name="connsiteX13" fmla="*/ 801247 w 838017"/>
                    <a:gd name="connsiteY13" fmla="*/ 251772 h 675821"/>
                    <a:gd name="connsiteX14" fmla="*/ 681089 w 838017"/>
                    <a:gd name="connsiteY14" fmla="*/ 391780 h 675821"/>
                    <a:gd name="connsiteX15" fmla="*/ 673163 w 838017"/>
                    <a:gd name="connsiteY15" fmla="*/ 404611 h 675821"/>
                    <a:gd name="connsiteX16" fmla="*/ 617412 w 838017"/>
                    <a:gd name="connsiteY16" fmla="*/ 465976 h 675821"/>
                    <a:gd name="connsiteX17" fmla="*/ 602855 w 838017"/>
                    <a:gd name="connsiteY17" fmla="*/ 482938 h 675821"/>
                    <a:gd name="connsiteX18" fmla="*/ 509362 w 838017"/>
                    <a:gd name="connsiteY18" fmla="*/ 584907 h 675821"/>
                    <a:gd name="connsiteX19" fmla="*/ 503806 w 838017"/>
                    <a:gd name="connsiteY19" fmla="*/ 589185 h 675821"/>
                    <a:gd name="connsiteX20" fmla="*/ 503527 w 838017"/>
                    <a:gd name="connsiteY20" fmla="*/ 589400 h 675821"/>
                    <a:gd name="connsiteX21" fmla="*/ 488983 w 838017"/>
                    <a:gd name="connsiteY21" fmla="*/ 600075 h 675821"/>
                    <a:gd name="connsiteX22" fmla="*/ 484229 w 838017"/>
                    <a:gd name="connsiteY22" fmla="*/ 603564 h 675821"/>
                    <a:gd name="connsiteX23" fmla="*/ 353095 w 838017"/>
                    <a:gd name="connsiteY23" fmla="*/ 668557 h 675821"/>
                    <a:gd name="connsiteX24" fmla="*/ 274455 w 838017"/>
                    <a:gd name="connsiteY24" fmla="*/ 648193 h 675821"/>
                    <a:gd name="connsiteX25" fmla="*/ 271614 w 838017"/>
                    <a:gd name="connsiteY25" fmla="*/ 636113 h 675821"/>
                    <a:gd name="connsiteX26" fmla="*/ 211767 w 838017"/>
                    <a:gd name="connsiteY26" fmla="*/ 663394 h 675821"/>
                    <a:gd name="connsiteX27" fmla="*/ 122366 w 838017"/>
                    <a:gd name="connsiteY27" fmla="*/ 640886 h 675821"/>
                    <a:gd name="connsiteX28" fmla="*/ 122875 w 838017"/>
                    <a:gd name="connsiteY28" fmla="*/ 601528 h 675821"/>
                    <a:gd name="connsiteX29" fmla="*/ 83777 w 838017"/>
                    <a:gd name="connsiteY29" fmla="*/ 610120 h 675821"/>
                    <a:gd name="connsiteX30" fmla="*/ 1088 w 838017"/>
                    <a:gd name="connsiteY30" fmla="*/ 569355 h 675821"/>
                    <a:gd name="connsiteX31" fmla="*/ 1806 w 838017"/>
                    <a:gd name="connsiteY31" fmla="*/ 546257 h 675821"/>
                    <a:gd name="connsiteX0" fmla="*/ 1806 w 838017"/>
                    <a:gd name="connsiteY0" fmla="*/ 546257 h 675821"/>
                    <a:gd name="connsiteX1" fmla="*/ 12952 w 838017"/>
                    <a:gd name="connsiteY1" fmla="*/ 525074 h 675821"/>
                    <a:gd name="connsiteX2" fmla="*/ 59067 w 838017"/>
                    <a:gd name="connsiteY2" fmla="*/ 497678 h 675821"/>
                    <a:gd name="connsiteX3" fmla="*/ 100244 w 838017"/>
                    <a:gd name="connsiteY3" fmla="*/ 488628 h 675821"/>
                    <a:gd name="connsiteX4" fmla="*/ 54928 w 838017"/>
                    <a:gd name="connsiteY4" fmla="*/ 448841 h 675821"/>
                    <a:gd name="connsiteX5" fmla="*/ 55646 w 838017"/>
                    <a:gd name="connsiteY5" fmla="*/ 425743 h 675821"/>
                    <a:gd name="connsiteX6" fmla="*/ 66792 w 838017"/>
                    <a:gd name="connsiteY6" fmla="*/ 404560 h 675821"/>
                    <a:gd name="connsiteX7" fmla="*/ 112907 w 838017"/>
                    <a:gd name="connsiteY7" fmla="*/ 377164 h 675821"/>
                    <a:gd name="connsiteX8" fmla="*/ 269211 w 838017"/>
                    <a:gd name="connsiteY8" fmla="*/ 342814 h 675821"/>
                    <a:gd name="connsiteX9" fmla="*/ 382846 w 838017"/>
                    <a:gd name="connsiteY9" fmla="*/ 271062 h 675821"/>
                    <a:gd name="connsiteX10" fmla="*/ 503642 w 838017"/>
                    <a:gd name="connsiteY10" fmla="*/ 130311 h 675821"/>
                    <a:gd name="connsiteX11" fmla="*/ 569841 w 838017"/>
                    <a:gd name="connsiteY11" fmla="*/ 53175 h 675821"/>
                    <a:gd name="connsiteX12" fmla="*/ 784843 w 838017"/>
                    <a:gd name="connsiteY12" fmla="*/ 36770 h 675821"/>
                    <a:gd name="connsiteX13" fmla="*/ 801247 w 838017"/>
                    <a:gd name="connsiteY13" fmla="*/ 251772 h 675821"/>
                    <a:gd name="connsiteX14" fmla="*/ 681089 w 838017"/>
                    <a:gd name="connsiteY14" fmla="*/ 391780 h 675821"/>
                    <a:gd name="connsiteX15" fmla="*/ 673163 w 838017"/>
                    <a:gd name="connsiteY15" fmla="*/ 404611 h 675821"/>
                    <a:gd name="connsiteX16" fmla="*/ 617412 w 838017"/>
                    <a:gd name="connsiteY16" fmla="*/ 465976 h 675821"/>
                    <a:gd name="connsiteX17" fmla="*/ 602855 w 838017"/>
                    <a:gd name="connsiteY17" fmla="*/ 482938 h 675821"/>
                    <a:gd name="connsiteX18" fmla="*/ 509362 w 838017"/>
                    <a:gd name="connsiteY18" fmla="*/ 584907 h 675821"/>
                    <a:gd name="connsiteX19" fmla="*/ 503806 w 838017"/>
                    <a:gd name="connsiteY19" fmla="*/ 589185 h 675821"/>
                    <a:gd name="connsiteX20" fmla="*/ 488983 w 838017"/>
                    <a:gd name="connsiteY20" fmla="*/ 600075 h 675821"/>
                    <a:gd name="connsiteX21" fmla="*/ 484229 w 838017"/>
                    <a:gd name="connsiteY21" fmla="*/ 603564 h 675821"/>
                    <a:gd name="connsiteX22" fmla="*/ 353095 w 838017"/>
                    <a:gd name="connsiteY22" fmla="*/ 668557 h 675821"/>
                    <a:gd name="connsiteX23" fmla="*/ 274455 w 838017"/>
                    <a:gd name="connsiteY23" fmla="*/ 648193 h 675821"/>
                    <a:gd name="connsiteX24" fmla="*/ 271614 w 838017"/>
                    <a:gd name="connsiteY24" fmla="*/ 636113 h 675821"/>
                    <a:gd name="connsiteX25" fmla="*/ 211767 w 838017"/>
                    <a:gd name="connsiteY25" fmla="*/ 663394 h 675821"/>
                    <a:gd name="connsiteX26" fmla="*/ 122366 w 838017"/>
                    <a:gd name="connsiteY26" fmla="*/ 640886 h 675821"/>
                    <a:gd name="connsiteX27" fmla="*/ 122875 w 838017"/>
                    <a:gd name="connsiteY27" fmla="*/ 601528 h 675821"/>
                    <a:gd name="connsiteX28" fmla="*/ 83777 w 838017"/>
                    <a:gd name="connsiteY28" fmla="*/ 610120 h 675821"/>
                    <a:gd name="connsiteX29" fmla="*/ 1088 w 838017"/>
                    <a:gd name="connsiteY29" fmla="*/ 569355 h 675821"/>
                    <a:gd name="connsiteX30" fmla="*/ 1806 w 838017"/>
                    <a:gd name="connsiteY30" fmla="*/ 546257 h 675821"/>
                    <a:gd name="connsiteX0" fmla="*/ 1806 w 838017"/>
                    <a:gd name="connsiteY0" fmla="*/ 546257 h 675821"/>
                    <a:gd name="connsiteX1" fmla="*/ 12952 w 838017"/>
                    <a:gd name="connsiteY1" fmla="*/ 525074 h 675821"/>
                    <a:gd name="connsiteX2" fmla="*/ 59067 w 838017"/>
                    <a:gd name="connsiteY2" fmla="*/ 497678 h 675821"/>
                    <a:gd name="connsiteX3" fmla="*/ 100244 w 838017"/>
                    <a:gd name="connsiteY3" fmla="*/ 488628 h 675821"/>
                    <a:gd name="connsiteX4" fmla="*/ 54928 w 838017"/>
                    <a:gd name="connsiteY4" fmla="*/ 448841 h 675821"/>
                    <a:gd name="connsiteX5" fmla="*/ 55646 w 838017"/>
                    <a:gd name="connsiteY5" fmla="*/ 425743 h 675821"/>
                    <a:gd name="connsiteX6" fmla="*/ 66792 w 838017"/>
                    <a:gd name="connsiteY6" fmla="*/ 404560 h 675821"/>
                    <a:gd name="connsiteX7" fmla="*/ 112907 w 838017"/>
                    <a:gd name="connsiteY7" fmla="*/ 377164 h 675821"/>
                    <a:gd name="connsiteX8" fmla="*/ 269211 w 838017"/>
                    <a:gd name="connsiteY8" fmla="*/ 342814 h 675821"/>
                    <a:gd name="connsiteX9" fmla="*/ 382846 w 838017"/>
                    <a:gd name="connsiteY9" fmla="*/ 271062 h 675821"/>
                    <a:gd name="connsiteX10" fmla="*/ 503642 w 838017"/>
                    <a:gd name="connsiteY10" fmla="*/ 130311 h 675821"/>
                    <a:gd name="connsiteX11" fmla="*/ 569841 w 838017"/>
                    <a:gd name="connsiteY11" fmla="*/ 53175 h 675821"/>
                    <a:gd name="connsiteX12" fmla="*/ 784843 w 838017"/>
                    <a:gd name="connsiteY12" fmla="*/ 36770 h 675821"/>
                    <a:gd name="connsiteX13" fmla="*/ 801247 w 838017"/>
                    <a:gd name="connsiteY13" fmla="*/ 251772 h 675821"/>
                    <a:gd name="connsiteX14" fmla="*/ 681089 w 838017"/>
                    <a:gd name="connsiteY14" fmla="*/ 391780 h 675821"/>
                    <a:gd name="connsiteX15" fmla="*/ 617412 w 838017"/>
                    <a:gd name="connsiteY15" fmla="*/ 465976 h 675821"/>
                    <a:gd name="connsiteX16" fmla="*/ 602855 w 838017"/>
                    <a:gd name="connsiteY16" fmla="*/ 482938 h 675821"/>
                    <a:gd name="connsiteX17" fmla="*/ 509362 w 838017"/>
                    <a:gd name="connsiteY17" fmla="*/ 584907 h 675821"/>
                    <a:gd name="connsiteX18" fmla="*/ 503806 w 838017"/>
                    <a:gd name="connsiteY18" fmla="*/ 589185 h 675821"/>
                    <a:gd name="connsiteX19" fmla="*/ 488983 w 838017"/>
                    <a:gd name="connsiteY19" fmla="*/ 600075 h 675821"/>
                    <a:gd name="connsiteX20" fmla="*/ 484229 w 838017"/>
                    <a:gd name="connsiteY20" fmla="*/ 603564 h 675821"/>
                    <a:gd name="connsiteX21" fmla="*/ 353095 w 838017"/>
                    <a:gd name="connsiteY21" fmla="*/ 668557 h 675821"/>
                    <a:gd name="connsiteX22" fmla="*/ 274455 w 838017"/>
                    <a:gd name="connsiteY22" fmla="*/ 648193 h 675821"/>
                    <a:gd name="connsiteX23" fmla="*/ 271614 w 838017"/>
                    <a:gd name="connsiteY23" fmla="*/ 636113 h 675821"/>
                    <a:gd name="connsiteX24" fmla="*/ 211767 w 838017"/>
                    <a:gd name="connsiteY24" fmla="*/ 663394 h 675821"/>
                    <a:gd name="connsiteX25" fmla="*/ 122366 w 838017"/>
                    <a:gd name="connsiteY25" fmla="*/ 640886 h 675821"/>
                    <a:gd name="connsiteX26" fmla="*/ 122875 w 838017"/>
                    <a:gd name="connsiteY26" fmla="*/ 601528 h 675821"/>
                    <a:gd name="connsiteX27" fmla="*/ 83777 w 838017"/>
                    <a:gd name="connsiteY27" fmla="*/ 610120 h 675821"/>
                    <a:gd name="connsiteX28" fmla="*/ 1088 w 838017"/>
                    <a:gd name="connsiteY28" fmla="*/ 569355 h 675821"/>
                    <a:gd name="connsiteX29" fmla="*/ 1806 w 838017"/>
                    <a:gd name="connsiteY29" fmla="*/ 546257 h 675821"/>
                    <a:gd name="connsiteX0" fmla="*/ 1806 w 838017"/>
                    <a:gd name="connsiteY0" fmla="*/ 546257 h 675821"/>
                    <a:gd name="connsiteX1" fmla="*/ 12952 w 838017"/>
                    <a:gd name="connsiteY1" fmla="*/ 525074 h 675821"/>
                    <a:gd name="connsiteX2" fmla="*/ 59067 w 838017"/>
                    <a:gd name="connsiteY2" fmla="*/ 497678 h 675821"/>
                    <a:gd name="connsiteX3" fmla="*/ 100244 w 838017"/>
                    <a:gd name="connsiteY3" fmla="*/ 488628 h 675821"/>
                    <a:gd name="connsiteX4" fmla="*/ 54928 w 838017"/>
                    <a:gd name="connsiteY4" fmla="*/ 448841 h 675821"/>
                    <a:gd name="connsiteX5" fmla="*/ 55646 w 838017"/>
                    <a:gd name="connsiteY5" fmla="*/ 425743 h 675821"/>
                    <a:gd name="connsiteX6" fmla="*/ 66792 w 838017"/>
                    <a:gd name="connsiteY6" fmla="*/ 404560 h 675821"/>
                    <a:gd name="connsiteX7" fmla="*/ 112907 w 838017"/>
                    <a:gd name="connsiteY7" fmla="*/ 377164 h 675821"/>
                    <a:gd name="connsiteX8" fmla="*/ 269211 w 838017"/>
                    <a:gd name="connsiteY8" fmla="*/ 342814 h 675821"/>
                    <a:gd name="connsiteX9" fmla="*/ 382846 w 838017"/>
                    <a:gd name="connsiteY9" fmla="*/ 271062 h 675821"/>
                    <a:gd name="connsiteX10" fmla="*/ 503642 w 838017"/>
                    <a:gd name="connsiteY10" fmla="*/ 130311 h 675821"/>
                    <a:gd name="connsiteX11" fmla="*/ 569841 w 838017"/>
                    <a:gd name="connsiteY11" fmla="*/ 53175 h 675821"/>
                    <a:gd name="connsiteX12" fmla="*/ 784843 w 838017"/>
                    <a:gd name="connsiteY12" fmla="*/ 36770 h 675821"/>
                    <a:gd name="connsiteX13" fmla="*/ 801247 w 838017"/>
                    <a:gd name="connsiteY13" fmla="*/ 251772 h 675821"/>
                    <a:gd name="connsiteX14" fmla="*/ 681089 w 838017"/>
                    <a:gd name="connsiteY14" fmla="*/ 391780 h 675821"/>
                    <a:gd name="connsiteX15" fmla="*/ 617412 w 838017"/>
                    <a:gd name="connsiteY15" fmla="*/ 465976 h 675821"/>
                    <a:gd name="connsiteX16" fmla="*/ 509362 w 838017"/>
                    <a:gd name="connsiteY16" fmla="*/ 584907 h 675821"/>
                    <a:gd name="connsiteX17" fmla="*/ 503806 w 838017"/>
                    <a:gd name="connsiteY17" fmla="*/ 589185 h 675821"/>
                    <a:gd name="connsiteX18" fmla="*/ 488983 w 838017"/>
                    <a:gd name="connsiteY18" fmla="*/ 600075 h 675821"/>
                    <a:gd name="connsiteX19" fmla="*/ 484229 w 838017"/>
                    <a:gd name="connsiteY19" fmla="*/ 603564 h 675821"/>
                    <a:gd name="connsiteX20" fmla="*/ 353095 w 838017"/>
                    <a:gd name="connsiteY20" fmla="*/ 668557 h 675821"/>
                    <a:gd name="connsiteX21" fmla="*/ 274455 w 838017"/>
                    <a:gd name="connsiteY21" fmla="*/ 648193 h 675821"/>
                    <a:gd name="connsiteX22" fmla="*/ 271614 w 838017"/>
                    <a:gd name="connsiteY22" fmla="*/ 636113 h 675821"/>
                    <a:gd name="connsiteX23" fmla="*/ 211767 w 838017"/>
                    <a:gd name="connsiteY23" fmla="*/ 663394 h 675821"/>
                    <a:gd name="connsiteX24" fmla="*/ 122366 w 838017"/>
                    <a:gd name="connsiteY24" fmla="*/ 640886 h 675821"/>
                    <a:gd name="connsiteX25" fmla="*/ 122875 w 838017"/>
                    <a:gd name="connsiteY25" fmla="*/ 601528 h 675821"/>
                    <a:gd name="connsiteX26" fmla="*/ 83777 w 838017"/>
                    <a:gd name="connsiteY26" fmla="*/ 610120 h 675821"/>
                    <a:gd name="connsiteX27" fmla="*/ 1088 w 838017"/>
                    <a:gd name="connsiteY27" fmla="*/ 569355 h 675821"/>
                    <a:gd name="connsiteX28" fmla="*/ 1806 w 838017"/>
                    <a:gd name="connsiteY28" fmla="*/ 546257 h 675821"/>
                    <a:gd name="connsiteX0" fmla="*/ 1806 w 807142"/>
                    <a:gd name="connsiteY0" fmla="*/ 533210 h 662774"/>
                    <a:gd name="connsiteX1" fmla="*/ 12952 w 807142"/>
                    <a:gd name="connsiteY1" fmla="*/ 512027 h 662774"/>
                    <a:gd name="connsiteX2" fmla="*/ 59067 w 807142"/>
                    <a:gd name="connsiteY2" fmla="*/ 484631 h 662774"/>
                    <a:gd name="connsiteX3" fmla="*/ 100244 w 807142"/>
                    <a:gd name="connsiteY3" fmla="*/ 475581 h 662774"/>
                    <a:gd name="connsiteX4" fmla="*/ 54928 w 807142"/>
                    <a:gd name="connsiteY4" fmla="*/ 435794 h 662774"/>
                    <a:gd name="connsiteX5" fmla="*/ 55646 w 807142"/>
                    <a:gd name="connsiteY5" fmla="*/ 412696 h 662774"/>
                    <a:gd name="connsiteX6" fmla="*/ 66792 w 807142"/>
                    <a:gd name="connsiteY6" fmla="*/ 391513 h 662774"/>
                    <a:gd name="connsiteX7" fmla="*/ 112907 w 807142"/>
                    <a:gd name="connsiteY7" fmla="*/ 364117 h 662774"/>
                    <a:gd name="connsiteX8" fmla="*/ 269211 w 807142"/>
                    <a:gd name="connsiteY8" fmla="*/ 329767 h 662774"/>
                    <a:gd name="connsiteX9" fmla="*/ 382846 w 807142"/>
                    <a:gd name="connsiteY9" fmla="*/ 258015 h 662774"/>
                    <a:gd name="connsiteX10" fmla="*/ 503642 w 807142"/>
                    <a:gd name="connsiteY10" fmla="*/ 117264 h 662774"/>
                    <a:gd name="connsiteX11" fmla="*/ 569841 w 807142"/>
                    <a:gd name="connsiteY11" fmla="*/ 40128 h 662774"/>
                    <a:gd name="connsiteX12" fmla="*/ 784843 w 807142"/>
                    <a:gd name="connsiteY12" fmla="*/ 23723 h 662774"/>
                    <a:gd name="connsiteX13" fmla="*/ 763211 w 807142"/>
                    <a:gd name="connsiteY13" fmla="*/ 165718 h 662774"/>
                    <a:gd name="connsiteX14" fmla="*/ 681089 w 807142"/>
                    <a:gd name="connsiteY14" fmla="*/ 378733 h 662774"/>
                    <a:gd name="connsiteX15" fmla="*/ 617412 w 807142"/>
                    <a:gd name="connsiteY15" fmla="*/ 452929 h 662774"/>
                    <a:gd name="connsiteX16" fmla="*/ 509362 w 807142"/>
                    <a:gd name="connsiteY16" fmla="*/ 571860 h 662774"/>
                    <a:gd name="connsiteX17" fmla="*/ 503806 w 807142"/>
                    <a:gd name="connsiteY17" fmla="*/ 576138 h 662774"/>
                    <a:gd name="connsiteX18" fmla="*/ 488983 w 807142"/>
                    <a:gd name="connsiteY18" fmla="*/ 587028 h 662774"/>
                    <a:gd name="connsiteX19" fmla="*/ 484229 w 807142"/>
                    <a:gd name="connsiteY19" fmla="*/ 590517 h 662774"/>
                    <a:gd name="connsiteX20" fmla="*/ 353095 w 807142"/>
                    <a:gd name="connsiteY20" fmla="*/ 655510 h 662774"/>
                    <a:gd name="connsiteX21" fmla="*/ 274455 w 807142"/>
                    <a:gd name="connsiteY21" fmla="*/ 635146 h 662774"/>
                    <a:gd name="connsiteX22" fmla="*/ 271614 w 807142"/>
                    <a:gd name="connsiteY22" fmla="*/ 623066 h 662774"/>
                    <a:gd name="connsiteX23" fmla="*/ 211767 w 807142"/>
                    <a:gd name="connsiteY23" fmla="*/ 650347 h 662774"/>
                    <a:gd name="connsiteX24" fmla="*/ 122366 w 807142"/>
                    <a:gd name="connsiteY24" fmla="*/ 627839 h 662774"/>
                    <a:gd name="connsiteX25" fmla="*/ 122875 w 807142"/>
                    <a:gd name="connsiteY25" fmla="*/ 588481 h 662774"/>
                    <a:gd name="connsiteX26" fmla="*/ 83777 w 807142"/>
                    <a:gd name="connsiteY26" fmla="*/ 597073 h 662774"/>
                    <a:gd name="connsiteX27" fmla="*/ 1088 w 807142"/>
                    <a:gd name="connsiteY27" fmla="*/ 556308 h 662774"/>
                    <a:gd name="connsiteX28" fmla="*/ 1806 w 807142"/>
                    <a:gd name="connsiteY28" fmla="*/ 533210 h 6627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807142" h="662774">
                      <a:moveTo>
                        <a:pt x="1806" y="533210"/>
                      </a:moveTo>
                      <a:cubicBezTo>
                        <a:pt x="3887" y="525701"/>
                        <a:pt x="7706" y="518512"/>
                        <a:pt x="12952" y="512027"/>
                      </a:cubicBezTo>
                      <a:cubicBezTo>
                        <a:pt x="23444" y="499056"/>
                        <a:pt x="39645" y="488899"/>
                        <a:pt x="59067" y="484631"/>
                      </a:cubicBezTo>
                      <a:lnTo>
                        <a:pt x="100244" y="475581"/>
                      </a:lnTo>
                      <a:cubicBezTo>
                        <a:pt x="77229" y="471323"/>
                        <a:pt x="59450" y="456368"/>
                        <a:pt x="54928" y="435794"/>
                      </a:cubicBezTo>
                      <a:cubicBezTo>
                        <a:pt x="53222" y="428032"/>
                        <a:pt x="53565" y="420204"/>
                        <a:pt x="55646" y="412696"/>
                      </a:cubicBezTo>
                      <a:cubicBezTo>
                        <a:pt x="57727" y="405188"/>
                        <a:pt x="61546" y="397998"/>
                        <a:pt x="66792" y="391513"/>
                      </a:cubicBezTo>
                      <a:cubicBezTo>
                        <a:pt x="77284" y="378542"/>
                        <a:pt x="93485" y="368385"/>
                        <a:pt x="112907" y="364117"/>
                      </a:cubicBezTo>
                      <a:lnTo>
                        <a:pt x="269211" y="329767"/>
                      </a:lnTo>
                      <a:lnTo>
                        <a:pt x="382846" y="258015"/>
                      </a:lnTo>
                      <a:lnTo>
                        <a:pt x="503642" y="117264"/>
                      </a:lnTo>
                      <a:lnTo>
                        <a:pt x="569841" y="40128"/>
                      </a:lnTo>
                      <a:cubicBezTo>
                        <a:pt x="624682" y="-23773"/>
                        <a:pt x="752615" y="2791"/>
                        <a:pt x="784843" y="23723"/>
                      </a:cubicBezTo>
                      <a:cubicBezTo>
                        <a:pt x="817071" y="44655"/>
                        <a:pt x="818052" y="101817"/>
                        <a:pt x="763211" y="165718"/>
                      </a:cubicBezTo>
                      <a:lnTo>
                        <a:pt x="681089" y="378733"/>
                      </a:lnTo>
                      <a:lnTo>
                        <a:pt x="617412" y="452929"/>
                      </a:lnTo>
                      <a:lnTo>
                        <a:pt x="509362" y="571860"/>
                      </a:lnTo>
                      <a:lnTo>
                        <a:pt x="503806" y="576138"/>
                      </a:lnTo>
                      <a:lnTo>
                        <a:pt x="488983" y="587028"/>
                      </a:lnTo>
                      <a:cubicBezTo>
                        <a:pt x="487735" y="588688"/>
                        <a:pt x="486011" y="589635"/>
                        <a:pt x="484229" y="590517"/>
                      </a:cubicBezTo>
                      <a:lnTo>
                        <a:pt x="353095" y="655510"/>
                      </a:lnTo>
                      <a:cubicBezTo>
                        <a:pt x="322704" y="670573"/>
                        <a:pt x="287495" y="661456"/>
                        <a:pt x="274455" y="635146"/>
                      </a:cubicBezTo>
                      <a:lnTo>
                        <a:pt x="271614" y="623066"/>
                      </a:lnTo>
                      <a:lnTo>
                        <a:pt x="211767" y="650347"/>
                      </a:lnTo>
                      <a:cubicBezTo>
                        <a:pt x="175579" y="666844"/>
                        <a:pt x="135552" y="656767"/>
                        <a:pt x="122366" y="627839"/>
                      </a:cubicBezTo>
                      <a:cubicBezTo>
                        <a:pt x="116659" y="615321"/>
                        <a:pt x="116914" y="601324"/>
                        <a:pt x="122875" y="588481"/>
                      </a:cubicBezTo>
                      <a:lnTo>
                        <a:pt x="83777" y="597073"/>
                      </a:lnTo>
                      <a:cubicBezTo>
                        <a:pt x="44933" y="605609"/>
                        <a:pt x="7912" y="587358"/>
                        <a:pt x="1088" y="556308"/>
                      </a:cubicBezTo>
                      <a:cubicBezTo>
                        <a:pt x="-618" y="548546"/>
                        <a:pt x="-275" y="540718"/>
                        <a:pt x="1806" y="533210"/>
                      </a:cubicBezTo>
                      <a:close/>
                    </a:path>
                  </a:pathLst>
                </a:cu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77" name="台形 476"/>
                <p:cNvSpPr/>
                <p:nvPr/>
              </p:nvSpPr>
              <p:spPr>
                <a:xfrm rot="18630013">
                  <a:off x="5323743" y="3331508"/>
                  <a:ext cx="164441" cy="82927"/>
                </a:xfrm>
                <a:prstGeom prst="trapezoid">
                  <a:avLst>
                    <a:gd name="adj" fmla="val 13602"/>
                  </a:avLst>
                </a:prstGeom>
                <a:solidFill>
                  <a:sysClr val="windowText" lastClr="000000">
                    <a:lumMod val="65000"/>
                    <a:lumOff val="3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78" name="片側の 2 つの角を丸めた四角形 187"/>
                <p:cNvSpPr/>
                <p:nvPr/>
              </p:nvSpPr>
              <p:spPr>
                <a:xfrm rot="7813992">
                  <a:off x="5271993" y="3426164"/>
                  <a:ext cx="518234" cy="550578"/>
                </a:xfrm>
                <a:custGeom>
                  <a:avLst/>
                  <a:gdLst>
                    <a:gd name="connsiteX0" fmla="*/ 0 w 1063104"/>
                    <a:gd name="connsiteY0" fmla="*/ 1052410 h 1052410"/>
                    <a:gd name="connsiteX1" fmla="*/ 0 w 1063104"/>
                    <a:gd name="connsiteY1" fmla="*/ 176226 h 1052410"/>
                    <a:gd name="connsiteX2" fmla="*/ 150808 w 1063104"/>
                    <a:gd name="connsiteY2" fmla="*/ 11014 h 1052410"/>
                    <a:gd name="connsiteX3" fmla="*/ 246169 w 1063104"/>
                    <a:gd name="connsiteY3" fmla="*/ 1035 h 1052410"/>
                    <a:gd name="connsiteX4" fmla="*/ 1063104 w 1063104"/>
                    <a:gd name="connsiteY4" fmla="*/ 71514 h 1052410"/>
                    <a:gd name="connsiteX5" fmla="*/ 1046550 w 1063104"/>
                    <a:gd name="connsiteY5" fmla="*/ 232365 h 1052410"/>
                    <a:gd name="connsiteX6" fmla="*/ 1034270 w 1063104"/>
                    <a:gd name="connsiteY6" fmla="*/ 405740 h 1052410"/>
                    <a:gd name="connsiteX7" fmla="*/ 337710 w 1063104"/>
                    <a:gd name="connsiteY7" fmla="*/ 345647 h 1052410"/>
                    <a:gd name="connsiteX8" fmla="*/ 337709 w 1063104"/>
                    <a:gd name="connsiteY8" fmla="*/ 1052410 h 1052410"/>
                    <a:gd name="connsiteX9" fmla="*/ 0 w 1063104"/>
                    <a:gd name="connsiteY9" fmla="*/ 1052410 h 1052410"/>
                    <a:gd name="connsiteX0" fmla="*/ 1046550 w 1137990"/>
                    <a:gd name="connsiteY0" fmla="*/ 232365 h 1052410"/>
                    <a:gd name="connsiteX1" fmla="*/ 1034270 w 1137990"/>
                    <a:gd name="connsiteY1" fmla="*/ 405740 h 1052410"/>
                    <a:gd name="connsiteX2" fmla="*/ 337710 w 1137990"/>
                    <a:gd name="connsiteY2" fmla="*/ 345647 h 1052410"/>
                    <a:gd name="connsiteX3" fmla="*/ 337709 w 1137990"/>
                    <a:gd name="connsiteY3" fmla="*/ 1052410 h 1052410"/>
                    <a:gd name="connsiteX4" fmla="*/ 0 w 1137990"/>
                    <a:gd name="connsiteY4" fmla="*/ 1052410 h 1052410"/>
                    <a:gd name="connsiteX5" fmla="*/ 0 w 1137990"/>
                    <a:gd name="connsiteY5" fmla="*/ 176226 h 1052410"/>
                    <a:gd name="connsiteX6" fmla="*/ 150808 w 1137990"/>
                    <a:gd name="connsiteY6" fmla="*/ 11014 h 1052410"/>
                    <a:gd name="connsiteX7" fmla="*/ 246169 w 1137990"/>
                    <a:gd name="connsiteY7" fmla="*/ 1035 h 1052410"/>
                    <a:gd name="connsiteX8" fmla="*/ 1063104 w 1137990"/>
                    <a:gd name="connsiteY8" fmla="*/ 71514 h 1052410"/>
                    <a:gd name="connsiteX9" fmla="*/ 1137990 w 1137990"/>
                    <a:gd name="connsiteY9" fmla="*/ 323805 h 1052410"/>
                    <a:gd name="connsiteX0" fmla="*/ 1046550 w 1063104"/>
                    <a:gd name="connsiteY0" fmla="*/ 232365 h 1052410"/>
                    <a:gd name="connsiteX1" fmla="*/ 1034270 w 1063104"/>
                    <a:gd name="connsiteY1" fmla="*/ 405740 h 1052410"/>
                    <a:gd name="connsiteX2" fmla="*/ 337710 w 1063104"/>
                    <a:gd name="connsiteY2" fmla="*/ 345647 h 1052410"/>
                    <a:gd name="connsiteX3" fmla="*/ 337709 w 1063104"/>
                    <a:gd name="connsiteY3" fmla="*/ 1052410 h 1052410"/>
                    <a:gd name="connsiteX4" fmla="*/ 0 w 1063104"/>
                    <a:gd name="connsiteY4" fmla="*/ 1052410 h 1052410"/>
                    <a:gd name="connsiteX5" fmla="*/ 0 w 1063104"/>
                    <a:gd name="connsiteY5" fmla="*/ 176226 h 1052410"/>
                    <a:gd name="connsiteX6" fmla="*/ 150808 w 1063104"/>
                    <a:gd name="connsiteY6" fmla="*/ 11014 h 1052410"/>
                    <a:gd name="connsiteX7" fmla="*/ 246169 w 1063104"/>
                    <a:gd name="connsiteY7" fmla="*/ 1035 h 1052410"/>
                    <a:gd name="connsiteX8" fmla="*/ 1063104 w 1063104"/>
                    <a:gd name="connsiteY8" fmla="*/ 71514 h 1052410"/>
                    <a:gd name="connsiteX0" fmla="*/ 1034270 w 1063104"/>
                    <a:gd name="connsiteY0" fmla="*/ 405740 h 1052410"/>
                    <a:gd name="connsiteX1" fmla="*/ 337710 w 1063104"/>
                    <a:gd name="connsiteY1" fmla="*/ 345647 h 1052410"/>
                    <a:gd name="connsiteX2" fmla="*/ 337709 w 1063104"/>
                    <a:gd name="connsiteY2" fmla="*/ 1052410 h 1052410"/>
                    <a:gd name="connsiteX3" fmla="*/ 0 w 1063104"/>
                    <a:gd name="connsiteY3" fmla="*/ 1052410 h 1052410"/>
                    <a:gd name="connsiteX4" fmla="*/ 0 w 1063104"/>
                    <a:gd name="connsiteY4" fmla="*/ 176226 h 1052410"/>
                    <a:gd name="connsiteX5" fmla="*/ 150808 w 1063104"/>
                    <a:gd name="connsiteY5" fmla="*/ 11014 h 1052410"/>
                    <a:gd name="connsiteX6" fmla="*/ 246169 w 1063104"/>
                    <a:gd name="connsiteY6" fmla="*/ 1035 h 1052410"/>
                    <a:gd name="connsiteX7" fmla="*/ 1063104 w 1063104"/>
                    <a:gd name="connsiteY7" fmla="*/ 71514 h 1052410"/>
                    <a:gd name="connsiteX0" fmla="*/ 1034270 w 1034270"/>
                    <a:gd name="connsiteY0" fmla="*/ 405740 h 1052410"/>
                    <a:gd name="connsiteX1" fmla="*/ 337710 w 1034270"/>
                    <a:gd name="connsiteY1" fmla="*/ 345647 h 1052410"/>
                    <a:gd name="connsiteX2" fmla="*/ 337709 w 1034270"/>
                    <a:gd name="connsiteY2" fmla="*/ 1052410 h 1052410"/>
                    <a:gd name="connsiteX3" fmla="*/ 0 w 1034270"/>
                    <a:gd name="connsiteY3" fmla="*/ 1052410 h 1052410"/>
                    <a:gd name="connsiteX4" fmla="*/ 0 w 1034270"/>
                    <a:gd name="connsiteY4" fmla="*/ 176226 h 1052410"/>
                    <a:gd name="connsiteX5" fmla="*/ 150808 w 1034270"/>
                    <a:gd name="connsiteY5" fmla="*/ 11014 h 1052410"/>
                    <a:gd name="connsiteX6" fmla="*/ 246169 w 1034270"/>
                    <a:gd name="connsiteY6" fmla="*/ 1035 h 1052410"/>
                    <a:gd name="connsiteX7" fmla="*/ 1023728 w 1034270"/>
                    <a:gd name="connsiteY7" fmla="*/ 68231 h 1052410"/>
                    <a:gd name="connsiteX0" fmla="*/ 887504 w 1023728"/>
                    <a:gd name="connsiteY0" fmla="*/ 393501 h 1052410"/>
                    <a:gd name="connsiteX1" fmla="*/ 337710 w 1023728"/>
                    <a:gd name="connsiteY1" fmla="*/ 345647 h 1052410"/>
                    <a:gd name="connsiteX2" fmla="*/ 337709 w 1023728"/>
                    <a:gd name="connsiteY2" fmla="*/ 1052410 h 1052410"/>
                    <a:gd name="connsiteX3" fmla="*/ 0 w 1023728"/>
                    <a:gd name="connsiteY3" fmla="*/ 1052410 h 1052410"/>
                    <a:gd name="connsiteX4" fmla="*/ 0 w 1023728"/>
                    <a:gd name="connsiteY4" fmla="*/ 176226 h 1052410"/>
                    <a:gd name="connsiteX5" fmla="*/ 150808 w 1023728"/>
                    <a:gd name="connsiteY5" fmla="*/ 11014 h 1052410"/>
                    <a:gd name="connsiteX6" fmla="*/ 246169 w 1023728"/>
                    <a:gd name="connsiteY6" fmla="*/ 1035 h 1052410"/>
                    <a:gd name="connsiteX7" fmla="*/ 1023728 w 1023728"/>
                    <a:gd name="connsiteY7" fmla="*/ 68231 h 1052410"/>
                    <a:gd name="connsiteX0" fmla="*/ 887504 w 990585"/>
                    <a:gd name="connsiteY0" fmla="*/ 393501 h 1052410"/>
                    <a:gd name="connsiteX1" fmla="*/ 337710 w 990585"/>
                    <a:gd name="connsiteY1" fmla="*/ 345647 h 1052410"/>
                    <a:gd name="connsiteX2" fmla="*/ 337709 w 990585"/>
                    <a:gd name="connsiteY2" fmla="*/ 1052410 h 1052410"/>
                    <a:gd name="connsiteX3" fmla="*/ 0 w 990585"/>
                    <a:gd name="connsiteY3" fmla="*/ 1052410 h 1052410"/>
                    <a:gd name="connsiteX4" fmla="*/ 0 w 990585"/>
                    <a:gd name="connsiteY4" fmla="*/ 176226 h 1052410"/>
                    <a:gd name="connsiteX5" fmla="*/ 150808 w 990585"/>
                    <a:gd name="connsiteY5" fmla="*/ 11014 h 1052410"/>
                    <a:gd name="connsiteX6" fmla="*/ 246169 w 990585"/>
                    <a:gd name="connsiteY6" fmla="*/ 1035 h 1052410"/>
                    <a:gd name="connsiteX7" fmla="*/ 990586 w 990585"/>
                    <a:gd name="connsiteY7" fmla="*/ 62885 h 10524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990585" h="1052410">
                      <a:moveTo>
                        <a:pt x="887504" y="393501"/>
                      </a:moveTo>
                      <a:lnTo>
                        <a:pt x="337710" y="345647"/>
                      </a:lnTo>
                      <a:cubicBezTo>
                        <a:pt x="337710" y="581235"/>
                        <a:pt x="337709" y="816823"/>
                        <a:pt x="337709" y="1052410"/>
                      </a:cubicBezTo>
                      <a:lnTo>
                        <a:pt x="0" y="1052410"/>
                      </a:lnTo>
                      <a:lnTo>
                        <a:pt x="0" y="176226"/>
                      </a:lnTo>
                      <a:cubicBezTo>
                        <a:pt x="0" y="89165"/>
                        <a:pt x="65888" y="17493"/>
                        <a:pt x="150808" y="11014"/>
                      </a:cubicBezTo>
                      <a:cubicBezTo>
                        <a:pt x="179832" y="1336"/>
                        <a:pt x="212353" y="-1882"/>
                        <a:pt x="246169" y="1035"/>
                      </a:cubicBezTo>
                      <a:lnTo>
                        <a:pt x="990586" y="62885"/>
                      </a:lnTo>
                    </a:path>
                  </a:pathLst>
                </a:custGeom>
                <a:solidFill>
                  <a:sysClr val="windowText" lastClr="000000">
                    <a:lumMod val="65000"/>
                    <a:lumOff val="3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472" name="グループ化 471"/>
              <p:cNvGrpSpPr/>
              <p:nvPr/>
            </p:nvGrpSpPr>
            <p:grpSpPr>
              <a:xfrm flipH="1">
                <a:off x="5969636" y="5509304"/>
                <a:ext cx="664651" cy="779056"/>
                <a:chOff x="5130621" y="3211895"/>
                <a:chExt cx="664651" cy="779056"/>
              </a:xfrm>
            </p:grpSpPr>
            <p:sp>
              <p:nvSpPr>
                <p:cNvPr id="473" name="角丸四角形 4"/>
                <p:cNvSpPr/>
                <p:nvPr/>
              </p:nvSpPr>
              <p:spPr>
                <a:xfrm rot="8735253" flipH="1">
                  <a:off x="5130621" y="3211895"/>
                  <a:ext cx="321292" cy="286027"/>
                </a:xfrm>
                <a:custGeom>
                  <a:avLst/>
                  <a:gdLst>
                    <a:gd name="connsiteX0" fmla="*/ 1806 w 838017"/>
                    <a:gd name="connsiteY0" fmla="*/ 546257 h 675821"/>
                    <a:gd name="connsiteX1" fmla="*/ 12952 w 838017"/>
                    <a:gd name="connsiteY1" fmla="*/ 525074 h 675821"/>
                    <a:gd name="connsiteX2" fmla="*/ 59067 w 838017"/>
                    <a:gd name="connsiteY2" fmla="*/ 497678 h 675821"/>
                    <a:gd name="connsiteX3" fmla="*/ 100244 w 838017"/>
                    <a:gd name="connsiteY3" fmla="*/ 488628 h 675821"/>
                    <a:gd name="connsiteX4" fmla="*/ 54928 w 838017"/>
                    <a:gd name="connsiteY4" fmla="*/ 448841 h 675821"/>
                    <a:gd name="connsiteX5" fmla="*/ 55646 w 838017"/>
                    <a:gd name="connsiteY5" fmla="*/ 425743 h 675821"/>
                    <a:gd name="connsiteX6" fmla="*/ 66792 w 838017"/>
                    <a:gd name="connsiteY6" fmla="*/ 404560 h 675821"/>
                    <a:gd name="connsiteX7" fmla="*/ 112907 w 838017"/>
                    <a:gd name="connsiteY7" fmla="*/ 377164 h 675821"/>
                    <a:gd name="connsiteX8" fmla="*/ 269211 w 838017"/>
                    <a:gd name="connsiteY8" fmla="*/ 342814 h 675821"/>
                    <a:gd name="connsiteX9" fmla="*/ 382846 w 838017"/>
                    <a:gd name="connsiteY9" fmla="*/ 271062 h 675821"/>
                    <a:gd name="connsiteX10" fmla="*/ 390224 w 838017"/>
                    <a:gd name="connsiteY10" fmla="*/ 262465 h 675821"/>
                    <a:gd name="connsiteX11" fmla="*/ 282312 w 838017"/>
                    <a:gd name="connsiteY11" fmla="*/ 262465 h 675821"/>
                    <a:gd name="connsiteX12" fmla="*/ 282312 w 838017"/>
                    <a:gd name="connsiteY12" fmla="*/ 130311 h 675821"/>
                    <a:gd name="connsiteX13" fmla="*/ 503642 w 838017"/>
                    <a:gd name="connsiteY13" fmla="*/ 130311 h 675821"/>
                    <a:gd name="connsiteX14" fmla="*/ 569841 w 838017"/>
                    <a:gd name="connsiteY14" fmla="*/ 53175 h 675821"/>
                    <a:gd name="connsiteX15" fmla="*/ 784843 w 838017"/>
                    <a:gd name="connsiteY15" fmla="*/ 36770 h 675821"/>
                    <a:gd name="connsiteX16" fmla="*/ 801247 w 838017"/>
                    <a:gd name="connsiteY16" fmla="*/ 251772 h 675821"/>
                    <a:gd name="connsiteX17" fmla="*/ 681089 w 838017"/>
                    <a:gd name="connsiteY17" fmla="*/ 391780 h 675821"/>
                    <a:gd name="connsiteX18" fmla="*/ 673163 w 838017"/>
                    <a:gd name="connsiteY18" fmla="*/ 404611 h 675821"/>
                    <a:gd name="connsiteX19" fmla="*/ 617412 w 838017"/>
                    <a:gd name="connsiteY19" fmla="*/ 465976 h 675821"/>
                    <a:gd name="connsiteX20" fmla="*/ 602855 w 838017"/>
                    <a:gd name="connsiteY20" fmla="*/ 482938 h 675821"/>
                    <a:gd name="connsiteX21" fmla="*/ 602376 w 838017"/>
                    <a:gd name="connsiteY21" fmla="*/ 482526 h 675821"/>
                    <a:gd name="connsiteX22" fmla="*/ 509362 w 838017"/>
                    <a:gd name="connsiteY22" fmla="*/ 584907 h 675821"/>
                    <a:gd name="connsiteX23" fmla="*/ 503806 w 838017"/>
                    <a:gd name="connsiteY23" fmla="*/ 589185 h 675821"/>
                    <a:gd name="connsiteX24" fmla="*/ 503527 w 838017"/>
                    <a:gd name="connsiteY24" fmla="*/ 589400 h 675821"/>
                    <a:gd name="connsiteX25" fmla="*/ 488983 w 838017"/>
                    <a:gd name="connsiteY25" fmla="*/ 600075 h 675821"/>
                    <a:gd name="connsiteX26" fmla="*/ 484229 w 838017"/>
                    <a:gd name="connsiteY26" fmla="*/ 603564 h 675821"/>
                    <a:gd name="connsiteX27" fmla="*/ 353095 w 838017"/>
                    <a:gd name="connsiteY27" fmla="*/ 668557 h 675821"/>
                    <a:gd name="connsiteX28" fmla="*/ 274455 w 838017"/>
                    <a:gd name="connsiteY28" fmla="*/ 648193 h 675821"/>
                    <a:gd name="connsiteX29" fmla="*/ 271614 w 838017"/>
                    <a:gd name="connsiteY29" fmla="*/ 636113 h 675821"/>
                    <a:gd name="connsiteX30" fmla="*/ 211767 w 838017"/>
                    <a:gd name="connsiteY30" fmla="*/ 663394 h 675821"/>
                    <a:gd name="connsiteX31" fmla="*/ 122366 w 838017"/>
                    <a:gd name="connsiteY31" fmla="*/ 640886 h 675821"/>
                    <a:gd name="connsiteX32" fmla="*/ 122875 w 838017"/>
                    <a:gd name="connsiteY32" fmla="*/ 601528 h 675821"/>
                    <a:gd name="connsiteX33" fmla="*/ 83777 w 838017"/>
                    <a:gd name="connsiteY33" fmla="*/ 610120 h 675821"/>
                    <a:gd name="connsiteX34" fmla="*/ 1088 w 838017"/>
                    <a:gd name="connsiteY34" fmla="*/ 569355 h 675821"/>
                    <a:gd name="connsiteX35" fmla="*/ 1806 w 838017"/>
                    <a:gd name="connsiteY35" fmla="*/ 546257 h 675821"/>
                    <a:gd name="connsiteX0" fmla="*/ 1806 w 838017"/>
                    <a:gd name="connsiteY0" fmla="*/ 546257 h 675821"/>
                    <a:gd name="connsiteX1" fmla="*/ 12952 w 838017"/>
                    <a:gd name="connsiteY1" fmla="*/ 525074 h 675821"/>
                    <a:gd name="connsiteX2" fmla="*/ 59067 w 838017"/>
                    <a:gd name="connsiteY2" fmla="*/ 497678 h 675821"/>
                    <a:gd name="connsiteX3" fmla="*/ 100244 w 838017"/>
                    <a:gd name="connsiteY3" fmla="*/ 488628 h 675821"/>
                    <a:gd name="connsiteX4" fmla="*/ 54928 w 838017"/>
                    <a:gd name="connsiteY4" fmla="*/ 448841 h 675821"/>
                    <a:gd name="connsiteX5" fmla="*/ 55646 w 838017"/>
                    <a:gd name="connsiteY5" fmla="*/ 425743 h 675821"/>
                    <a:gd name="connsiteX6" fmla="*/ 66792 w 838017"/>
                    <a:gd name="connsiteY6" fmla="*/ 404560 h 675821"/>
                    <a:gd name="connsiteX7" fmla="*/ 112907 w 838017"/>
                    <a:gd name="connsiteY7" fmla="*/ 377164 h 675821"/>
                    <a:gd name="connsiteX8" fmla="*/ 269211 w 838017"/>
                    <a:gd name="connsiteY8" fmla="*/ 342814 h 675821"/>
                    <a:gd name="connsiteX9" fmla="*/ 382846 w 838017"/>
                    <a:gd name="connsiteY9" fmla="*/ 271062 h 675821"/>
                    <a:gd name="connsiteX10" fmla="*/ 390224 w 838017"/>
                    <a:gd name="connsiteY10" fmla="*/ 262465 h 675821"/>
                    <a:gd name="connsiteX11" fmla="*/ 282312 w 838017"/>
                    <a:gd name="connsiteY11" fmla="*/ 130311 h 675821"/>
                    <a:gd name="connsiteX12" fmla="*/ 503642 w 838017"/>
                    <a:gd name="connsiteY12" fmla="*/ 130311 h 675821"/>
                    <a:gd name="connsiteX13" fmla="*/ 569841 w 838017"/>
                    <a:gd name="connsiteY13" fmla="*/ 53175 h 675821"/>
                    <a:gd name="connsiteX14" fmla="*/ 784843 w 838017"/>
                    <a:gd name="connsiteY14" fmla="*/ 36770 h 675821"/>
                    <a:gd name="connsiteX15" fmla="*/ 801247 w 838017"/>
                    <a:gd name="connsiteY15" fmla="*/ 251772 h 675821"/>
                    <a:gd name="connsiteX16" fmla="*/ 681089 w 838017"/>
                    <a:gd name="connsiteY16" fmla="*/ 391780 h 675821"/>
                    <a:gd name="connsiteX17" fmla="*/ 673163 w 838017"/>
                    <a:gd name="connsiteY17" fmla="*/ 404611 h 675821"/>
                    <a:gd name="connsiteX18" fmla="*/ 617412 w 838017"/>
                    <a:gd name="connsiteY18" fmla="*/ 465976 h 675821"/>
                    <a:gd name="connsiteX19" fmla="*/ 602855 w 838017"/>
                    <a:gd name="connsiteY19" fmla="*/ 482938 h 675821"/>
                    <a:gd name="connsiteX20" fmla="*/ 602376 w 838017"/>
                    <a:gd name="connsiteY20" fmla="*/ 482526 h 675821"/>
                    <a:gd name="connsiteX21" fmla="*/ 509362 w 838017"/>
                    <a:gd name="connsiteY21" fmla="*/ 584907 h 675821"/>
                    <a:gd name="connsiteX22" fmla="*/ 503806 w 838017"/>
                    <a:gd name="connsiteY22" fmla="*/ 589185 h 675821"/>
                    <a:gd name="connsiteX23" fmla="*/ 503527 w 838017"/>
                    <a:gd name="connsiteY23" fmla="*/ 589400 h 675821"/>
                    <a:gd name="connsiteX24" fmla="*/ 488983 w 838017"/>
                    <a:gd name="connsiteY24" fmla="*/ 600075 h 675821"/>
                    <a:gd name="connsiteX25" fmla="*/ 484229 w 838017"/>
                    <a:gd name="connsiteY25" fmla="*/ 603564 h 675821"/>
                    <a:gd name="connsiteX26" fmla="*/ 353095 w 838017"/>
                    <a:gd name="connsiteY26" fmla="*/ 668557 h 675821"/>
                    <a:gd name="connsiteX27" fmla="*/ 274455 w 838017"/>
                    <a:gd name="connsiteY27" fmla="*/ 648193 h 675821"/>
                    <a:gd name="connsiteX28" fmla="*/ 271614 w 838017"/>
                    <a:gd name="connsiteY28" fmla="*/ 636113 h 675821"/>
                    <a:gd name="connsiteX29" fmla="*/ 211767 w 838017"/>
                    <a:gd name="connsiteY29" fmla="*/ 663394 h 675821"/>
                    <a:gd name="connsiteX30" fmla="*/ 122366 w 838017"/>
                    <a:gd name="connsiteY30" fmla="*/ 640886 h 675821"/>
                    <a:gd name="connsiteX31" fmla="*/ 122875 w 838017"/>
                    <a:gd name="connsiteY31" fmla="*/ 601528 h 675821"/>
                    <a:gd name="connsiteX32" fmla="*/ 83777 w 838017"/>
                    <a:gd name="connsiteY32" fmla="*/ 610120 h 675821"/>
                    <a:gd name="connsiteX33" fmla="*/ 1088 w 838017"/>
                    <a:gd name="connsiteY33" fmla="*/ 569355 h 675821"/>
                    <a:gd name="connsiteX34" fmla="*/ 1806 w 838017"/>
                    <a:gd name="connsiteY34" fmla="*/ 546257 h 675821"/>
                    <a:gd name="connsiteX0" fmla="*/ 1806 w 838017"/>
                    <a:gd name="connsiteY0" fmla="*/ 546257 h 675821"/>
                    <a:gd name="connsiteX1" fmla="*/ 12952 w 838017"/>
                    <a:gd name="connsiteY1" fmla="*/ 525074 h 675821"/>
                    <a:gd name="connsiteX2" fmla="*/ 59067 w 838017"/>
                    <a:gd name="connsiteY2" fmla="*/ 497678 h 675821"/>
                    <a:gd name="connsiteX3" fmla="*/ 100244 w 838017"/>
                    <a:gd name="connsiteY3" fmla="*/ 488628 h 675821"/>
                    <a:gd name="connsiteX4" fmla="*/ 54928 w 838017"/>
                    <a:gd name="connsiteY4" fmla="*/ 448841 h 675821"/>
                    <a:gd name="connsiteX5" fmla="*/ 55646 w 838017"/>
                    <a:gd name="connsiteY5" fmla="*/ 425743 h 675821"/>
                    <a:gd name="connsiteX6" fmla="*/ 66792 w 838017"/>
                    <a:gd name="connsiteY6" fmla="*/ 404560 h 675821"/>
                    <a:gd name="connsiteX7" fmla="*/ 112907 w 838017"/>
                    <a:gd name="connsiteY7" fmla="*/ 377164 h 675821"/>
                    <a:gd name="connsiteX8" fmla="*/ 269211 w 838017"/>
                    <a:gd name="connsiteY8" fmla="*/ 342814 h 675821"/>
                    <a:gd name="connsiteX9" fmla="*/ 382846 w 838017"/>
                    <a:gd name="connsiteY9" fmla="*/ 271062 h 675821"/>
                    <a:gd name="connsiteX10" fmla="*/ 390224 w 838017"/>
                    <a:gd name="connsiteY10" fmla="*/ 262465 h 675821"/>
                    <a:gd name="connsiteX11" fmla="*/ 503642 w 838017"/>
                    <a:gd name="connsiteY11" fmla="*/ 130311 h 675821"/>
                    <a:gd name="connsiteX12" fmla="*/ 569841 w 838017"/>
                    <a:gd name="connsiteY12" fmla="*/ 53175 h 675821"/>
                    <a:gd name="connsiteX13" fmla="*/ 784843 w 838017"/>
                    <a:gd name="connsiteY13" fmla="*/ 36770 h 675821"/>
                    <a:gd name="connsiteX14" fmla="*/ 801247 w 838017"/>
                    <a:gd name="connsiteY14" fmla="*/ 251772 h 675821"/>
                    <a:gd name="connsiteX15" fmla="*/ 681089 w 838017"/>
                    <a:gd name="connsiteY15" fmla="*/ 391780 h 675821"/>
                    <a:gd name="connsiteX16" fmla="*/ 673163 w 838017"/>
                    <a:gd name="connsiteY16" fmla="*/ 404611 h 675821"/>
                    <a:gd name="connsiteX17" fmla="*/ 617412 w 838017"/>
                    <a:gd name="connsiteY17" fmla="*/ 465976 h 675821"/>
                    <a:gd name="connsiteX18" fmla="*/ 602855 w 838017"/>
                    <a:gd name="connsiteY18" fmla="*/ 482938 h 675821"/>
                    <a:gd name="connsiteX19" fmla="*/ 602376 w 838017"/>
                    <a:gd name="connsiteY19" fmla="*/ 482526 h 675821"/>
                    <a:gd name="connsiteX20" fmla="*/ 509362 w 838017"/>
                    <a:gd name="connsiteY20" fmla="*/ 584907 h 675821"/>
                    <a:gd name="connsiteX21" fmla="*/ 503806 w 838017"/>
                    <a:gd name="connsiteY21" fmla="*/ 589185 h 675821"/>
                    <a:gd name="connsiteX22" fmla="*/ 503527 w 838017"/>
                    <a:gd name="connsiteY22" fmla="*/ 589400 h 675821"/>
                    <a:gd name="connsiteX23" fmla="*/ 488983 w 838017"/>
                    <a:gd name="connsiteY23" fmla="*/ 600075 h 675821"/>
                    <a:gd name="connsiteX24" fmla="*/ 484229 w 838017"/>
                    <a:gd name="connsiteY24" fmla="*/ 603564 h 675821"/>
                    <a:gd name="connsiteX25" fmla="*/ 353095 w 838017"/>
                    <a:gd name="connsiteY25" fmla="*/ 668557 h 675821"/>
                    <a:gd name="connsiteX26" fmla="*/ 274455 w 838017"/>
                    <a:gd name="connsiteY26" fmla="*/ 648193 h 675821"/>
                    <a:gd name="connsiteX27" fmla="*/ 271614 w 838017"/>
                    <a:gd name="connsiteY27" fmla="*/ 636113 h 675821"/>
                    <a:gd name="connsiteX28" fmla="*/ 211767 w 838017"/>
                    <a:gd name="connsiteY28" fmla="*/ 663394 h 675821"/>
                    <a:gd name="connsiteX29" fmla="*/ 122366 w 838017"/>
                    <a:gd name="connsiteY29" fmla="*/ 640886 h 675821"/>
                    <a:gd name="connsiteX30" fmla="*/ 122875 w 838017"/>
                    <a:gd name="connsiteY30" fmla="*/ 601528 h 675821"/>
                    <a:gd name="connsiteX31" fmla="*/ 83777 w 838017"/>
                    <a:gd name="connsiteY31" fmla="*/ 610120 h 675821"/>
                    <a:gd name="connsiteX32" fmla="*/ 1088 w 838017"/>
                    <a:gd name="connsiteY32" fmla="*/ 569355 h 675821"/>
                    <a:gd name="connsiteX33" fmla="*/ 1806 w 838017"/>
                    <a:gd name="connsiteY33" fmla="*/ 546257 h 675821"/>
                    <a:gd name="connsiteX0" fmla="*/ 1806 w 838017"/>
                    <a:gd name="connsiteY0" fmla="*/ 546257 h 675821"/>
                    <a:gd name="connsiteX1" fmla="*/ 12952 w 838017"/>
                    <a:gd name="connsiteY1" fmla="*/ 525074 h 675821"/>
                    <a:gd name="connsiteX2" fmla="*/ 59067 w 838017"/>
                    <a:gd name="connsiteY2" fmla="*/ 497678 h 675821"/>
                    <a:gd name="connsiteX3" fmla="*/ 100244 w 838017"/>
                    <a:gd name="connsiteY3" fmla="*/ 488628 h 675821"/>
                    <a:gd name="connsiteX4" fmla="*/ 54928 w 838017"/>
                    <a:gd name="connsiteY4" fmla="*/ 448841 h 675821"/>
                    <a:gd name="connsiteX5" fmla="*/ 55646 w 838017"/>
                    <a:gd name="connsiteY5" fmla="*/ 425743 h 675821"/>
                    <a:gd name="connsiteX6" fmla="*/ 66792 w 838017"/>
                    <a:gd name="connsiteY6" fmla="*/ 404560 h 675821"/>
                    <a:gd name="connsiteX7" fmla="*/ 112907 w 838017"/>
                    <a:gd name="connsiteY7" fmla="*/ 377164 h 675821"/>
                    <a:gd name="connsiteX8" fmla="*/ 269211 w 838017"/>
                    <a:gd name="connsiteY8" fmla="*/ 342814 h 675821"/>
                    <a:gd name="connsiteX9" fmla="*/ 382846 w 838017"/>
                    <a:gd name="connsiteY9" fmla="*/ 271062 h 675821"/>
                    <a:gd name="connsiteX10" fmla="*/ 503642 w 838017"/>
                    <a:gd name="connsiteY10" fmla="*/ 130311 h 675821"/>
                    <a:gd name="connsiteX11" fmla="*/ 569841 w 838017"/>
                    <a:gd name="connsiteY11" fmla="*/ 53175 h 675821"/>
                    <a:gd name="connsiteX12" fmla="*/ 784843 w 838017"/>
                    <a:gd name="connsiteY12" fmla="*/ 36770 h 675821"/>
                    <a:gd name="connsiteX13" fmla="*/ 801247 w 838017"/>
                    <a:gd name="connsiteY13" fmla="*/ 251772 h 675821"/>
                    <a:gd name="connsiteX14" fmla="*/ 681089 w 838017"/>
                    <a:gd name="connsiteY14" fmla="*/ 391780 h 675821"/>
                    <a:gd name="connsiteX15" fmla="*/ 673163 w 838017"/>
                    <a:gd name="connsiteY15" fmla="*/ 404611 h 675821"/>
                    <a:gd name="connsiteX16" fmla="*/ 617412 w 838017"/>
                    <a:gd name="connsiteY16" fmla="*/ 465976 h 675821"/>
                    <a:gd name="connsiteX17" fmla="*/ 602855 w 838017"/>
                    <a:gd name="connsiteY17" fmla="*/ 482938 h 675821"/>
                    <a:gd name="connsiteX18" fmla="*/ 602376 w 838017"/>
                    <a:gd name="connsiteY18" fmla="*/ 482526 h 675821"/>
                    <a:gd name="connsiteX19" fmla="*/ 509362 w 838017"/>
                    <a:gd name="connsiteY19" fmla="*/ 584907 h 675821"/>
                    <a:gd name="connsiteX20" fmla="*/ 503806 w 838017"/>
                    <a:gd name="connsiteY20" fmla="*/ 589185 h 675821"/>
                    <a:gd name="connsiteX21" fmla="*/ 503527 w 838017"/>
                    <a:gd name="connsiteY21" fmla="*/ 589400 h 675821"/>
                    <a:gd name="connsiteX22" fmla="*/ 488983 w 838017"/>
                    <a:gd name="connsiteY22" fmla="*/ 600075 h 675821"/>
                    <a:gd name="connsiteX23" fmla="*/ 484229 w 838017"/>
                    <a:gd name="connsiteY23" fmla="*/ 603564 h 675821"/>
                    <a:gd name="connsiteX24" fmla="*/ 353095 w 838017"/>
                    <a:gd name="connsiteY24" fmla="*/ 668557 h 675821"/>
                    <a:gd name="connsiteX25" fmla="*/ 274455 w 838017"/>
                    <a:gd name="connsiteY25" fmla="*/ 648193 h 675821"/>
                    <a:gd name="connsiteX26" fmla="*/ 271614 w 838017"/>
                    <a:gd name="connsiteY26" fmla="*/ 636113 h 675821"/>
                    <a:gd name="connsiteX27" fmla="*/ 211767 w 838017"/>
                    <a:gd name="connsiteY27" fmla="*/ 663394 h 675821"/>
                    <a:gd name="connsiteX28" fmla="*/ 122366 w 838017"/>
                    <a:gd name="connsiteY28" fmla="*/ 640886 h 675821"/>
                    <a:gd name="connsiteX29" fmla="*/ 122875 w 838017"/>
                    <a:gd name="connsiteY29" fmla="*/ 601528 h 675821"/>
                    <a:gd name="connsiteX30" fmla="*/ 83777 w 838017"/>
                    <a:gd name="connsiteY30" fmla="*/ 610120 h 675821"/>
                    <a:gd name="connsiteX31" fmla="*/ 1088 w 838017"/>
                    <a:gd name="connsiteY31" fmla="*/ 569355 h 675821"/>
                    <a:gd name="connsiteX32" fmla="*/ 1806 w 838017"/>
                    <a:gd name="connsiteY32" fmla="*/ 546257 h 675821"/>
                    <a:gd name="connsiteX0" fmla="*/ 1806 w 838017"/>
                    <a:gd name="connsiteY0" fmla="*/ 546257 h 675821"/>
                    <a:gd name="connsiteX1" fmla="*/ 12952 w 838017"/>
                    <a:gd name="connsiteY1" fmla="*/ 525074 h 675821"/>
                    <a:gd name="connsiteX2" fmla="*/ 59067 w 838017"/>
                    <a:gd name="connsiteY2" fmla="*/ 497678 h 675821"/>
                    <a:gd name="connsiteX3" fmla="*/ 100244 w 838017"/>
                    <a:gd name="connsiteY3" fmla="*/ 488628 h 675821"/>
                    <a:gd name="connsiteX4" fmla="*/ 54928 w 838017"/>
                    <a:gd name="connsiteY4" fmla="*/ 448841 h 675821"/>
                    <a:gd name="connsiteX5" fmla="*/ 55646 w 838017"/>
                    <a:gd name="connsiteY5" fmla="*/ 425743 h 675821"/>
                    <a:gd name="connsiteX6" fmla="*/ 66792 w 838017"/>
                    <a:gd name="connsiteY6" fmla="*/ 404560 h 675821"/>
                    <a:gd name="connsiteX7" fmla="*/ 112907 w 838017"/>
                    <a:gd name="connsiteY7" fmla="*/ 377164 h 675821"/>
                    <a:gd name="connsiteX8" fmla="*/ 269211 w 838017"/>
                    <a:gd name="connsiteY8" fmla="*/ 342814 h 675821"/>
                    <a:gd name="connsiteX9" fmla="*/ 382846 w 838017"/>
                    <a:gd name="connsiteY9" fmla="*/ 271062 h 675821"/>
                    <a:gd name="connsiteX10" fmla="*/ 503642 w 838017"/>
                    <a:gd name="connsiteY10" fmla="*/ 130311 h 675821"/>
                    <a:gd name="connsiteX11" fmla="*/ 569841 w 838017"/>
                    <a:gd name="connsiteY11" fmla="*/ 53175 h 675821"/>
                    <a:gd name="connsiteX12" fmla="*/ 784843 w 838017"/>
                    <a:gd name="connsiteY12" fmla="*/ 36770 h 675821"/>
                    <a:gd name="connsiteX13" fmla="*/ 801247 w 838017"/>
                    <a:gd name="connsiteY13" fmla="*/ 251772 h 675821"/>
                    <a:gd name="connsiteX14" fmla="*/ 681089 w 838017"/>
                    <a:gd name="connsiteY14" fmla="*/ 391780 h 675821"/>
                    <a:gd name="connsiteX15" fmla="*/ 673163 w 838017"/>
                    <a:gd name="connsiteY15" fmla="*/ 404611 h 675821"/>
                    <a:gd name="connsiteX16" fmla="*/ 617412 w 838017"/>
                    <a:gd name="connsiteY16" fmla="*/ 465976 h 675821"/>
                    <a:gd name="connsiteX17" fmla="*/ 602855 w 838017"/>
                    <a:gd name="connsiteY17" fmla="*/ 482938 h 675821"/>
                    <a:gd name="connsiteX18" fmla="*/ 509362 w 838017"/>
                    <a:gd name="connsiteY18" fmla="*/ 584907 h 675821"/>
                    <a:gd name="connsiteX19" fmla="*/ 503806 w 838017"/>
                    <a:gd name="connsiteY19" fmla="*/ 589185 h 675821"/>
                    <a:gd name="connsiteX20" fmla="*/ 503527 w 838017"/>
                    <a:gd name="connsiteY20" fmla="*/ 589400 h 675821"/>
                    <a:gd name="connsiteX21" fmla="*/ 488983 w 838017"/>
                    <a:gd name="connsiteY21" fmla="*/ 600075 h 675821"/>
                    <a:gd name="connsiteX22" fmla="*/ 484229 w 838017"/>
                    <a:gd name="connsiteY22" fmla="*/ 603564 h 675821"/>
                    <a:gd name="connsiteX23" fmla="*/ 353095 w 838017"/>
                    <a:gd name="connsiteY23" fmla="*/ 668557 h 675821"/>
                    <a:gd name="connsiteX24" fmla="*/ 274455 w 838017"/>
                    <a:gd name="connsiteY24" fmla="*/ 648193 h 675821"/>
                    <a:gd name="connsiteX25" fmla="*/ 271614 w 838017"/>
                    <a:gd name="connsiteY25" fmla="*/ 636113 h 675821"/>
                    <a:gd name="connsiteX26" fmla="*/ 211767 w 838017"/>
                    <a:gd name="connsiteY26" fmla="*/ 663394 h 675821"/>
                    <a:gd name="connsiteX27" fmla="*/ 122366 w 838017"/>
                    <a:gd name="connsiteY27" fmla="*/ 640886 h 675821"/>
                    <a:gd name="connsiteX28" fmla="*/ 122875 w 838017"/>
                    <a:gd name="connsiteY28" fmla="*/ 601528 h 675821"/>
                    <a:gd name="connsiteX29" fmla="*/ 83777 w 838017"/>
                    <a:gd name="connsiteY29" fmla="*/ 610120 h 675821"/>
                    <a:gd name="connsiteX30" fmla="*/ 1088 w 838017"/>
                    <a:gd name="connsiteY30" fmla="*/ 569355 h 675821"/>
                    <a:gd name="connsiteX31" fmla="*/ 1806 w 838017"/>
                    <a:gd name="connsiteY31" fmla="*/ 546257 h 675821"/>
                    <a:gd name="connsiteX0" fmla="*/ 1806 w 838017"/>
                    <a:gd name="connsiteY0" fmla="*/ 546257 h 675821"/>
                    <a:gd name="connsiteX1" fmla="*/ 12952 w 838017"/>
                    <a:gd name="connsiteY1" fmla="*/ 525074 h 675821"/>
                    <a:gd name="connsiteX2" fmla="*/ 59067 w 838017"/>
                    <a:gd name="connsiteY2" fmla="*/ 497678 h 675821"/>
                    <a:gd name="connsiteX3" fmla="*/ 100244 w 838017"/>
                    <a:gd name="connsiteY3" fmla="*/ 488628 h 675821"/>
                    <a:gd name="connsiteX4" fmla="*/ 54928 w 838017"/>
                    <a:gd name="connsiteY4" fmla="*/ 448841 h 675821"/>
                    <a:gd name="connsiteX5" fmla="*/ 55646 w 838017"/>
                    <a:gd name="connsiteY5" fmla="*/ 425743 h 675821"/>
                    <a:gd name="connsiteX6" fmla="*/ 66792 w 838017"/>
                    <a:gd name="connsiteY6" fmla="*/ 404560 h 675821"/>
                    <a:gd name="connsiteX7" fmla="*/ 112907 w 838017"/>
                    <a:gd name="connsiteY7" fmla="*/ 377164 h 675821"/>
                    <a:gd name="connsiteX8" fmla="*/ 269211 w 838017"/>
                    <a:gd name="connsiteY8" fmla="*/ 342814 h 675821"/>
                    <a:gd name="connsiteX9" fmla="*/ 382846 w 838017"/>
                    <a:gd name="connsiteY9" fmla="*/ 271062 h 675821"/>
                    <a:gd name="connsiteX10" fmla="*/ 503642 w 838017"/>
                    <a:gd name="connsiteY10" fmla="*/ 130311 h 675821"/>
                    <a:gd name="connsiteX11" fmla="*/ 569841 w 838017"/>
                    <a:gd name="connsiteY11" fmla="*/ 53175 h 675821"/>
                    <a:gd name="connsiteX12" fmla="*/ 784843 w 838017"/>
                    <a:gd name="connsiteY12" fmla="*/ 36770 h 675821"/>
                    <a:gd name="connsiteX13" fmla="*/ 801247 w 838017"/>
                    <a:gd name="connsiteY13" fmla="*/ 251772 h 675821"/>
                    <a:gd name="connsiteX14" fmla="*/ 681089 w 838017"/>
                    <a:gd name="connsiteY14" fmla="*/ 391780 h 675821"/>
                    <a:gd name="connsiteX15" fmla="*/ 673163 w 838017"/>
                    <a:gd name="connsiteY15" fmla="*/ 404611 h 675821"/>
                    <a:gd name="connsiteX16" fmla="*/ 617412 w 838017"/>
                    <a:gd name="connsiteY16" fmla="*/ 465976 h 675821"/>
                    <a:gd name="connsiteX17" fmla="*/ 602855 w 838017"/>
                    <a:gd name="connsiteY17" fmla="*/ 482938 h 675821"/>
                    <a:gd name="connsiteX18" fmla="*/ 509362 w 838017"/>
                    <a:gd name="connsiteY18" fmla="*/ 584907 h 675821"/>
                    <a:gd name="connsiteX19" fmla="*/ 503806 w 838017"/>
                    <a:gd name="connsiteY19" fmla="*/ 589185 h 675821"/>
                    <a:gd name="connsiteX20" fmla="*/ 488983 w 838017"/>
                    <a:gd name="connsiteY20" fmla="*/ 600075 h 675821"/>
                    <a:gd name="connsiteX21" fmla="*/ 484229 w 838017"/>
                    <a:gd name="connsiteY21" fmla="*/ 603564 h 675821"/>
                    <a:gd name="connsiteX22" fmla="*/ 353095 w 838017"/>
                    <a:gd name="connsiteY22" fmla="*/ 668557 h 675821"/>
                    <a:gd name="connsiteX23" fmla="*/ 274455 w 838017"/>
                    <a:gd name="connsiteY23" fmla="*/ 648193 h 675821"/>
                    <a:gd name="connsiteX24" fmla="*/ 271614 w 838017"/>
                    <a:gd name="connsiteY24" fmla="*/ 636113 h 675821"/>
                    <a:gd name="connsiteX25" fmla="*/ 211767 w 838017"/>
                    <a:gd name="connsiteY25" fmla="*/ 663394 h 675821"/>
                    <a:gd name="connsiteX26" fmla="*/ 122366 w 838017"/>
                    <a:gd name="connsiteY26" fmla="*/ 640886 h 675821"/>
                    <a:gd name="connsiteX27" fmla="*/ 122875 w 838017"/>
                    <a:gd name="connsiteY27" fmla="*/ 601528 h 675821"/>
                    <a:gd name="connsiteX28" fmla="*/ 83777 w 838017"/>
                    <a:gd name="connsiteY28" fmla="*/ 610120 h 675821"/>
                    <a:gd name="connsiteX29" fmla="*/ 1088 w 838017"/>
                    <a:gd name="connsiteY29" fmla="*/ 569355 h 675821"/>
                    <a:gd name="connsiteX30" fmla="*/ 1806 w 838017"/>
                    <a:gd name="connsiteY30" fmla="*/ 546257 h 675821"/>
                    <a:gd name="connsiteX0" fmla="*/ 1806 w 838017"/>
                    <a:gd name="connsiteY0" fmla="*/ 546257 h 675821"/>
                    <a:gd name="connsiteX1" fmla="*/ 12952 w 838017"/>
                    <a:gd name="connsiteY1" fmla="*/ 525074 h 675821"/>
                    <a:gd name="connsiteX2" fmla="*/ 59067 w 838017"/>
                    <a:gd name="connsiteY2" fmla="*/ 497678 h 675821"/>
                    <a:gd name="connsiteX3" fmla="*/ 100244 w 838017"/>
                    <a:gd name="connsiteY3" fmla="*/ 488628 h 675821"/>
                    <a:gd name="connsiteX4" fmla="*/ 54928 w 838017"/>
                    <a:gd name="connsiteY4" fmla="*/ 448841 h 675821"/>
                    <a:gd name="connsiteX5" fmla="*/ 55646 w 838017"/>
                    <a:gd name="connsiteY5" fmla="*/ 425743 h 675821"/>
                    <a:gd name="connsiteX6" fmla="*/ 66792 w 838017"/>
                    <a:gd name="connsiteY6" fmla="*/ 404560 h 675821"/>
                    <a:gd name="connsiteX7" fmla="*/ 112907 w 838017"/>
                    <a:gd name="connsiteY7" fmla="*/ 377164 h 675821"/>
                    <a:gd name="connsiteX8" fmla="*/ 269211 w 838017"/>
                    <a:gd name="connsiteY8" fmla="*/ 342814 h 675821"/>
                    <a:gd name="connsiteX9" fmla="*/ 382846 w 838017"/>
                    <a:gd name="connsiteY9" fmla="*/ 271062 h 675821"/>
                    <a:gd name="connsiteX10" fmla="*/ 503642 w 838017"/>
                    <a:gd name="connsiteY10" fmla="*/ 130311 h 675821"/>
                    <a:gd name="connsiteX11" fmla="*/ 569841 w 838017"/>
                    <a:gd name="connsiteY11" fmla="*/ 53175 h 675821"/>
                    <a:gd name="connsiteX12" fmla="*/ 784843 w 838017"/>
                    <a:gd name="connsiteY12" fmla="*/ 36770 h 675821"/>
                    <a:gd name="connsiteX13" fmla="*/ 801247 w 838017"/>
                    <a:gd name="connsiteY13" fmla="*/ 251772 h 675821"/>
                    <a:gd name="connsiteX14" fmla="*/ 681089 w 838017"/>
                    <a:gd name="connsiteY14" fmla="*/ 391780 h 675821"/>
                    <a:gd name="connsiteX15" fmla="*/ 617412 w 838017"/>
                    <a:gd name="connsiteY15" fmla="*/ 465976 h 675821"/>
                    <a:gd name="connsiteX16" fmla="*/ 602855 w 838017"/>
                    <a:gd name="connsiteY16" fmla="*/ 482938 h 675821"/>
                    <a:gd name="connsiteX17" fmla="*/ 509362 w 838017"/>
                    <a:gd name="connsiteY17" fmla="*/ 584907 h 675821"/>
                    <a:gd name="connsiteX18" fmla="*/ 503806 w 838017"/>
                    <a:gd name="connsiteY18" fmla="*/ 589185 h 675821"/>
                    <a:gd name="connsiteX19" fmla="*/ 488983 w 838017"/>
                    <a:gd name="connsiteY19" fmla="*/ 600075 h 675821"/>
                    <a:gd name="connsiteX20" fmla="*/ 484229 w 838017"/>
                    <a:gd name="connsiteY20" fmla="*/ 603564 h 675821"/>
                    <a:gd name="connsiteX21" fmla="*/ 353095 w 838017"/>
                    <a:gd name="connsiteY21" fmla="*/ 668557 h 675821"/>
                    <a:gd name="connsiteX22" fmla="*/ 274455 w 838017"/>
                    <a:gd name="connsiteY22" fmla="*/ 648193 h 675821"/>
                    <a:gd name="connsiteX23" fmla="*/ 271614 w 838017"/>
                    <a:gd name="connsiteY23" fmla="*/ 636113 h 675821"/>
                    <a:gd name="connsiteX24" fmla="*/ 211767 w 838017"/>
                    <a:gd name="connsiteY24" fmla="*/ 663394 h 675821"/>
                    <a:gd name="connsiteX25" fmla="*/ 122366 w 838017"/>
                    <a:gd name="connsiteY25" fmla="*/ 640886 h 675821"/>
                    <a:gd name="connsiteX26" fmla="*/ 122875 w 838017"/>
                    <a:gd name="connsiteY26" fmla="*/ 601528 h 675821"/>
                    <a:gd name="connsiteX27" fmla="*/ 83777 w 838017"/>
                    <a:gd name="connsiteY27" fmla="*/ 610120 h 675821"/>
                    <a:gd name="connsiteX28" fmla="*/ 1088 w 838017"/>
                    <a:gd name="connsiteY28" fmla="*/ 569355 h 675821"/>
                    <a:gd name="connsiteX29" fmla="*/ 1806 w 838017"/>
                    <a:gd name="connsiteY29" fmla="*/ 546257 h 675821"/>
                    <a:gd name="connsiteX0" fmla="*/ 1806 w 838017"/>
                    <a:gd name="connsiteY0" fmla="*/ 546257 h 675821"/>
                    <a:gd name="connsiteX1" fmla="*/ 12952 w 838017"/>
                    <a:gd name="connsiteY1" fmla="*/ 525074 h 675821"/>
                    <a:gd name="connsiteX2" fmla="*/ 59067 w 838017"/>
                    <a:gd name="connsiteY2" fmla="*/ 497678 h 675821"/>
                    <a:gd name="connsiteX3" fmla="*/ 100244 w 838017"/>
                    <a:gd name="connsiteY3" fmla="*/ 488628 h 675821"/>
                    <a:gd name="connsiteX4" fmla="*/ 54928 w 838017"/>
                    <a:gd name="connsiteY4" fmla="*/ 448841 h 675821"/>
                    <a:gd name="connsiteX5" fmla="*/ 55646 w 838017"/>
                    <a:gd name="connsiteY5" fmla="*/ 425743 h 675821"/>
                    <a:gd name="connsiteX6" fmla="*/ 66792 w 838017"/>
                    <a:gd name="connsiteY6" fmla="*/ 404560 h 675821"/>
                    <a:gd name="connsiteX7" fmla="*/ 112907 w 838017"/>
                    <a:gd name="connsiteY7" fmla="*/ 377164 h 675821"/>
                    <a:gd name="connsiteX8" fmla="*/ 269211 w 838017"/>
                    <a:gd name="connsiteY8" fmla="*/ 342814 h 675821"/>
                    <a:gd name="connsiteX9" fmla="*/ 382846 w 838017"/>
                    <a:gd name="connsiteY9" fmla="*/ 271062 h 675821"/>
                    <a:gd name="connsiteX10" fmla="*/ 503642 w 838017"/>
                    <a:gd name="connsiteY10" fmla="*/ 130311 h 675821"/>
                    <a:gd name="connsiteX11" fmla="*/ 569841 w 838017"/>
                    <a:gd name="connsiteY11" fmla="*/ 53175 h 675821"/>
                    <a:gd name="connsiteX12" fmla="*/ 784843 w 838017"/>
                    <a:gd name="connsiteY12" fmla="*/ 36770 h 675821"/>
                    <a:gd name="connsiteX13" fmla="*/ 801247 w 838017"/>
                    <a:gd name="connsiteY13" fmla="*/ 251772 h 675821"/>
                    <a:gd name="connsiteX14" fmla="*/ 681089 w 838017"/>
                    <a:gd name="connsiteY14" fmla="*/ 391780 h 675821"/>
                    <a:gd name="connsiteX15" fmla="*/ 617412 w 838017"/>
                    <a:gd name="connsiteY15" fmla="*/ 465976 h 675821"/>
                    <a:gd name="connsiteX16" fmla="*/ 509362 w 838017"/>
                    <a:gd name="connsiteY16" fmla="*/ 584907 h 675821"/>
                    <a:gd name="connsiteX17" fmla="*/ 503806 w 838017"/>
                    <a:gd name="connsiteY17" fmla="*/ 589185 h 675821"/>
                    <a:gd name="connsiteX18" fmla="*/ 488983 w 838017"/>
                    <a:gd name="connsiteY18" fmla="*/ 600075 h 675821"/>
                    <a:gd name="connsiteX19" fmla="*/ 484229 w 838017"/>
                    <a:gd name="connsiteY19" fmla="*/ 603564 h 675821"/>
                    <a:gd name="connsiteX20" fmla="*/ 353095 w 838017"/>
                    <a:gd name="connsiteY20" fmla="*/ 668557 h 675821"/>
                    <a:gd name="connsiteX21" fmla="*/ 274455 w 838017"/>
                    <a:gd name="connsiteY21" fmla="*/ 648193 h 675821"/>
                    <a:gd name="connsiteX22" fmla="*/ 271614 w 838017"/>
                    <a:gd name="connsiteY22" fmla="*/ 636113 h 675821"/>
                    <a:gd name="connsiteX23" fmla="*/ 211767 w 838017"/>
                    <a:gd name="connsiteY23" fmla="*/ 663394 h 675821"/>
                    <a:gd name="connsiteX24" fmla="*/ 122366 w 838017"/>
                    <a:gd name="connsiteY24" fmla="*/ 640886 h 675821"/>
                    <a:gd name="connsiteX25" fmla="*/ 122875 w 838017"/>
                    <a:gd name="connsiteY25" fmla="*/ 601528 h 675821"/>
                    <a:gd name="connsiteX26" fmla="*/ 83777 w 838017"/>
                    <a:gd name="connsiteY26" fmla="*/ 610120 h 675821"/>
                    <a:gd name="connsiteX27" fmla="*/ 1088 w 838017"/>
                    <a:gd name="connsiteY27" fmla="*/ 569355 h 675821"/>
                    <a:gd name="connsiteX28" fmla="*/ 1806 w 838017"/>
                    <a:gd name="connsiteY28" fmla="*/ 546257 h 675821"/>
                    <a:gd name="connsiteX0" fmla="*/ 1806 w 807142"/>
                    <a:gd name="connsiteY0" fmla="*/ 533210 h 662774"/>
                    <a:gd name="connsiteX1" fmla="*/ 12952 w 807142"/>
                    <a:gd name="connsiteY1" fmla="*/ 512027 h 662774"/>
                    <a:gd name="connsiteX2" fmla="*/ 59067 w 807142"/>
                    <a:gd name="connsiteY2" fmla="*/ 484631 h 662774"/>
                    <a:gd name="connsiteX3" fmla="*/ 100244 w 807142"/>
                    <a:gd name="connsiteY3" fmla="*/ 475581 h 662774"/>
                    <a:gd name="connsiteX4" fmla="*/ 54928 w 807142"/>
                    <a:gd name="connsiteY4" fmla="*/ 435794 h 662774"/>
                    <a:gd name="connsiteX5" fmla="*/ 55646 w 807142"/>
                    <a:gd name="connsiteY5" fmla="*/ 412696 h 662774"/>
                    <a:gd name="connsiteX6" fmla="*/ 66792 w 807142"/>
                    <a:gd name="connsiteY6" fmla="*/ 391513 h 662774"/>
                    <a:gd name="connsiteX7" fmla="*/ 112907 w 807142"/>
                    <a:gd name="connsiteY7" fmla="*/ 364117 h 662774"/>
                    <a:gd name="connsiteX8" fmla="*/ 269211 w 807142"/>
                    <a:gd name="connsiteY8" fmla="*/ 329767 h 662774"/>
                    <a:gd name="connsiteX9" fmla="*/ 382846 w 807142"/>
                    <a:gd name="connsiteY9" fmla="*/ 258015 h 662774"/>
                    <a:gd name="connsiteX10" fmla="*/ 503642 w 807142"/>
                    <a:gd name="connsiteY10" fmla="*/ 117264 h 662774"/>
                    <a:gd name="connsiteX11" fmla="*/ 569841 w 807142"/>
                    <a:gd name="connsiteY11" fmla="*/ 40128 h 662774"/>
                    <a:gd name="connsiteX12" fmla="*/ 784843 w 807142"/>
                    <a:gd name="connsiteY12" fmla="*/ 23723 h 662774"/>
                    <a:gd name="connsiteX13" fmla="*/ 763211 w 807142"/>
                    <a:gd name="connsiteY13" fmla="*/ 165718 h 662774"/>
                    <a:gd name="connsiteX14" fmla="*/ 681089 w 807142"/>
                    <a:gd name="connsiteY14" fmla="*/ 378733 h 662774"/>
                    <a:gd name="connsiteX15" fmla="*/ 617412 w 807142"/>
                    <a:gd name="connsiteY15" fmla="*/ 452929 h 662774"/>
                    <a:gd name="connsiteX16" fmla="*/ 509362 w 807142"/>
                    <a:gd name="connsiteY16" fmla="*/ 571860 h 662774"/>
                    <a:gd name="connsiteX17" fmla="*/ 503806 w 807142"/>
                    <a:gd name="connsiteY17" fmla="*/ 576138 h 662774"/>
                    <a:gd name="connsiteX18" fmla="*/ 488983 w 807142"/>
                    <a:gd name="connsiteY18" fmla="*/ 587028 h 662774"/>
                    <a:gd name="connsiteX19" fmla="*/ 484229 w 807142"/>
                    <a:gd name="connsiteY19" fmla="*/ 590517 h 662774"/>
                    <a:gd name="connsiteX20" fmla="*/ 353095 w 807142"/>
                    <a:gd name="connsiteY20" fmla="*/ 655510 h 662774"/>
                    <a:gd name="connsiteX21" fmla="*/ 274455 w 807142"/>
                    <a:gd name="connsiteY21" fmla="*/ 635146 h 662774"/>
                    <a:gd name="connsiteX22" fmla="*/ 271614 w 807142"/>
                    <a:gd name="connsiteY22" fmla="*/ 623066 h 662774"/>
                    <a:gd name="connsiteX23" fmla="*/ 211767 w 807142"/>
                    <a:gd name="connsiteY23" fmla="*/ 650347 h 662774"/>
                    <a:gd name="connsiteX24" fmla="*/ 122366 w 807142"/>
                    <a:gd name="connsiteY24" fmla="*/ 627839 h 662774"/>
                    <a:gd name="connsiteX25" fmla="*/ 122875 w 807142"/>
                    <a:gd name="connsiteY25" fmla="*/ 588481 h 662774"/>
                    <a:gd name="connsiteX26" fmla="*/ 83777 w 807142"/>
                    <a:gd name="connsiteY26" fmla="*/ 597073 h 662774"/>
                    <a:gd name="connsiteX27" fmla="*/ 1088 w 807142"/>
                    <a:gd name="connsiteY27" fmla="*/ 556308 h 662774"/>
                    <a:gd name="connsiteX28" fmla="*/ 1806 w 807142"/>
                    <a:gd name="connsiteY28" fmla="*/ 533210 h 6627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807142" h="662774">
                      <a:moveTo>
                        <a:pt x="1806" y="533210"/>
                      </a:moveTo>
                      <a:cubicBezTo>
                        <a:pt x="3887" y="525701"/>
                        <a:pt x="7706" y="518512"/>
                        <a:pt x="12952" y="512027"/>
                      </a:cubicBezTo>
                      <a:cubicBezTo>
                        <a:pt x="23444" y="499056"/>
                        <a:pt x="39645" y="488899"/>
                        <a:pt x="59067" y="484631"/>
                      </a:cubicBezTo>
                      <a:lnTo>
                        <a:pt x="100244" y="475581"/>
                      </a:lnTo>
                      <a:cubicBezTo>
                        <a:pt x="77229" y="471323"/>
                        <a:pt x="59450" y="456368"/>
                        <a:pt x="54928" y="435794"/>
                      </a:cubicBezTo>
                      <a:cubicBezTo>
                        <a:pt x="53222" y="428032"/>
                        <a:pt x="53565" y="420204"/>
                        <a:pt x="55646" y="412696"/>
                      </a:cubicBezTo>
                      <a:cubicBezTo>
                        <a:pt x="57727" y="405188"/>
                        <a:pt x="61546" y="397998"/>
                        <a:pt x="66792" y="391513"/>
                      </a:cubicBezTo>
                      <a:cubicBezTo>
                        <a:pt x="77284" y="378542"/>
                        <a:pt x="93485" y="368385"/>
                        <a:pt x="112907" y="364117"/>
                      </a:cubicBezTo>
                      <a:lnTo>
                        <a:pt x="269211" y="329767"/>
                      </a:lnTo>
                      <a:lnTo>
                        <a:pt x="382846" y="258015"/>
                      </a:lnTo>
                      <a:lnTo>
                        <a:pt x="503642" y="117264"/>
                      </a:lnTo>
                      <a:lnTo>
                        <a:pt x="569841" y="40128"/>
                      </a:lnTo>
                      <a:cubicBezTo>
                        <a:pt x="624682" y="-23773"/>
                        <a:pt x="752615" y="2791"/>
                        <a:pt x="784843" y="23723"/>
                      </a:cubicBezTo>
                      <a:cubicBezTo>
                        <a:pt x="817071" y="44655"/>
                        <a:pt x="818052" y="101817"/>
                        <a:pt x="763211" y="165718"/>
                      </a:cubicBezTo>
                      <a:lnTo>
                        <a:pt x="681089" y="378733"/>
                      </a:lnTo>
                      <a:lnTo>
                        <a:pt x="617412" y="452929"/>
                      </a:lnTo>
                      <a:lnTo>
                        <a:pt x="509362" y="571860"/>
                      </a:lnTo>
                      <a:lnTo>
                        <a:pt x="503806" y="576138"/>
                      </a:lnTo>
                      <a:lnTo>
                        <a:pt x="488983" y="587028"/>
                      </a:lnTo>
                      <a:cubicBezTo>
                        <a:pt x="487735" y="588688"/>
                        <a:pt x="486011" y="589635"/>
                        <a:pt x="484229" y="590517"/>
                      </a:cubicBezTo>
                      <a:lnTo>
                        <a:pt x="353095" y="655510"/>
                      </a:lnTo>
                      <a:cubicBezTo>
                        <a:pt x="322704" y="670573"/>
                        <a:pt x="287495" y="661456"/>
                        <a:pt x="274455" y="635146"/>
                      </a:cubicBezTo>
                      <a:lnTo>
                        <a:pt x="271614" y="623066"/>
                      </a:lnTo>
                      <a:lnTo>
                        <a:pt x="211767" y="650347"/>
                      </a:lnTo>
                      <a:cubicBezTo>
                        <a:pt x="175579" y="666844"/>
                        <a:pt x="135552" y="656767"/>
                        <a:pt x="122366" y="627839"/>
                      </a:cubicBezTo>
                      <a:cubicBezTo>
                        <a:pt x="116659" y="615321"/>
                        <a:pt x="116914" y="601324"/>
                        <a:pt x="122875" y="588481"/>
                      </a:cubicBezTo>
                      <a:lnTo>
                        <a:pt x="83777" y="597073"/>
                      </a:lnTo>
                      <a:cubicBezTo>
                        <a:pt x="44933" y="605609"/>
                        <a:pt x="7912" y="587358"/>
                        <a:pt x="1088" y="556308"/>
                      </a:cubicBezTo>
                      <a:cubicBezTo>
                        <a:pt x="-618" y="548546"/>
                        <a:pt x="-275" y="540718"/>
                        <a:pt x="1806" y="53321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74" name="台形 473"/>
                <p:cNvSpPr/>
                <p:nvPr/>
              </p:nvSpPr>
              <p:spPr>
                <a:xfrm rot="18630013">
                  <a:off x="5323743" y="3331508"/>
                  <a:ext cx="164441" cy="82927"/>
                </a:xfrm>
                <a:prstGeom prst="trapezoid">
                  <a:avLst>
                    <a:gd name="adj" fmla="val 13602"/>
                  </a:avLst>
                </a:prstGeom>
                <a:solidFill>
                  <a:sysClr val="windowText" lastClr="000000">
                    <a:lumMod val="65000"/>
                    <a:lumOff val="3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75" name="片側の 2 つの角を丸めた四角形 187"/>
                <p:cNvSpPr/>
                <p:nvPr/>
              </p:nvSpPr>
              <p:spPr>
                <a:xfrm rot="7813992">
                  <a:off x="5243637" y="3439317"/>
                  <a:ext cx="552691" cy="550578"/>
                </a:xfrm>
                <a:custGeom>
                  <a:avLst/>
                  <a:gdLst>
                    <a:gd name="connsiteX0" fmla="*/ 0 w 1063104"/>
                    <a:gd name="connsiteY0" fmla="*/ 1052410 h 1052410"/>
                    <a:gd name="connsiteX1" fmla="*/ 0 w 1063104"/>
                    <a:gd name="connsiteY1" fmla="*/ 176226 h 1052410"/>
                    <a:gd name="connsiteX2" fmla="*/ 150808 w 1063104"/>
                    <a:gd name="connsiteY2" fmla="*/ 11014 h 1052410"/>
                    <a:gd name="connsiteX3" fmla="*/ 246169 w 1063104"/>
                    <a:gd name="connsiteY3" fmla="*/ 1035 h 1052410"/>
                    <a:gd name="connsiteX4" fmla="*/ 1063104 w 1063104"/>
                    <a:gd name="connsiteY4" fmla="*/ 71514 h 1052410"/>
                    <a:gd name="connsiteX5" fmla="*/ 1046550 w 1063104"/>
                    <a:gd name="connsiteY5" fmla="*/ 232365 h 1052410"/>
                    <a:gd name="connsiteX6" fmla="*/ 1034270 w 1063104"/>
                    <a:gd name="connsiteY6" fmla="*/ 405740 h 1052410"/>
                    <a:gd name="connsiteX7" fmla="*/ 337710 w 1063104"/>
                    <a:gd name="connsiteY7" fmla="*/ 345647 h 1052410"/>
                    <a:gd name="connsiteX8" fmla="*/ 337709 w 1063104"/>
                    <a:gd name="connsiteY8" fmla="*/ 1052410 h 1052410"/>
                    <a:gd name="connsiteX9" fmla="*/ 0 w 1063104"/>
                    <a:gd name="connsiteY9" fmla="*/ 1052410 h 1052410"/>
                    <a:gd name="connsiteX0" fmla="*/ 1046550 w 1137990"/>
                    <a:gd name="connsiteY0" fmla="*/ 232365 h 1052410"/>
                    <a:gd name="connsiteX1" fmla="*/ 1034270 w 1137990"/>
                    <a:gd name="connsiteY1" fmla="*/ 405740 h 1052410"/>
                    <a:gd name="connsiteX2" fmla="*/ 337710 w 1137990"/>
                    <a:gd name="connsiteY2" fmla="*/ 345647 h 1052410"/>
                    <a:gd name="connsiteX3" fmla="*/ 337709 w 1137990"/>
                    <a:gd name="connsiteY3" fmla="*/ 1052410 h 1052410"/>
                    <a:gd name="connsiteX4" fmla="*/ 0 w 1137990"/>
                    <a:gd name="connsiteY4" fmla="*/ 1052410 h 1052410"/>
                    <a:gd name="connsiteX5" fmla="*/ 0 w 1137990"/>
                    <a:gd name="connsiteY5" fmla="*/ 176226 h 1052410"/>
                    <a:gd name="connsiteX6" fmla="*/ 150808 w 1137990"/>
                    <a:gd name="connsiteY6" fmla="*/ 11014 h 1052410"/>
                    <a:gd name="connsiteX7" fmla="*/ 246169 w 1137990"/>
                    <a:gd name="connsiteY7" fmla="*/ 1035 h 1052410"/>
                    <a:gd name="connsiteX8" fmla="*/ 1063104 w 1137990"/>
                    <a:gd name="connsiteY8" fmla="*/ 71514 h 1052410"/>
                    <a:gd name="connsiteX9" fmla="*/ 1137990 w 1137990"/>
                    <a:gd name="connsiteY9" fmla="*/ 323805 h 1052410"/>
                    <a:gd name="connsiteX0" fmla="*/ 1046550 w 1063104"/>
                    <a:gd name="connsiteY0" fmla="*/ 232365 h 1052410"/>
                    <a:gd name="connsiteX1" fmla="*/ 1034270 w 1063104"/>
                    <a:gd name="connsiteY1" fmla="*/ 405740 h 1052410"/>
                    <a:gd name="connsiteX2" fmla="*/ 337710 w 1063104"/>
                    <a:gd name="connsiteY2" fmla="*/ 345647 h 1052410"/>
                    <a:gd name="connsiteX3" fmla="*/ 337709 w 1063104"/>
                    <a:gd name="connsiteY3" fmla="*/ 1052410 h 1052410"/>
                    <a:gd name="connsiteX4" fmla="*/ 0 w 1063104"/>
                    <a:gd name="connsiteY4" fmla="*/ 1052410 h 1052410"/>
                    <a:gd name="connsiteX5" fmla="*/ 0 w 1063104"/>
                    <a:gd name="connsiteY5" fmla="*/ 176226 h 1052410"/>
                    <a:gd name="connsiteX6" fmla="*/ 150808 w 1063104"/>
                    <a:gd name="connsiteY6" fmla="*/ 11014 h 1052410"/>
                    <a:gd name="connsiteX7" fmla="*/ 246169 w 1063104"/>
                    <a:gd name="connsiteY7" fmla="*/ 1035 h 1052410"/>
                    <a:gd name="connsiteX8" fmla="*/ 1063104 w 1063104"/>
                    <a:gd name="connsiteY8" fmla="*/ 71514 h 1052410"/>
                    <a:gd name="connsiteX0" fmla="*/ 1034270 w 1063104"/>
                    <a:gd name="connsiteY0" fmla="*/ 405740 h 1052410"/>
                    <a:gd name="connsiteX1" fmla="*/ 337710 w 1063104"/>
                    <a:gd name="connsiteY1" fmla="*/ 345647 h 1052410"/>
                    <a:gd name="connsiteX2" fmla="*/ 337709 w 1063104"/>
                    <a:gd name="connsiteY2" fmla="*/ 1052410 h 1052410"/>
                    <a:gd name="connsiteX3" fmla="*/ 0 w 1063104"/>
                    <a:gd name="connsiteY3" fmla="*/ 1052410 h 1052410"/>
                    <a:gd name="connsiteX4" fmla="*/ 0 w 1063104"/>
                    <a:gd name="connsiteY4" fmla="*/ 176226 h 1052410"/>
                    <a:gd name="connsiteX5" fmla="*/ 150808 w 1063104"/>
                    <a:gd name="connsiteY5" fmla="*/ 11014 h 1052410"/>
                    <a:gd name="connsiteX6" fmla="*/ 246169 w 1063104"/>
                    <a:gd name="connsiteY6" fmla="*/ 1035 h 1052410"/>
                    <a:gd name="connsiteX7" fmla="*/ 1063104 w 1063104"/>
                    <a:gd name="connsiteY7" fmla="*/ 71514 h 1052410"/>
                    <a:gd name="connsiteX0" fmla="*/ 1034270 w 1034270"/>
                    <a:gd name="connsiteY0" fmla="*/ 405740 h 1052410"/>
                    <a:gd name="connsiteX1" fmla="*/ 337710 w 1034270"/>
                    <a:gd name="connsiteY1" fmla="*/ 345647 h 1052410"/>
                    <a:gd name="connsiteX2" fmla="*/ 337709 w 1034270"/>
                    <a:gd name="connsiteY2" fmla="*/ 1052410 h 1052410"/>
                    <a:gd name="connsiteX3" fmla="*/ 0 w 1034270"/>
                    <a:gd name="connsiteY3" fmla="*/ 1052410 h 1052410"/>
                    <a:gd name="connsiteX4" fmla="*/ 0 w 1034270"/>
                    <a:gd name="connsiteY4" fmla="*/ 176226 h 1052410"/>
                    <a:gd name="connsiteX5" fmla="*/ 150808 w 1034270"/>
                    <a:gd name="connsiteY5" fmla="*/ 11014 h 1052410"/>
                    <a:gd name="connsiteX6" fmla="*/ 246169 w 1034270"/>
                    <a:gd name="connsiteY6" fmla="*/ 1035 h 1052410"/>
                    <a:gd name="connsiteX7" fmla="*/ 1023728 w 1034270"/>
                    <a:gd name="connsiteY7" fmla="*/ 68231 h 1052410"/>
                    <a:gd name="connsiteX0" fmla="*/ 887504 w 1023728"/>
                    <a:gd name="connsiteY0" fmla="*/ 393501 h 1052410"/>
                    <a:gd name="connsiteX1" fmla="*/ 337710 w 1023728"/>
                    <a:gd name="connsiteY1" fmla="*/ 345647 h 1052410"/>
                    <a:gd name="connsiteX2" fmla="*/ 337709 w 1023728"/>
                    <a:gd name="connsiteY2" fmla="*/ 1052410 h 1052410"/>
                    <a:gd name="connsiteX3" fmla="*/ 0 w 1023728"/>
                    <a:gd name="connsiteY3" fmla="*/ 1052410 h 1052410"/>
                    <a:gd name="connsiteX4" fmla="*/ 0 w 1023728"/>
                    <a:gd name="connsiteY4" fmla="*/ 176226 h 1052410"/>
                    <a:gd name="connsiteX5" fmla="*/ 150808 w 1023728"/>
                    <a:gd name="connsiteY5" fmla="*/ 11014 h 1052410"/>
                    <a:gd name="connsiteX6" fmla="*/ 246169 w 1023728"/>
                    <a:gd name="connsiteY6" fmla="*/ 1035 h 1052410"/>
                    <a:gd name="connsiteX7" fmla="*/ 1023728 w 1023728"/>
                    <a:gd name="connsiteY7" fmla="*/ 68231 h 1052410"/>
                    <a:gd name="connsiteX0" fmla="*/ 887504 w 990585"/>
                    <a:gd name="connsiteY0" fmla="*/ 393501 h 1052410"/>
                    <a:gd name="connsiteX1" fmla="*/ 337710 w 990585"/>
                    <a:gd name="connsiteY1" fmla="*/ 345647 h 1052410"/>
                    <a:gd name="connsiteX2" fmla="*/ 337709 w 990585"/>
                    <a:gd name="connsiteY2" fmla="*/ 1052410 h 1052410"/>
                    <a:gd name="connsiteX3" fmla="*/ 0 w 990585"/>
                    <a:gd name="connsiteY3" fmla="*/ 1052410 h 1052410"/>
                    <a:gd name="connsiteX4" fmla="*/ 0 w 990585"/>
                    <a:gd name="connsiteY4" fmla="*/ 176226 h 1052410"/>
                    <a:gd name="connsiteX5" fmla="*/ 150808 w 990585"/>
                    <a:gd name="connsiteY5" fmla="*/ 11014 h 1052410"/>
                    <a:gd name="connsiteX6" fmla="*/ 246169 w 990585"/>
                    <a:gd name="connsiteY6" fmla="*/ 1035 h 1052410"/>
                    <a:gd name="connsiteX7" fmla="*/ 990586 w 990585"/>
                    <a:gd name="connsiteY7" fmla="*/ 62885 h 1052410"/>
                    <a:gd name="connsiteX0" fmla="*/ 887504 w 1056448"/>
                    <a:gd name="connsiteY0" fmla="*/ 393501 h 1052410"/>
                    <a:gd name="connsiteX1" fmla="*/ 337710 w 1056448"/>
                    <a:gd name="connsiteY1" fmla="*/ 345647 h 1052410"/>
                    <a:gd name="connsiteX2" fmla="*/ 337709 w 1056448"/>
                    <a:gd name="connsiteY2" fmla="*/ 1052410 h 1052410"/>
                    <a:gd name="connsiteX3" fmla="*/ 0 w 1056448"/>
                    <a:gd name="connsiteY3" fmla="*/ 1052410 h 1052410"/>
                    <a:gd name="connsiteX4" fmla="*/ 0 w 1056448"/>
                    <a:gd name="connsiteY4" fmla="*/ 176226 h 1052410"/>
                    <a:gd name="connsiteX5" fmla="*/ 150808 w 1056448"/>
                    <a:gd name="connsiteY5" fmla="*/ 11014 h 1052410"/>
                    <a:gd name="connsiteX6" fmla="*/ 246169 w 1056448"/>
                    <a:gd name="connsiteY6" fmla="*/ 1035 h 1052410"/>
                    <a:gd name="connsiteX7" fmla="*/ 1056449 w 1056448"/>
                    <a:gd name="connsiteY7" fmla="*/ 16703 h 1052410"/>
                    <a:gd name="connsiteX0" fmla="*/ 887504 w 1056450"/>
                    <a:gd name="connsiteY0" fmla="*/ 393501 h 1052410"/>
                    <a:gd name="connsiteX1" fmla="*/ 947588 w 1056450"/>
                    <a:gd name="connsiteY1" fmla="*/ 327960 h 1052410"/>
                    <a:gd name="connsiteX2" fmla="*/ 337710 w 1056450"/>
                    <a:gd name="connsiteY2" fmla="*/ 345647 h 1052410"/>
                    <a:gd name="connsiteX3" fmla="*/ 337709 w 1056450"/>
                    <a:gd name="connsiteY3" fmla="*/ 1052410 h 1052410"/>
                    <a:gd name="connsiteX4" fmla="*/ 0 w 1056450"/>
                    <a:gd name="connsiteY4" fmla="*/ 1052410 h 1052410"/>
                    <a:gd name="connsiteX5" fmla="*/ 0 w 1056450"/>
                    <a:gd name="connsiteY5" fmla="*/ 176226 h 1052410"/>
                    <a:gd name="connsiteX6" fmla="*/ 150808 w 1056450"/>
                    <a:gd name="connsiteY6" fmla="*/ 11014 h 1052410"/>
                    <a:gd name="connsiteX7" fmla="*/ 246169 w 1056450"/>
                    <a:gd name="connsiteY7" fmla="*/ 1035 h 1052410"/>
                    <a:gd name="connsiteX8" fmla="*/ 1056449 w 1056450"/>
                    <a:gd name="connsiteY8" fmla="*/ 16703 h 1052410"/>
                    <a:gd name="connsiteX0" fmla="*/ 887504 w 1056448"/>
                    <a:gd name="connsiteY0" fmla="*/ 393501 h 1052410"/>
                    <a:gd name="connsiteX1" fmla="*/ 968115 w 1056448"/>
                    <a:gd name="connsiteY1" fmla="*/ 329671 h 1052410"/>
                    <a:gd name="connsiteX2" fmla="*/ 337710 w 1056448"/>
                    <a:gd name="connsiteY2" fmla="*/ 345647 h 1052410"/>
                    <a:gd name="connsiteX3" fmla="*/ 337709 w 1056448"/>
                    <a:gd name="connsiteY3" fmla="*/ 1052410 h 1052410"/>
                    <a:gd name="connsiteX4" fmla="*/ 0 w 1056448"/>
                    <a:gd name="connsiteY4" fmla="*/ 1052410 h 1052410"/>
                    <a:gd name="connsiteX5" fmla="*/ 0 w 1056448"/>
                    <a:gd name="connsiteY5" fmla="*/ 176226 h 1052410"/>
                    <a:gd name="connsiteX6" fmla="*/ 150808 w 1056448"/>
                    <a:gd name="connsiteY6" fmla="*/ 11014 h 1052410"/>
                    <a:gd name="connsiteX7" fmla="*/ 246169 w 1056448"/>
                    <a:gd name="connsiteY7" fmla="*/ 1035 h 1052410"/>
                    <a:gd name="connsiteX8" fmla="*/ 1056449 w 1056448"/>
                    <a:gd name="connsiteY8" fmla="*/ 16703 h 1052410"/>
                    <a:gd name="connsiteX0" fmla="*/ 1003187 w 1056450"/>
                    <a:gd name="connsiteY0" fmla="*/ 338555 h 1052410"/>
                    <a:gd name="connsiteX1" fmla="*/ 968115 w 1056450"/>
                    <a:gd name="connsiteY1" fmla="*/ 329671 h 1052410"/>
                    <a:gd name="connsiteX2" fmla="*/ 337710 w 1056450"/>
                    <a:gd name="connsiteY2" fmla="*/ 345647 h 1052410"/>
                    <a:gd name="connsiteX3" fmla="*/ 337709 w 1056450"/>
                    <a:gd name="connsiteY3" fmla="*/ 1052410 h 1052410"/>
                    <a:gd name="connsiteX4" fmla="*/ 0 w 1056450"/>
                    <a:gd name="connsiteY4" fmla="*/ 1052410 h 1052410"/>
                    <a:gd name="connsiteX5" fmla="*/ 0 w 1056450"/>
                    <a:gd name="connsiteY5" fmla="*/ 176226 h 1052410"/>
                    <a:gd name="connsiteX6" fmla="*/ 150808 w 1056450"/>
                    <a:gd name="connsiteY6" fmla="*/ 11014 h 1052410"/>
                    <a:gd name="connsiteX7" fmla="*/ 246169 w 1056450"/>
                    <a:gd name="connsiteY7" fmla="*/ 1035 h 1052410"/>
                    <a:gd name="connsiteX8" fmla="*/ 1056449 w 1056450"/>
                    <a:gd name="connsiteY8" fmla="*/ 16703 h 1052410"/>
                    <a:gd name="connsiteX0" fmla="*/ 1024571 w 1056448"/>
                    <a:gd name="connsiteY0" fmla="*/ 330002 h 1052410"/>
                    <a:gd name="connsiteX1" fmla="*/ 968115 w 1056448"/>
                    <a:gd name="connsiteY1" fmla="*/ 329671 h 1052410"/>
                    <a:gd name="connsiteX2" fmla="*/ 337710 w 1056448"/>
                    <a:gd name="connsiteY2" fmla="*/ 345647 h 1052410"/>
                    <a:gd name="connsiteX3" fmla="*/ 337709 w 1056448"/>
                    <a:gd name="connsiteY3" fmla="*/ 1052410 h 1052410"/>
                    <a:gd name="connsiteX4" fmla="*/ 0 w 1056448"/>
                    <a:gd name="connsiteY4" fmla="*/ 1052410 h 1052410"/>
                    <a:gd name="connsiteX5" fmla="*/ 0 w 1056448"/>
                    <a:gd name="connsiteY5" fmla="*/ 176226 h 1052410"/>
                    <a:gd name="connsiteX6" fmla="*/ 150808 w 1056448"/>
                    <a:gd name="connsiteY6" fmla="*/ 11014 h 1052410"/>
                    <a:gd name="connsiteX7" fmla="*/ 246169 w 1056448"/>
                    <a:gd name="connsiteY7" fmla="*/ 1035 h 1052410"/>
                    <a:gd name="connsiteX8" fmla="*/ 1056449 w 1056448"/>
                    <a:gd name="connsiteY8" fmla="*/ 16703 h 1052410"/>
                    <a:gd name="connsiteX0" fmla="*/ 968115 w 1056450"/>
                    <a:gd name="connsiteY0" fmla="*/ 329671 h 1052410"/>
                    <a:gd name="connsiteX1" fmla="*/ 337710 w 1056450"/>
                    <a:gd name="connsiteY1" fmla="*/ 345647 h 1052410"/>
                    <a:gd name="connsiteX2" fmla="*/ 337709 w 1056450"/>
                    <a:gd name="connsiteY2" fmla="*/ 1052410 h 1052410"/>
                    <a:gd name="connsiteX3" fmla="*/ 0 w 1056450"/>
                    <a:gd name="connsiteY3" fmla="*/ 1052410 h 1052410"/>
                    <a:gd name="connsiteX4" fmla="*/ 0 w 1056450"/>
                    <a:gd name="connsiteY4" fmla="*/ 176226 h 1052410"/>
                    <a:gd name="connsiteX5" fmla="*/ 150808 w 1056450"/>
                    <a:gd name="connsiteY5" fmla="*/ 11014 h 1052410"/>
                    <a:gd name="connsiteX6" fmla="*/ 246169 w 1056450"/>
                    <a:gd name="connsiteY6" fmla="*/ 1035 h 1052410"/>
                    <a:gd name="connsiteX7" fmla="*/ 1056449 w 1056450"/>
                    <a:gd name="connsiteY7" fmla="*/ 16703 h 1052410"/>
                    <a:gd name="connsiteX0" fmla="*/ 947160 w 1056448"/>
                    <a:gd name="connsiteY0" fmla="*/ 333091 h 1052410"/>
                    <a:gd name="connsiteX1" fmla="*/ 337710 w 1056448"/>
                    <a:gd name="connsiteY1" fmla="*/ 345647 h 1052410"/>
                    <a:gd name="connsiteX2" fmla="*/ 337709 w 1056448"/>
                    <a:gd name="connsiteY2" fmla="*/ 1052410 h 1052410"/>
                    <a:gd name="connsiteX3" fmla="*/ 0 w 1056448"/>
                    <a:gd name="connsiteY3" fmla="*/ 1052410 h 1052410"/>
                    <a:gd name="connsiteX4" fmla="*/ 0 w 1056448"/>
                    <a:gd name="connsiteY4" fmla="*/ 176226 h 1052410"/>
                    <a:gd name="connsiteX5" fmla="*/ 150808 w 1056448"/>
                    <a:gd name="connsiteY5" fmla="*/ 11014 h 1052410"/>
                    <a:gd name="connsiteX6" fmla="*/ 246169 w 1056448"/>
                    <a:gd name="connsiteY6" fmla="*/ 1035 h 1052410"/>
                    <a:gd name="connsiteX7" fmla="*/ 1056449 w 1056448"/>
                    <a:gd name="connsiteY7" fmla="*/ 16703 h 10524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056448" h="1052410">
                      <a:moveTo>
                        <a:pt x="947160" y="333091"/>
                      </a:moveTo>
                      <a:lnTo>
                        <a:pt x="337710" y="345647"/>
                      </a:lnTo>
                      <a:cubicBezTo>
                        <a:pt x="337710" y="581235"/>
                        <a:pt x="337709" y="816823"/>
                        <a:pt x="337709" y="1052410"/>
                      </a:cubicBezTo>
                      <a:lnTo>
                        <a:pt x="0" y="1052410"/>
                      </a:lnTo>
                      <a:lnTo>
                        <a:pt x="0" y="176226"/>
                      </a:lnTo>
                      <a:cubicBezTo>
                        <a:pt x="0" y="89165"/>
                        <a:pt x="65888" y="17493"/>
                        <a:pt x="150808" y="11014"/>
                      </a:cubicBezTo>
                      <a:cubicBezTo>
                        <a:pt x="179832" y="1336"/>
                        <a:pt x="212353" y="-1882"/>
                        <a:pt x="246169" y="1035"/>
                      </a:cubicBezTo>
                      <a:lnTo>
                        <a:pt x="1056449" y="16703"/>
                      </a:lnTo>
                    </a:path>
                  </a:pathLst>
                </a:custGeom>
                <a:solidFill>
                  <a:sysClr val="windowText" lastClr="000000">
                    <a:lumMod val="65000"/>
                    <a:lumOff val="3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466" name="グループ化 465"/>
            <p:cNvGrpSpPr/>
            <p:nvPr/>
          </p:nvGrpSpPr>
          <p:grpSpPr>
            <a:xfrm rot="2700000">
              <a:off x="7602801" y="5394865"/>
              <a:ext cx="530350" cy="178681"/>
              <a:chOff x="3952240" y="1354359"/>
              <a:chExt cx="924898" cy="311609"/>
            </a:xfrm>
          </p:grpSpPr>
          <p:sp>
            <p:nvSpPr>
              <p:cNvPr id="467" name="六角形 466"/>
              <p:cNvSpPr/>
              <p:nvPr/>
            </p:nvSpPr>
            <p:spPr>
              <a:xfrm>
                <a:off x="4709438" y="1437878"/>
                <a:ext cx="167700" cy="144569"/>
              </a:xfrm>
              <a:prstGeom prst="hexagon">
                <a:avLst>
                  <a:gd name="adj" fmla="val 29735"/>
                  <a:gd name="vf" fmla="val 115470"/>
                </a:avLst>
              </a:prstGeom>
              <a:solidFill>
                <a:srgbClr val="FFFF00">
                  <a:alpha val="4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68" name="六角形 467"/>
              <p:cNvSpPr/>
              <p:nvPr/>
            </p:nvSpPr>
            <p:spPr>
              <a:xfrm>
                <a:off x="4517890" y="1407637"/>
                <a:ext cx="237860" cy="205052"/>
              </a:xfrm>
              <a:prstGeom prst="hexagon">
                <a:avLst>
                  <a:gd name="adj" fmla="val 29735"/>
                  <a:gd name="vf" fmla="val 115470"/>
                </a:avLst>
              </a:prstGeom>
              <a:solidFill>
                <a:srgbClr val="FFFF00">
                  <a:alpha val="4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69" name="六角形 468"/>
              <p:cNvSpPr/>
              <p:nvPr/>
            </p:nvSpPr>
            <p:spPr>
              <a:xfrm>
                <a:off x="4267393" y="1382227"/>
                <a:ext cx="296810" cy="255871"/>
              </a:xfrm>
              <a:prstGeom prst="hexagon">
                <a:avLst>
                  <a:gd name="adj" fmla="val 29735"/>
                  <a:gd name="vf" fmla="val 115470"/>
                </a:avLst>
              </a:prstGeom>
              <a:solidFill>
                <a:srgbClr val="FFFF00">
                  <a:alpha val="4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70" name="六角形 469"/>
              <p:cNvSpPr/>
              <p:nvPr/>
            </p:nvSpPr>
            <p:spPr>
              <a:xfrm>
                <a:off x="3952240" y="1354359"/>
                <a:ext cx="361466" cy="311609"/>
              </a:xfrm>
              <a:prstGeom prst="hexagon">
                <a:avLst>
                  <a:gd name="adj" fmla="val 29735"/>
                  <a:gd name="vf" fmla="val 115470"/>
                </a:avLst>
              </a:prstGeom>
              <a:solidFill>
                <a:srgbClr val="FFFF00">
                  <a:alpha val="4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493" name="グループ化 492"/>
          <p:cNvGrpSpPr/>
          <p:nvPr/>
        </p:nvGrpSpPr>
        <p:grpSpPr>
          <a:xfrm>
            <a:off x="6121148" y="4551388"/>
            <a:ext cx="1365439" cy="1738477"/>
            <a:chOff x="8762126" y="5219029"/>
            <a:chExt cx="1196976" cy="1523990"/>
          </a:xfrm>
        </p:grpSpPr>
        <p:sp>
          <p:nvSpPr>
            <p:cNvPr id="494" name="円/楕円 493"/>
            <p:cNvSpPr/>
            <p:nvPr/>
          </p:nvSpPr>
          <p:spPr>
            <a:xfrm>
              <a:off x="9109079" y="5567162"/>
              <a:ext cx="596330" cy="628719"/>
            </a:xfrm>
            <a:prstGeom prst="ellipse">
              <a:avLst/>
            </a:prstGeom>
            <a:solidFill>
              <a:srgbClr val="6633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95" name="円/楕円 689"/>
            <p:cNvSpPr/>
            <p:nvPr/>
          </p:nvSpPr>
          <p:spPr>
            <a:xfrm rot="20700000">
              <a:off x="9048397" y="5762871"/>
              <a:ext cx="174935" cy="214313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496" name="円/楕円 690"/>
            <p:cNvSpPr/>
            <p:nvPr/>
          </p:nvSpPr>
          <p:spPr>
            <a:xfrm rot="900000" flipH="1">
              <a:off x="9593065" y="5762872"/>
              <a:ext cx="174935" cy="214313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497" name="円/楕円 496"/>
            <p:cNvSpPr/>
            <p:nvPr/>
          </p:nvSpPr>
          <p:spPr>
            <a:xfrm>
              <a:off x="9077441" y="5429706"/>
              <a:ext cx="659606" cy="656783"/>
            </a:xfrm>
            <a:prstGeom prst="ellipse">
              <a:avLst/>
            </a:prstGeom>
            <a:solidFill>
              <a:srgbClr val="6633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98" name="月 497"/>
            <p:cNvSpPr/>
            <p:nvPr/>
          </p:nvSpPr>
          <p:spPr>
            <a:xfrm rot="900000" flipH="1">
              <a:off x="9091998" y="5756962"/>
              <a:ext cx="134211" cy="516072"/>
            </a:xfrm>
            <a:prstGeom prst="moon">
              <a:avLst>
                <a:gd name="adj" fmla="val 37581"/>
              </a:avLst>
            </a:prstGeom>
            <a:solidFill>
              <a:srgbClr val="ED7D31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99" name="月 498"/>
            <p:cNvSpPr/>
            <p:nvPr/>
          </p:nvSpPr>
          <p:spPr>
            <a:xfrm rot="709480" flipH="1">
              <a:off x="9128894" y="5766848"/>
              <a:ext cx="134211" cy="516072"/>
            </a:xfrm>
            <a:prstGeom prst="moon">
              <a:avLst>
                <a:gd name="adj" fmla="val 37581"/>
              </a:avLst>
            </a:prstGeom>
            <a:solidFill>
              <a:srgbClr val="6633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00" name="月 499"/>
            <p:cNvSpPr/>
            <p:nvPr/>
          </p:nvSpPr>
          <p:spPr>
            <a:xfrm rot="462998" flipH="1">
              <a:off x="9163304" y="5776067"/>
              <a:ext cx="134211" cy="516072"/>
            </a:xfrm>
            <a:prstGeom prst="moon">
              <a:avLst>
                <a:gd name="adj" fmla="val 37581"/>
              </a:avLst>
            </a:prstGeom>
            <a:solidFill>
              <a:srgbClr val="ED7D31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01" name="月 500"/>
            <p:cNvSpPr/>
            <p:nvPr/>
          </p:nvSpPr>
          <p:spPr>
            <a:xfrm rot="500641" flipH="1">
              <a:off x="9203096" y="5802607"/>
              <a:ext cx="134211" cy="516072"/>
            </a:xfrm>
            <a:prstGeom prst="moon">
              <a:avLst>
                <a:gd name="adj" fmla="val 37581"/>
              </a:avLst>
            </a:prstGeom>
            <a:solidFill>
              <a:srgbClr val="6633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02" name="月 501"/>
            <p:cNvSpPr/>
            <p:nvPr/>
          </p:nvSpPr>
          <p:spPr>
            <a:xfrm rot="310121" flipH="1">
              <a:off x="9240889" y="5808151"/>
              <a:ext cx="134211" cy="516072"/>
            </a:xfrm>
            <a:prstGeom prst="moon">
              <a:avLst>
                <a:gd name="adj" fmla="val 37581"/>
              </a:avLst>
            </a:prstGeom>
            <a:solidFill>
              <a:srgbClr val="ED7D31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03" name="月 502"/>
            <p:cNvSpPr/>
            <p:nvPr/>
          </p:nvSpPr>
          <p:spPr>
            <a:xfrm rot="63639" flipH="1">
              <a:off x="9276136" y="5813319"/>
              <a:ext cx="134211" cy="516072"/>
            </a:xfrm>
            <a:prstGeom prst="moon">
              <a:avLst>
                <a:gd name="adj" fmla="val 37581"/>
              </a:avLst>
            </a:prstGeom>
            <a:solidFill>
              <a:srgbClr val="6633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04" name="月 503"/>
            <p:cNvSpPr/>
            <p:nvPr/>
          </p:nvSpPr>
          <p:spPr>
            <a:xfrm rot="20700000">
              <a:off x="9597577" y="5756962"/>
              <a:ext cx="134211" cy="516072"/>
            </a:xfrm>
            <a:prstGeom prst="moon">
              <a:avLst>
                <a:gd name="adj" fmla="val 37581"/>
              </a:avLst>
            </a:prstGeom>
            <a:solidFill>
              <a:srgbClr val="ED7D31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05" name="月 504"/>
            <p:cNvSpPr/>
            <p:nvPr/>
          </p:nvSpPr>
          <p:spPr>
            <a:xfrm rot="20890520">
              <a:off x="9560681" y="5766848"/>
              <a:ext cx="134211" cy="516072"/>
            </a:xfrm>
            <a:prstGeom prst="moon">
              <a:avLst>
                <a:gd name="adj" fmla="val 37581"/>
              </a:avLst>
            </a:prstGeom>
            <a:solidFill>
              <a:srgbClr val="6633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06" name="月 505"/>
            <p:cNvSpPr/>
            <p:nvPr/>
          </p:nvSpPr>
          <p:spPr>
            <a:xfrm rot="21137002">
              <a:off x="9526271" y="5776067"/>
              <a:ext cx="134211" cy="516072"/>
            </a:xfrm>
            <a:prstGeom prst="moon">
              <a:avLst>
                <a:gd name="adj" fmla="val 37581"/>
              </a:avLst>
            </a:prstGeom>
            <a:solidFill>
              <a:srgbClr val="ED7D31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07" name="月 506"/>
            <p:cNvSpPr/>
            <p:nvPr/>
          </p:nvSpPr>
          <p:spPr>
            <a:xfrm rot="21099359">
              <a:off x="9486479" y="5802607"/>
              <a:ext cx="134211" cy="516072"/>
            </a:xfrm>
            <a:prstGeom prst="moon">
              <a:avLst>
                <a:gd name="adj" fmla="val 37581"/>
              </a:avLst>
            </a:prstGeom>
            <a:solidFill>
              <a:srgbClr val="6633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08" name="月 507"/>
            <p:cNvSpPr/>
            <p:nvPr/>
          </p:nvSpPr>
          <p:spPr>
            <a:xfrm rot="21289879">
              <a:off x="9448686" y="5808151"/>
              <a:ext cx="134211" cy="516072"/>
            </a:xfrm>
            <a:prstGeom prst="moon">
              <a:avLst>
                <a:gd name="adj" fmla="val 37581"/>
              </a:avLst>
            </a:prstGeom>
            <a:solidFill>
              <a:srgbClr val="ED7D31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09" name="月 508"/>
            <p:cNvSpPr/>
            <p:nvPr/>
          </p:nvSpPr>
          <p:spPr>
            <a:xfrm rot="21536361">
              <a:off x="9413439" y="5813319"/>
              <a:ext cx="134211" cy="516072"/>
            </a:xfrm>
            <a:prstGeom prst="moon">
              <a:avLst>
                <a:gd name="adj" fmla="val 37581"/>
              </a:avLst>
            </a:prstGeom>
            <a:solidFill>
              <a:srgbClr val="6633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10" name="片側の 2 つの角を丸めた四角形 509"/>
            <p:cNvSpPr/>
            <p:nvPr/>
          </p:nvSpPr>
          <p:spPr>
            <a:xfrm rot="10800000">
              <a:off x="9338207" y="6046544"/>
              <a:ext cx="139982" cy="244366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9966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11" name="円/楕円 691"/>
            <p:cNvSpPr/>
            <p:nvPr/>
          </p:nvSpPr>
          <p:spPr>
            <a:xfrm>
              <a:off x="9118676" y="5509304"/>
              <a:ext cx="579044" cy="651868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12" name="円/楕円 632"/>
            <p:cNvSpPr/>
            <p:nvPr/>
          </p:nvSpPr>
          <p:spPr>
            <a:xfrm>
              <a:off x="9363824" y="5961791"/>
              <a:ext cx="84568" cy="27721"/>
            </a:xfrm>
            <a:custGeom>
              <a:avLst/>
              <a:gdLst>
                <a:gd name="connsiteX0" fmla="*/ 0 w 84568"/>
                <a:gd name="connsiteY0" fmla="*/ 22860 h 45719"/>
                <a:gd name="connsiteX1" fmla="*/ 42284 w 84568"/>
                <a:gd name="connsiteY1" fmla="*/ 0 h 45719"/>
                <a:gd name="connsiteX2" fmla="*/ 84568 w 84568"/>
                <a:gd name="connsiteY2" fmla="*/ 22860 h 45719"/>
                <a:gd name="connsiteX3" fmla="*/ 42284 w 84568"/>
                <a:gd name="connsiteY3" fmla="*/ 45720 h 45719"/>
                <a:gd name="connsiteX4" fmla="*/ 0 w 84568"/>
                <a:gd name="connsiteY4" fmla="*/ 22860 h 45719"/>
                <a:gd name="connsiteX0" fmla="*/ 0 w 84568"/>
                <a:gd name="connsiteY0" fmla="*/ 22860 h 45720"/>
                <a:gd name="connsiteX1" fmla="*/ 42284 w 84568"/>
                <a:gd name="connsiteY1" fmla="*/ 0 h 45720"/>
                <a:gd name="connsiteX2" fmla="*/ 84568 w 84568"/>
                <a:gd name="connsiteY2" fmla="*/ 22860 h 45720"/>
                <a:gd name="connsiteX3" fmla="*/ 42284 w 84568"/>
                <a:gd name="connsiteY3" fmla="*/ 45720 h 45720"/>
                <a:gd name="connsiteX4" fmla="*/ 0 w 84568"/>
                <a:gd name="connsiteY4" fmla="*/ 22860 h 45720"/>
                <a:gd name="connsiteX0" fmla="*/ 0 w 84568"/>
                <a:gd name="connsiteY0" fmla="*/ 22860 h 45720"/>
                <a:gd name="connsiteX1" fmla="*/ 42284 w 84568"/>
                <a:gd name="connsiteY1" fmla="*/ 0 h 45720"/>
                <a:gd name="connsiteX2" fmla="*/ 84568 w 84568"/>
                <a:gd name="connsiteY2" fmla="*/ 22860 h 45720"/>
                <a:gd name="connsiteX3" fmla="*/ 42284 w 84568"/>
                <a:gd name="connsiteY3" fmla="*/ 45720 h 45720"/>
                <a:gd name="connsiteX4" fmla="*/ 0 w 84568"/>
                <a:gd name="connsiteY4" fmla="*/ 22860 h 45720"/>
                <a:gd name="connsiteX0" fmla="*/ 0 w 84568"/>
                <a:gd name="connsiteY0" fmla="*/ 4861 h 27721"/>
                <a:gd name="connsiteX1" fmla="*/ 42284 w 84568"/>
                <a:gd name="connsiteY1" fmla="*/ 8195 h 27721"/>
                <a:gd name="connsiteX2" fmla="*/ 84568 w 84568"/>
                <a:gd name="connsiteY2" fmla="*/ 4861 h 27721"/>
                <a:gd name="connsiteX3" fmla="*/ 42284 w 84568"/>
                <a:gd name="connsiteY3" fmla="*/ 27721 h 27721"/>
                <a:gd name="connsiteX4" fmla="*/ 0 w 84568"/>
                <a:gd name="connsiteY4" fmla="*/ 4861 h 277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4568" h="27721">
                  <a:moveTo>
                    <a:pt x="0" y="4861"/>
                  </a:moveTo>
                  <a:cubicBezTo>
                    <a:pt x="0" y="-7764"/>
                    <a:pt x="18931" y="8195"/>
                    <a:pt x="42284" y="8195"/>
                  </a:cubicBezTo>
                  <a:cubicBezTo>
                    <a:pt x="65637" y="8195"/>
                    <a:pt x="84568" y="-7764"/>
                    <a:pt x="84568" y="4861"/>
                  </a:cubicBezTo>
                  <a:cubicBezTo>
                    <a:pt x="84568" y="17486"/>
                    <a:pt x="65637" y="27721"/>
                    <a:pt x="42284" y="27721"/>
                  </a:cubicBezTo>
                  <a:cubicBezTo>
                    <a:pt x="18931" y="27721"/>
                    <a:pt x="0" y="17486"/>
                    <a:pt x="0" y="4861"/>
                  </a:cubicBezTo>
                  <a:close/>
                </a:path>
              </a:pathLst>
            </a:custGeom>
            <a:solidFill>
              <a:srgbClr val="FF9966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13" name="片側の 2 つの角を丸めた四角形 512"/>
            <p:cNvSpPr/>
            <p:nvPr/>
          </p:nvSpPr>
          <p:spPr>
            <a:xfrm>
              <a:off x="9127642" y="6200575"/>
              <a:ext cx="562934" cy="502092"/>
            </a:xfrm>
            <a:prstGeom prst="round2SameRect">
              <a:avLst>
                <a:gd name="adj1" fmla="val 41975"/>
                <a:gd name="adj2" fmla="val 0"/>
              </a:avLst>
            </a:prstGeom>
            <a:solidFill>
              <a:srgbClr val="FF66CC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14" name="フリーフォーム 513"/>
            <p:cNvSpPr/>
            <p:nvPr/>
          </p:nvSpPr>
          <p:spPr>
            <a:xfrm>
              <a:off x="9106676" y="6216816"/>
              <a:ext cx="604867" cy="526203"/>
            </a:xfrm>
            <a:custGeom>
              <a:avLst/>
              <a:gdLst>
                <a:gd name="connsiteX0" fmla="*/ 141626 w 604867"/>
                <a:gd name="connsiteY0" fmla="*/ 0 h 526203"/>
                <a:gd name="connsiteX1" fmla="*/ 302434 w 604867"/>
                <a:gd name="connsiteY1" fmla="*/ 456550 h 526203"/>
                <a:gd name="connsiteX2" fmla="*/ 463242 w 604867"/>
                <a:gd name="connsiteY2" fmla="*/ 1 h 526203"/>
                <a:gd name="connsiteX3" fmla="*/ 476513 w 604867"/>
                <a:gd name="connsiteY3" fmla="*/ 4120 h 526203"/>
                <a:gd name="connsiteX4" fmla="*/ 604867 w 604867"/>
                <a:gd name="connsiteY4" fmla="*/ 197761 h 526203"/>
                <a:gd name="connsiteX5" fmla="*/ 604867 w 604867"/>
                <a:gd name="connsiteY5" fmla="*/ 526203 h 526203"/>
                <a:gd name="connsiteX6" fmla="*/ 0 w 604867"/>
                <a:gd name="connsiteY6" fmla="*/ 526203 h 526203"/>
                <a:gd name="connsiteX7" fmla="*/ 0 w 604867"/>
                <a:gd name="connsiteY7" fmla="*/ 197761 h 526203"/>
                <a:gd name="connsiteX8" fmla="*/ 128354 w 604867"/>
                <a:gd name="connsiteY8" fmla="*/ 4120 h 526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04867" h="526203">
                  <a:moveTo>
                    <a:pt x="141626" y="0"/>
                  </a:moveTo>
                  <a:lnTo>
                    <a:pt x="302434" y="456550"/>
                  </a:lnTo>
                  <a:lnTo>
                    <a:pt x="463242" y="1"/>
                  </a:lnTo>
                  <a:lnTo>
                    <a:pt x="476513" y="4120"/>
                  </a:lnTo>
                  <a:cubicBezTo>
                    <a:pt x="551942" y="36024"/>
                    <a:pt x="604867" y="110712"/>
                    <a:pt x="604867" y="197761"/>
                  </a:cubicBezTo>
                  <a:lnTo>
                    <a:pt x="604867" y="526203"/>
                  </a:lnTo>
                  <a:lnTo>
                    <a:pt x="0" y="526203"/>
                  </a:lnTo>
                  <a:lnTo>
                    <a:pt x="0" y="197761"/>
                  </a:lnTo>
                  <a:cubicBezTo>
                    <a:pt x="0" y="110712"/>
                    <a:pt x="52926" y="36024"/>
                    <a:pt x="128354" y="4120"/>
                  </a:cubicBez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15" name="直角三角形 514"/>
            <p:cNvSpPr/>
            <p:nvPr/>
          </p:nvSpPr>
          <p:spPr>
            <a:xfrm rot="5400000">
              <a:off x="9243470" y="6208072"/>
              <a:ext cx="166542" cy="149231"/>
            </a:xfrm>
            <a:prstGeom prst="rtTriangle">
              <a:avLst/>
            </a:prstGeom>
            <a:solidFill>
              <a:srgbClr val="FF66CC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16" name="直角三角形 515"/>
            <p:cNvSpPr/>
            <p:nvPr/>
          </p:nvSpPr>
          <p:spPr>
            <a:xfrm rot="16200000" flipH="1">
              <a:off x="9408207" y="6208072"/>
              <a:ext cx="166542" cy="149231"/>
            </a:xfrm>
            <a:prstGeom prst="rtTriangle">
              <a:avLst/>
            </a:prstGeom>
            <a:solidFill>
              <a:srgbClr val="FF66CC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517" name="グループ化 516"/>
            <p:cNvGrpSpPr/>
            <p:nvPr/>
          </p:nvGrpSpPr>
          <p:grpSpPr>
            <a:xfrm>
              <a:off x="9188635" y="5774690"/>
              <a:ext cx="430832" cy="74748"/>
              <a:chOff x="9188635" y="5719797"/>
              <a:chExt cx="430832" cy="193983"/>
            </a:xfrm>
          </p:grpSpPr>
          <p:sp>
            <p:nvSpPr>
              <p:cNvPr id="535" name="円/楕円 534"/>
              <p:cNvSpPr/>
              <p:nvPr/>
            </p:nvSpPr>
            <p:spPr>
              <a:xfrm>
                <a:off x="9188635" y="5734310"/>
                <a:ext cx="136141" cy="179470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36" name="円/楕円 535"/>
              <p:cNvSpPr/>
              <p:nvPr/>
            </p:nvSpPr>
            <p:spPr>
              <a:xfrm>
                <a:off x="9209396" y="5774690"/>
                <a:ext cx="94621" cy="97363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37" name="フリーフォーム 536"/>
              <p:cNvSpPr/>
              <p:nvPr/>
            </p:nvSpPr>
            <p:spPr>
              <a:xfrm>
                <a:off x="9193309" y="5719797"/>
                <a:ext cx="126794" cy="71160"/>
              </a:xfrm>
              <a:custGeom>
                <a:avLst/>
                <a:gdLst>
                  <a:gd name="connsiteX0" fmla="*/ 57760 w 304206"/>
                  <a:gd name="connsiteY0" fmla="*/ 0 h 178653"/>
                  <a:gd name="connsiteX1" fmla="*/ 100474 w 304206"/>
                  <a:gd name="connsiteY1" fmla="*/ 28774 h 178653"/>
                  <a:gd name="connsiteX2" fmla="*/ 103539 w 304206"/>
                  <a:gd name="connsiteY2" fmla="*/ 26543 h 178653"/>
                  <a:gd name="connsiteX3" fmla="*/ 152103 w 304206"/>
                  <a:gd name="connsiteY3" fmla="*/ 15422 h 178653"/>
                  <a:gd name="connsiteX4" fmla="*/ 302586 w 304206"/>
                  <a:gd name="connsiteY4" fmla="*/ 166496 h 178653"/>
                  <a:gd name="connsiteX5" fmla="*/ 304206 w 304206"/>
                  <a:gd name="connsiteY5" fmla="*/ 178653 h 178653"/>
                  <a:gd name="connsiteX6" fmla="*/ 287175 w 304206"/>
                  <a:gd name="connsiteY6" fmla="*/ 145942 h 178653"/>
                  <a:gd name="connsiteX7" fmla="*/ 152103 w 304206"/>
                  <a:gd name="connsiteY7" fmla="*/ 73492 h 178653"/>
                  <a:gd name="connsiteX8" fmla="*/ 17033 w 304206"/>
                  <a:gd name="connsiteY8" fmla="*/ 145942 h 178653"/>
                  <a:gd name="connsiteX9" fmla="*/ 0 w 304206"/>
                  <a:gd name="connsiteY9" fmla="*/ 178653 h 178653"/>
                  <a:gd name="connsiteX10" fmla="*/ 1621 w 304206"/>
                  <a:gd name="connsiteY10" fmla="*/ 166496 h 178653"/>
                  <a:gd name="connsiteX11" fmla="*/ 24842 w 304206"/>
                  <a:gd name="connsiteY11" fmla="*/ 108529 h 178653"/>
                  <a:gd name="connsiteX12" fmla="*/ 8216 w 304206"/>
                  <a:gd name="connsiteY12" fmla="*/ 56904 h 178653"/>
                  <a:gd name="connsiteX13" fmla="*/ 49785 w 304206"/>
                  <a:gd name="connsiteY13" fmla="*/ 72815 h 178653"/>
                  <a:gd name="connsiteX14" fmla="*/ 60792 w 304206"/>
                  <a:gd name="connsiteY14" fmla="*/ 57667 h 178653"/>
                  <a:gd name="connsiteX15" fmla="*/ 61711 w 304206"/>
                  <a:gd name="connsiteY15" fmla="*/ 56998 h 1786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304206" h="178653">
                    <a:moveTo>
                      <a:pt x="57760" y="0"/>
                    </a:moveTo>
                    <a:lnTo>
                      <a:pt x="100474" y="28774"/>
                    </a:lnTo>
                    <a:lnTo>
                      <a:pt x="103539" y="26543"/>
                    </a:lnTo>
                    <a:cubicBezTo>
                      <a:pt x="118880" y="19316"/>
                      <a:pt x="135192" y="15422"/>
                      <a:pt x="152103" y="15422"/>
                    </a:cubicBezTo>
                    <a:cubicBezTo>
                      <a:pt x="219752" y="15422"/>
                      <a:pt x="277794" y="77717"/>
                      <a:pt x="302586" y="166496"/>
                    </a:cubicBezTo>
                    <a:lnTo>
                      <a:pt x="304206" y="178653"/>
                    </a:lnTo>
                    <a:lnTo>
                      <a:pt x="287175" y="145942"/>
                    </a:lnTo>
                    <a:cubicBezTo>
                      <a:pt x="252607" y="101179"/>
                      <a:pt x="204853" y="73492"/>
                      <a:pt x="152103" y="73492"/>
                    </a:cubicBezTo>
                    <a:cubicBezTo>
                      <a:pt x="99355" y="73492"/>
                      <a:pt x="51599" y="101179"/>
                      <a:pt x="17033" y="145942"/>
                    </a:cubicBezTo>
                    <a:lnTo>
                      <a:pt x="0" y="178653"/>
                    </a:lnTo>
                    <a:lnTo>
                      <a:pt x="1621" y="166496"/>
                    </a:lnTo>
                    <a:lnTo>
                      <a:pt x="24842" y="108529"/>
                    </a:lnTo>
                    <a:lnTo>
                      <a:pt x="8216" y="56904"/>
                    </a:lnTo>
                    <a:lnTo>
                      <a:pt x="49785" y="72815"/>
                    </a:lnTo>
                    <a:lnTo>
                      <a:pt x="60792" y="57667"/>
                    </a:lnTo>
                    <a:lnTo>
                      <a:pt x="61711" y="56998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38" name="円/楕円 537"/>
              <p:cNvSpPr/>
              <p:nvPr/>
            </p:nvSpPr>
            <p:spPr>
              <a:xfrm>
                <a:off x="9225549" y="5788902"/>
                <a:ext cx="62314" cy="64118"/>
              </a:xfrm>
              <a:prstGeom prst="ellipse">
                <a:avLst/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39" name="円/楕円 538"/>
              <p:cNvSpPr/>
              <p:nvPr/>
            </p:nvSpPr>
            <p:spPr>
              <a:xfrm>
                <a:off x="9233903" y="5781433"/>
                <a:ext cx="44305" cy="45589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40" name="円/楕円 539"/>
              <p:cNvSpPr/>
              <p:nvPr/>
            </p:nvSpPr>
            <p:spPr>
              <a:xfrm flipV="1">
                <a:off x="9224248" y="5824982"/>
                <a:ext cx="28572" cy="27305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41" name="円/楕円 540"/>
              <p:cNvSpPr/>
              <p:nvPr/>
            </p:nvSpPr>
            <p:spPr>
              <a:xfrm flipH="1">
                <a:off x="9483326" y="5734310"/>
                <a:ext cx="136141" cy="179470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42" name="円/楕円 541"/>
              <p:cNvSpPr/>
              <p:nvPr/>
            </p:nvSpPr>
            <p:spPr>
              <a:xfrm flipH="1">
                <a:off x="9504086" y="5774690"/>
                <a:ext cx="94621" cy="97363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43" name="フリーフォーム 542"/>
              <p:cNvSpPr/>
              <p:nvPr/>
            </p:nvSpPr>
            <p:spPr>
              <a:xfrm flipH="1">
                <a:off x="9487999" y="5719797"/>
                <a:ext cx="126794" cy="71160"/>
              </a:xfrm>
              <a:custGeom>
                <a:avLst/>
                <a:gdLst>
                  <a:gd name="connsiteX0" fmla="*/ 57760 w 304206"/>
                  <a:gd name="connsiteY0" fmla="*/ 0 h 178653"/>
                  <a:gd name="connsiteX1" fmla="*/ 100474 w 304206"/>
                  <a:gd name="connsiteY1" fmla="*/ 28774 h 178653"/>
                  <a:gd name="connsiteX2" fmla="*/ 103539 w 304206"/>
                  <a:gd name="connsiteY2" fmla="*/ 26543 h 178653"/>
                  <a:gd name="connsiteX3" fmla="*/ 152103 w 304206"/>
                  <a:gd name="connsiteY3" fmla="*/ 15422 h 178653"/>
                  <a:gd name="connsiteX4" fmla="*/ 302586 w 304206"/>
                  <a:gd name="connsiteY4" fmla="*/ 166496 h 178653"/>
                  <a:gd name="connsiteX5" fmla="*/ 304206 w 304206"/>
                  <a:gd name="connsiteY5" fmla="*/ 178653 h 178653"/>
                  <a:gd name="connsiteX6" fmla="*/ 287175 w 304206"/>
                  <a:gd name="connsiteY6" fmla="*/ 145942 h 178653"/>
                  <a:gd name="connsiteX7" fmla="*/ 152103 w 304206"/>
                  <a:gd name="connsiteY7" fmla="*/ 73492 h 178653"/>
                  <a:gd name="connsiteX8" fmla="*/ 17033 w 304206"/>
                  <a:gd name="connsiteY8" fmla="*/ 145942 h 178653"/>
                  <a:gd name="connsiteX9" fmla="*/ 0 w 304206"/>
                  <a:gd name="connsiteY9" fmla="*/ 178653 h 178653"/>
                  <a:gd name="connsiteX10" fmla="*/ 1621 w 304206"/>
                  <a:gd name="connsiteY10" fmla="*/ 166496 h 178653"/>
                  <a:gd name="connsiteX11" fmla="*/ 24842 w 304206"/>
                  <a:gd name="connsiteY11" fmla="*/ 108529 h 178653"/>
                  <a:gd name="connsiteX12" fmla="*/ 8216 w 304206"/>
                  <a:gd name="connsiteY12" fmla="*/ 56904 h 178653"/>
                  <a:gd name="connsiteX13" fmla="*/ 49785 w 304206"/>
                  <a:gd name="connsiteY13" fmla="*/ 72815 h 178653"/>
                  <a:gd name="connsiteX14" fmla="*/ 60792 w 304206"/>
                  <a:gd name="connsiteY14" fmla="*/ 57667 h 178653"/>
                  <a:gd name="connsiteX15" fmla="*/ 61711 w 304206"/>
                  <a:gd name="connsiteY15" fmla="*/ 56998 h 1786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304206" h="178653">
                    <a:moveTo>
                      <a:pt x="57760" y="0"/>
                    </a:moveTo>
                    <a:lnTo>
                      <a:pt x="100474" y="28774"/>
                    </a:lnTo>
                    <a:lnTo>
                      <a:pt x="103539" y="26543"/>
                    </a:lnTo>
                    <a:cubicBezTo>
                      <a:pt x="118880" y="19316"/>
                      <a:pt x="135192" y="15422"/>
                      <a:pt x="152103" y="15422"/>
                    </a:cubicBezTo>
                    <a:cubicBezTo>
                      <a:pt x="219752" y="15422"/>
                      <a:pt x="277794" y="77717"/>
                      <a:pt x="302586" y="166496"/>
                    </a:cubicBezTo>
                    <a:lnTo>
                      <a:pt x="304206" y="178653"/>
                    </a:lnTo>
                    <a:lnTo>
                      <a:pt x="287175" y="145942"/>
                    </a:lnTo>
                    <a:cubicBezTo>
                      <a:pt x="252607" y="101179"/>
                      <a:pt x="204853" y="73492"/>
                      <a:pt x="152103" y="73492"/>
                    </a:cubicBezTo>
                    <a:cubicBezTo>
                      <a:pt x="99355" y="73492"/>
                      <a:pt x="51599" y="101179"/>
                      <a:pt x="17033" y="145942"/>
                    </a:cubicBezTo>
                    <a:lnTo>
                      <a:pt x="0" y="178653"/>
                    </a:lnTo>
                    <a:lnTo>
                      <a:pt x="1621" y="166496"/>
                    </a:lnTo>
                    <a:lnTo>
                      <a:pt x="24842" y="108529"/>
                    </a:lnTo>
                    <a:lnTo>
                      <a:pt x="8216" y="56904"/>
                    </a:lnTo>
                    <a:lnTo>
                      <a:pt x="49785" y="72815"/>
                    </a:lnTo>
                    <a:lnTo>
                      <a:pt x="60792" y="57667"/>
                    </a:lnTo>
                    <a:lnTo>
                      <a:pt x="61711" y="56998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44" name="円/楕円 543"/>
              <p:cNvSpPr/>
              <p:nvPr/>
            </p:nvSpPr>
            <p:spPr>
              <a:xfrm flipH="1">
                <a:off x="9520239" y="5788902"/>
                <a:ext cx="62314" cy="64118"/>
              </a:xfrm>
              <a:prstGeom prst="ellipse">
                <a:avLst/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45" name="円/楕円 544"/>
              <p:cNvSpPr/>
              <p:nvPr/>
            </p:nvSpPr>
            <p:spPr>
              <a:xfrm flipH="1">
                <a:off x="9529894" y="5781433"/>
                <a:ext cx="44305" cy="45589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46" name="円/楕円 545"/>
              <p:cNvSpPr/>
              <p:nvPr/>
            </p:nvSpPr>
            <p:spPr>
              <a:xfrm flipH="1" flipV="1">
                <a:off x="9555282" y="5824982"/>
                <a:ext cx="28572" cy="27305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518" name="月 316"/>
            <p:cNvSpPr/>
            <p:nvPr/>
          </p:nvSpPr>
          <p:spPr>
            <a:xfrm rot="5400000">
              <a:off x="9226772" y="5618334"/>
              <a:ext cx="45719" cy="177147"/>
            </a:xfrm>
            <a:custGeom>
              <a:avLst/>
              <a:gdLst>
                <a:gd name="connsiteX0" fmla="*/ 45719 w 45719"/>
                <a:gd name="connsiteY0" fmla="*/ 182762 h 182762"/>
                <a:gd name="connsiteX1" fmla="*/ 0 w 45719"/>
                <a:gd name="connsiteY1" fmla="*/ 91381 h 182762"/>
                <a:gd name="connsiteX2" fmla="*/ 45719 w 45719"/>
                <a:gd name="connsiteY2" fmla="*/ 0 h 182762"/>
                <a:gd name="connsiteX3" fmla="*/ 13270 w 45719"/>
                <a:gd name="connsiteY3" fmla="*/ 91381 h 182762"/>
                <a:gd name="connsiteX4" fmla="*/ 45719 w 45719"/>
                <a:gd name="connsiteY4" fmla="*/ 182762 h 182762"/>
                <a:gd name="connsiteX0" fmla="*/ 45719 w 46081"/>
                <a:gd name="connsiteY0" fmla="*/ 182762 h 187468"/>
                <a:gd name="connsiteX1" fmla="*/ 0 w 46081"/>
                <a:gd name="connsiteY1" fmla="*/ 91381 h 187468"/>
                <a:gd name="connsiteX2" fmla="*/ 45719 w 46081"/>
                <a:gd name="connsiteY2" fmla="*/ 0 h 187468"/>
                <a:gd name="connsiteX3" fmla="*/ 13270 w 46081"/>
                <a:gd name="connsiteY3" fmla="*/ 91381 h 187468"/>
                <a:gd name="connsiteX4" fmla="*/ 45719 w 46081"/>
                <a:gd name="connsiteY4" fmla="*/ 182762 h 187468"/>
                <a:gd name="connsiteX0" fmla="*/ 45719 w 46362"/>
                <a:gd name="connsiteY0" fmla="*/ 182762 h 183687"/>
                <a:gd name="connsiteX1" fmla="*/ 0 w 46362"/>
                <a:gd name="connsiteY1" fmla="*/ 91381 h 183687"/>
                <a:gd name="connsiteX2" fmla="*/ 45719 w 46362"/>
                <a:gd name="connsiteY2" fmla="*/ 0 h 183687"/>
                <a:gd name="connsiteX3" fmla="*/ 13270 w 46362"/>
                <a:gd name="connsiteY3" fmla="*/ 91381 h 183687"/>
                <a:gd name="connsiteX4" fmla="*/ 45719 w 46362"/>
                <a:gd name="connsiteY4" fmla="*/ 182762 h 183687"/>
                <a:gd name="connsiteX0" fmla="*/ 45719 w 46391"/>
                <a:gd name="connsiteY0" fmla="*/ 183470 h 184395"/>
                <a:gd name="connsiteX1" fmla="*/ 0 w 46391"/>
                <a:gd name="connsiteY1" fmla="*/ 92089 h 184395"/>
                <a:gd name="connsiteX2" fmla="*/ 45719 w 46391"/>
                <a:gd name="connsiteY2" fmla="*/ 708 h 184395"/>
                <a:gd name="connsiteX3" fmla="*/ 13270 w 46391"/>
                <a:gd name="connsiteY3" fmla="*/ 92089 h 184395"/>
                <a:gd name="connsiteX4" fmla="*/ 45719 w 46391"/>
                <a:gd name="connsiteY4" fmla="*/ 183470 h 184395"/>
                <a:gd name="connsiteX0" fmla="*/ 45719 w 46441"/>
                <a:gd name="connsiteY0" fmla="*/ 183470 h 184395"/>
                <a:gd name="connsiteX1" fmla="*/ 0 w 46441"/>
                <a:gd name="connsiteY1" fmla="*/ 92089 h 184395"/>
                <a:gd name="connsiteX2" fmla="*/ 45719 w 46441"/>
                <a:gd name="connsiteY2" fmla="*/ 708 h 184395"/>
                <a:gd name="connsiteX3" fmla="*/ 13270 w 46441"/>
                <a:gd name="connsiteY3" fmla="*/ 92089 h 184395"/>
                <a:gd name="connsiteX4" fmla="*/ 45719 w 46441"/>
                <a:gd name="connsiteY4" fmla="*/ 183470 h 184395"/>
                <a:gd name="connsiteX0" fmla="*/ 45719 w 46441"/>
                <a:gd name="connsiteY0" fmla="*/ 184037 h 185644"/>
                <a:gd name="connsiteX1" fmla="*/ 0 w 46441"/>
                <a:gd name="connsiteY1" fmla="*/ 92656 h 185644"/>
                <a:gd name="connsiteX2" fmla="*/ 45719 w 46441"/>
                <a:gd name="connsiteY2" fmla="*/ 1275 h 185644"/>
                <a:gd name="connsiteX3" fmla="*/ 13270 w 46441"/>
                <a:gd name="connsiteY3" fmla="*/ 92656 h 185644"/>
                <a:gd name="connsiteX4" fmla="*/ 45719 w 46441"/>
                <a:gd name="connsiteY4" fmla="*/ 184037 h 185644"/>
                <a:gd name="connsiteX0" fmla="*/ 45719 w 46399"/>
                <a:gd name="connsiteY0" fmla="*/ 184037 h 185644"/>
                <a:gd name="connsiteX1" fmla="*/ 0 w 46399"/>
                <a:gd name="connsiteY1" fmla="*/ 92656 h 185644"/>
                <a:gd name="connsiteX2" fmla="*/ 45719 w 46399"/>
                <a:gd name="connsiteY2" fmla="*/ 1275 h 185644"/>
                <a:gd name="connsiteX3" fmla="*/ 13270 w 46399"/>
                <a:gd name="connsiteY3" fmla="*/ 92656 h 185644"/>
                <a:gd name="connsiteX4" fmla="*/ 45719 w 46399"/>
                <a:gd name="connsiteY4" fmla="*/ 184037 h 185644"/>
                <a:gd name="connsiteX0" fmla="*/ 45719 w 46399"/>
                <a:gd name="connsiteY0" fmla="*/ 184037 h 184841"/>
                <a:gd name="connsiteX1" fmla="*/ 0 w 46399"/>
                <a:gd name="connsiteY1" fmla="*/ 92656 h 184841"/>
                <a:gd name="connsiteX2" fmla="*/ 45719 w 46399"/>
                <a:gd name="connsiteY2" fmla="*/ 1275 h 184841"/>
                <a:gd name="connsiteX3" fmla="*/ 13270 w 46399"/>
                <a:gd name="connsiteY3" fmla="*/ 92656 h 184841"/>
                <a:gd name="connsiteX4" fmla="*/ 45719 w 46399"/>
                <a:gd name="connsiteY4" fmla="*/ 184037 h 184841"/>
                <a:gd name="connsiteX0" fmla="*/ 45719 w 46053"/>
                <a:gd name="connsiteY0" fmla="*/ 183466 h 184270"/>
                <a:gd name="connsiteX1" fmla="*/ 0 w 46053"/>
                <a:gd name="connsiteY1" fmla="*/ 92085 h 184270"/>
                <a:gd name="connsiteX2" fmla="*/ 45719 w 46053"/>
                <a:gd name="connsiteY2" fmla="*/ 704 h 184270"/>
                <a:gd name="connsiteX3" fmla="*/ 13270 w 46053"/>
                <a:gd name="connsiteY3" fmla="*/ 92085 h 184270"/>
                <a:gd name="connsiteX4" fmla="*/ 45719 w 46053"/>
                <a:gd name="connsiteY4" fmla="*/ 183466 h 184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053" h="184270">
                  <a:moveTo>
                    <a:pt x="45719" y="183466"/>
                  </a:moveTo>
                  <a:cubicBezTo>
                    <a:pt x="41497" y="188789"/>
                    <a:pt x="0" y="168747"/>
                    <a:pt x="0" y="92085"/>
                  </a:cubicBezTo>
                  <a:cubicBezTo>
                    <a:pt x="0" y="15423"/>
                    <a:pt x="41772" y="-4190"/>
                    <a:pt x="45719" y="704"/>
                  </a:cubicBezTo>
                  <a:cubicBezTo>
                    <a:pt x="49666" y="5598"/>
                    <a:pt x="13756" y="23769"/>
                    <a:pt x="13270" y="92085"/>
                  </a:cubicBezTo>
                  <a:cubicBezTo>
                    <a:pt x="12784" y="160401"/>
                    <a:pt x="49941" y="178143"/>
                    <a:pt x="45719" y="183466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19" name="月 316"/>
            <p:cNvSpPr/>
            <p:nvPr/>
          </p:nvSpPr>
          <p:spPr>
            <a:xfrm rot="5400000">
              <a:off x="9533953" y="5618334"/>
              <a:ext cx="45719" cy="177147"/>
            </a:xfrm>
            <a:custGeom>
              <a:avLst/>
              <a:gdLst>
                <a:gd name="connsiteX0" fmla="*/ 45719 w 45719"/>
                <a:gd name="connsiteY0" fmla="*/ 182762 h 182762"/>
                <a:gd name="connsiteX1" fmla="*/ 0 w 45719"/>
                <a:gd name="connsiteY1" fmla="*/ 91381 h 182762"/>
                <a:gd name="connsiteX2" fmla="*/ 45719 w 45719"/>
                <a:gd name="connsiteY2" fmla="*/ 0 h 182762"/>
                <a:gd name="connsiteX3" fmla="*/ 13270 w 45719"/>
                <a:gd name="connsiteY3" fmla="*/ 91381 h 182762"/>
                <a:gd name="connsiteX4" fmla="*/ 45719 w 45719"/>
                <a:gd name="connsiteY4" fmla="*/ 182762 h 182762"/>
                <a:gd name="connsiteX0" fmla="*/ 45719 w 46081"/>
                <a:gd name="connsiteY0" fmla="*/ 182762 h 187468"/>
                <a:gd name="connsiteX1" fmla="*/ 0 w 46081"/>
                <a:gd name="connsiteY1" fmla="*/ 91381 h 187468"/>
                <a:gd name="connsiteX2" fmla="*/ 45719 w 46081"/>
                <a:gd name="connsiteY2" fmla="*/ 0 h 187468"/>
                <a:gd name="connsiteX3" fmla="*/ 13270 w 46081"/>
                <a:gd name="connsiteY3" fmla="*/ 91381 h 187468"/>
                <a:gd name="connsiteX4" fmla="*/ 45719 w 46081"/>
                <a:gd name="connsiteY4" fmla="*/ 182762 h 187468"/>
                <a:gd name="connsiteX0" fmla="*/ 45719 w 46362"/>
                <a:gd name="connsiteY0" fmla="*/ 182762 h 183687"/>
                <a:gd name="connsiteX1" fmla="*/ 0 w 46362"/>
                <a:gd name="connsiteY1" fmla="*/ 91381 h 183687"/>
                <a:gd name="connsiteX2" fmla="*/ 45719 w 46362"/>
                <a:gd name="connsiteY2" fmla="*/ 0 h 183687"/>
                <a:gd name="connsiteX3" fmla="*/ 13270 w 46362"/>
                <a:gd name="connsiteY3" fmla="*/ 91381 h 183687"/>
                <a:gd name="connsiteX4" fmla="*/ 45719 w 46362"/>
                <a:gd name="connsiteY4" fmla="*/ 182762 h 183687"/>
                <a:gd name="connsiteX0" fmla="*/ 45719 w 46391"/>
                <a:gd name="connsiteY0" fmla="*/ 183470 h 184395"/>
                <a:gd name="connsiteX1" fmla="*/ 0 w 46391"/>
                <a:gd name="connsiteY1" fmla="*/ 92089 h 184395"/>
                <a:gd name="connsiteX2" fmla="*/ 45719 w 46391"/>
                <a:gd name="connsiteY2" fmla="*/ 708 h 184395"/>
                <a:gd name="connsiteX3" fmla="*/ 13270 w 46391"/>
                <a:gd name="connsiteY3" fmla="*/ 92089 h 184395"/>
                <a:gd name="connsiteX4" fmla="*/ 45719 w 46391"/>
                <a:gd name="connsiteY4" fmla="*/ 183470 h 184395"/>
                <a:gd name="connsiteX0" fmla="*/ 45719 w 46441"/>
                <a:gd name="connsiteY0" fmla="*/ 183470 h 184395"/>
                <a:gd name="connsiteX1" fmla="*/ 0 w 46441"/>
                <a:gd name="connsiteY1" fmla="*/ 92089 h 184395"/>
                <a:gd name="connsiteX2" fmla="*/ 45719 w 46441"/>
                <a:gd name="connsiteY2" fmla="*/ 708 h 184395"/>
                <a:gd name="connsiteX3" fmla="*/ 13270 w 46441"/>
                <a:gd name="connsiteY3" fmla="*/ 92089 h 184395"/>
                <a:gd name="connsiteX4" fmla="*/ 45719 w 46441"/>
                <a:gd name="connsiteY4" fmla="*/ 183470 h 184395"/>
                <a:gd name="connsiteX0" fmla="*/ 45719 w 46441"/>
                <a:gd name="connsiteY0" fmla="*/ 184037 h 185644"/>
                <a:gd name="connsiteX1" fmla="*/ 0 w 46441"/>
                <a:gd name="connsiteY1" fmla="*/ 92656 h 185644"/>
                <a:gd name="connsiteX2" fmla="*/ 45719 w 46441"/>
                <a:gd name="connsiteY2" fmla="*/ 1275 h 185644"/>
                <a:gd name="connsiteX3" fmla="*/ 13270 w 46441"/>
                <a:gd name="connsiteY3" fmla="*/ 92656 h 185644"/>
                <a:gd name="connsiteX4" fmla="*/ 45719 w 46441"/>
                <a:gd name="connsiteY4" fmla="*/ 184037 h 185644"/>
                <a:gd name="connsiteX0" fmla="*/ 45719 w 46399"/>
                <a:gd name="connsiteY0" fmla="*/ 184037 h 185644"/>
                <a:gd name="connsiteX1" fmla="*/ 0 w 46399"/>
                <a:gd name="connsiteY1" fmla="*/ 92656 h 185644"/>
                <a:gd name="connsiteX2" fmla="*/ 45719 w 46399"/>
                <a:gd name="connsiteY2" fmla="*/ 1275 h 185644"/>
                <a:gd name="connsiteX3" fmla="*/ 13270 w 46399"/>
                <a:gd name="connsiteY3" fmla="*/ 92656 h 185644"/>
                <a:gd name="connsiteX4" fmla="*/ 45719 w 46399"/>
                <a:gd name="connsiteY4" fmla="*/ 184037 h 185644"/>
                <a:gd name="connsiteX0" fmla="*/ 45719 w 46399"/>
                <a:gd name="connsiteY0" fmla="*/ 184037 h 184841"/>
                <a:gd name="connsiteX1" fmla="*/ 0 w 46399"/>
                <a:gd name="connsiteY1" fmla="*/ 92656 h 184841"/>
                <a:gd name="connsiteX2" fmla="*/ 45719 w 46399"/>
                <a:gd name="connsiteY2" fmla="*/ 1275 h 184841"/>
                <a:gd name="connsiteX3" fmla="*/ 13270 w 46399"/>
                <a:gd name="connsiteY3" fmla="*/ 92656 h 184841"/>
                <a:gd name="connsiteX4" fmla="*/ 45719 w 46399"/>
                <a:gd name="connsiteY4" fmla="*/ 184037 h 184841"/>
                <a:gd name="connsiteX0" fmla="*/ 45719 w 46053"/>
                <a:gd name="connsiteY0" fmla="*/ 183466 h 184270"/>
                <a:gd name="connsiteX1" fmla="*/ 0 w 46053"/>
                <a:gd name="connsiteY1" fmla="*/ 92085 h 184270"/>
                <a:gd name="connsiteX2" fmla="*/ 45719 w 46053"/>
                <a:gd name="connsiteY2" fmla="*/ 704 h 184270"/>
                <a:gd name="connsiteX3" fmla="*/ 13270 w 46053"/>
                <a:gd name="connsiteY3" fmla="*/ 92085 h 184270"/>
                <a:gd name="connsiteX4" fmla="*/ 45719 w 46053"/>
                <a:gd name="connsiteY4" fmla="*/ 183466 h 184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053" h="184270">
                  <a:moveTo>
                    <a:pt x="45719" y="183466"/>
                  </a:moveTo>
                  <a:cubicBezTo>
                    <a:pt x="41497" y="188789"/>
                    <a:pt x="0" y="168747"/>
                    <a:pt x="0" y="92085"/>
                  </a:cubicBezTo>
                  <a:cubicBezTo>
                    <a:pt x="0" y="15423"/>
                    <a:pt x="41772" y="-4190"/>
                    <a:pt x="45719" y="704"/>
                  </a:cubicBezTo>
                  <a:cubicBezTo>
                    <a:pt x="49666" y="5598"/>
                    <a:pt x="13756" y="23769"/>
                    <a:pt x="13270" y="92085"/>
                  </a:cubicBezTo>
                  <a:cubicBezTo>
                    <a:pt x="12784" y="160401"/>
                    <a:pt x="49941" y="178143"/>
                    <a:pt x="45719" y="183466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20" name="円/楕円 4"/>
            <p:cNvSpPr/>
            <p:nvPr/>
          </p:nvSpPr>
          <p:spPr>
            <a:xfrm>
              <a:off x="9334093" y="6039662"/>
              <a:ext cx="148210" cy="45719"/>
            </a:xfrm>
            <a:custGeom>
              <a:avLst/>
              <a:gdLst/>
              <a:ahLst/>
              <a:cxnLst/>
              <a:rect l="l" t="t" r="r" b="b"/>
              <a:pathLst>
                <a:path w="194934" h="36810">
                  <a:moveTo>
                    <a:pt x="0" y="0"/>
                  </a:moveTo>
                  <a:cubicBezTo>
                    <a:pt x="27202" y="6486"/>
                    <a:pt x="60957" y="9752"/>
                    <a:pt x="97467" y="9752"/>
                  </a:cubicBezTo>
                  <a:cubicBezTo>
                    <a:pt x="133977" y="9752"/>
                    <a:pt x="167732" y="6486"/>
                    <a:pt x="194934" y="0"/>
                  </a:cubicBezTo>
                  <a:cubicBezTo>
                    <a:pt x="186588" y="21408"/>
                    <a:pt x="146006" y="36810"/>
                    <a:pt x="97467" y="36810"/>
                  </a:cubicBezTo>
                  <a:cubicBezTo>
                    <a:pt x="48928" y="36810"/>
                    <a:pt x="8346" y="21408"/>
                    <a:pt x="0" y="0"/>
                  </a:cubicBezTo>
                  <a:close/>
                </a:path>
              </a:pathLst>
            </a:custGeom>
            <a:solidFill>
              <a:srgbClr val="C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521" name="グループ化 520"/>
            <p:cNvGrpSpPr/>
            <p:nvPr/>
          </p:nvGrpSpPr>
          <p:grpSpPr>
            <a:xfrm>
              <a:off x="8869831" y="5509304"/>
              <a:ext cx="1089271" cy="784558"/>
              <a:chOff x="5969636" y="5509304"/>
              <a:chExt cx="1089271" cy="784558"/>
            </a:xfrm>
          </p:grpSpPr>
          <p:grpSp>
            <p:nvGrpSpPr>
              <p:cNvPr id="527" name="グループ化 526"/>
              <p:cNvGrpSpPr/>
              <p:nvPr/>
            </p:nvGrpSpPr>
            <p:grpSpPr>
              <a:xfrm>
                <a:off x="6383129" y="5545187"/>
                <a:ext cx="675778" cy="748675"/>
                <a:chOff x="5130621" y="3211895"/>
                <a:chExt cx="675778" cy="748675"/>
              </a:xfrm>
            </p:grpSpPr>
            <p:sp>
              <p:nvSpPr>
                <p:cNvPr id="532" name="角丸四角形 4"/>
                <p:cNvSpPr/>
                <p:nvPr/>
              </p:nvSpPr>
              <p:spPr>
                <a:xfrm rot="8735253" flipH="1">
                  <a:off x="5130621" y="3211895"/>
                  <a:ext cx="321292" cy="286027"/>
                </a:xfrm>
                <a:custGeom>
                  <a:avLst/>
                  <a:gdLst>
                    <a:gd name="connsiteX0" fmla="*/ 1806 w 838017"/>
                    <a:gd name="connsiteY0" fmla="*/ 546257 h 675821"/>
                    <a:gd name="connsiteX1" fmla="*/ 12952 w 838017"/>
                    <a:gd name="connsiteY1" fmla="*/ 525074 h 675821"/>
                    <a:gd name="connsiteX2" fmla="*/ 59067 w 838017"/>
                    <a:gd name="connsiteY2" fmla="*/ 497678 h 675821"/>
                    <a:gd name="connsiteX3" fmla="*/ 100244 w 838017"/>
                    <a:gd name="connsiteY3" fmla="*/ 488628 h 675821"/>
                    <a:gd name="connsiteX4" fmla="*/ 54928 w 838017"/>
                    <a:gd name="connsiteY4" fmla="*/ 448841 h 675821"/>
                    <a:gd name="connsiteX5" fmla="*/ 55646 w 838017"/>
                    <a:gd name="connsiteY5" fmla="*/ 425743 h 675821"/>
                    <a:gd name="connsiteX6" fmla="*/ 66792 w 838017"/>
                    <a:gd name="connsiteY6" fmla="*/ 404560 h 675821"/>
                    <a:gd name="connsiteX7" fmla="*/ 112907 w 838017"/>
                    <a:gd name="connsiteY7" fmla="*/ 377164 h 675821"/>
                    <a:gd name="connsiteX8" fmla="*/ 269211 w 838017"/>
                    <a:gd name="connsiteY8" fmla="*/ 342814 h 675821"/>
                    <a:gd name="connsiteX9" fmla="*/ 382846 w 838017"/>
                    <a:gd name="connsiteY9" fmla="*/ 271062 h 675821"/>
                    <a:gd name="connsiteX10" fmla="*/ 390224 w 838017"/>
                    <a:gd name="connsiteY10" fmla="*/ 262465 h 675821"/>
                    <a:gd name="connsiteX11" fmla="*/ 282312 w 838017"/>
                    <a:gd name="connsiteY11" fmla="*/ 262465 h 675821"/>
                    <a:gd name="connsiteX12" fmla="*/ 282312 w 838017"/>
                    <a:gd name="connsiteY12" fmla="*/ 130311 h 675821"/>
                    <a:gd name="connsiteX13" fmla="*/ 503642 w 838017"/>
                    <a:gd name="connsiteY13" fmla="*/ 130311 h 675821"/>
                    <a:gd name="connsiteX14" fmla="*/ 569841 w 838017"/>
                    <a:gd name="connsiteY14" fmla="*/ 53175 h 675821"/>
                    <a:gd name="connsiteX15" fmla="*/ 784843 w 838017"/>
                    <a:gd name="connsiteY15" fmla="*/ 36770 h 675821"/>
                    <a:gd name="connsiteX16" fmla="*/ 801247 w 838017"/>
                    <a:gd name="connsiteY16" fmla="*/ 251772 h 675821"/>
                    <a:gd name="connsiteX17" fmla="*/ 681089 w 838017"/>
                    <a:gd name="connsiteY17" fmla="*/ 391780 h 675821"/>
                    <a:gd name="connsiteX18" fmla="*/ 673163 w 838017"/>
                    <a:gd name="connsiteY18" fmla="*/ 404611 h 675821"/>
                    <a:gd name="connsiteX19" fmla="*/ 617412 w 838017"/>
                    <a:gd name="connsiteY19" fmla="*/ 465976 h 675821"/>
                    <a:gd name="connsiteX20" fmla="*/ 602855 w 838017"/>
                    <a:gd name="connsiteY20" fmla="*/ 482938 h 675821"/>
                    <a:gd name="connsiteX21" fmla="*/ 602376 w 838017"/>
                    <a:gd name="connsiteY21" fmla="*/ 482526 h 675821"/>
                    <a:gd name="connsiteX22" fmla="*/ 509362 w 838017"/>
                    <a:gd name="connsiteY22" fmla="*/ 584907 h 675821"/>
                    <a:gd name="connsiteX23" fmla="*/ 503806 w 838017"/>
                    <a:gd name="connsiteY23" fmla="*/ 589185 h 675821"/>
                    <a:gd name="connsiteX24" fmla="*/ 503527 w 838017"/>
                    <a:gd name="connsiteY24" fmla="*/ 589400 h 675821"/>
                    <a:gd name="connsiteX25" fmla="*/ 488983 w 838017"/>
                    <a:gd name="connsiteY25" fmla="*/ 600075 h 675821"/>
                    <a:gd name="connsiteX26" fmla="*/ 484229 w 838017"/>
                    <a:gd name="connsiteY26" fmla="*/ 603564 h 675821"/>
                    <a:gd name="connsiteX27" fmla="*/ 353095 w 838017"/>
                    <a:gd name="connsiteY27" fmla="*/ 668557 h 675821"/>
                    <a:gd name="connsiteX28" fmla="*/ 274455 w 838017"/>
                    <a:gd name="connsiteY28" fmla="*/ 648193 h 675821"/>
                    <a:gd name="connsiteX29" fmla="*/ 271614 w 838017"/>
                    <a:gd name="connsiteY29" fmla="*/ 636113 h 675821"/>
                    <a:gd name="connsiteX30" fmla="*/ 211767 w 838017"/>
                    <a:gd name="connsiteY30" fmla="*/ 663394 h 675821"/>
                    <a:gd name="connsiteX31" fmla="*/ 122366 w 838017"/>
                    <a:gd name="connsiteY31" fmla="*/ 640886 h 675821"/>
                    <a:gd name="connsiteX32" fmla="*/ 122875 w 838017"/>
                    <a:gd name="connsiteY32" fmla="*/ 601528 h 675821"/>
                    <a:gd name="connsiteX33" fmla="*/ 83777 w 838017"/>
                    <a:gd name="connsiteY33" fmla="*/ 610120 h 675821"/>
                    <a:gd name="connsiteX34" fmla="*/ 1088 w 838017"/>
                    <a:gd name="connsiteY34" fmla="*/ 569355 h 675821"/>
                    <a:gd name="connsiteX35" fmla="*/ 1806 w 838017"/>
                    <a:gd name="connsiteY35" fmla="*/ 546257 h 675821"/>
                    <a:gd name="connsiteX0" fmla="*/ 1806 w 838017"/>
                    <a:gd name="connsiteY0" fmla="*/ 546257 h 675821"/>
                    <a:gd name="connsiteX1" fmla="*/ 12952 w 838017"/>
                    <a:gd name="connsiteY1" fmla="*/ 525074 h 675821"/>
                    <a:gd name="connsiteX2" fmla="*/ 59067 w 838017"/>
                    <a:gd name="connsiteY2" fmla="*/ 497678 h 675821"/>
                    <a:gd name="connsiteX3" fmla="*/ 100244 w 838017"/>
                    <a:gd name="connsiteY3" fmla="*/ 488628 h 675821"/>
                    <a:gd name="connsiteX4" fmla="*/ 54928 w 838017"/>
                    <a:gd name="connsiteY4" fmla="*/ 448841 h 675821"/>
                    <a:gd name="connsiteX5" fmla="*/ 55646 w 838017"/>
                    <a:gd name="connsiteY5" fmla="*/ 425743 h 675821"/>
                    <a:gd name="connsiteX6" fmla="*/ 66792 w 838017"/>
                    <a:gd name="connsiteY6" fmla="*/ 404560 h 675821"/>
                    <a:gd name="connsiteX7" fmla="*/ 112907 w 838017"/>
                    <a:gd name="connsiteY7" fmla="*/ 377164 h 675821"/>
                    <a:gd name="connsiteX8" fmla="*/ 269211 w 838017"/>
                    <a:gd name="connsiteY8" fmla="*/ 342814 h 675821"/>
                    <a:gd name="connsiteX9" fmla="*/ 382846 w 838017"/>
                    <a:gd name="connsiteY9" fmla="*/ 271062 h 675821"/>
                    <a:gd name="connsiteX10" fmla="*/ 390224 w 838017"/>
                    <a:gd name="connsiteY10" fmla="*/ 262465 h 675821"/>
                    <a:gd name="connsiteX11" fmla="*/ 282312 w 838017"/>
                    <a:gd name="connsiteY11" fmla="*/ 130311 h 675821"/>
                    <a:gd name="connsiteX12" fmla="*/ 503642 w 838017"/>
                    <a:gd name="connsiteY12" fmla="*/ 130311 h 675821"/>
                    <a:gd name="connsiteX13" fmla="*/ 569841 w 838017"/>
                    <a:gd name="connsiteY13" fmla="*/ 53175 h 675821"/>
                    <a:gd name="connsiteX14" fmla="*/ 784843 w 838017"/>
                    <a:gd name="connsiteY14" fmla="*/ 36770 h 675821"/>
                    <a:gd name="connsiteX15" fmla="*/ 801247 w 838017"/>
                    <a:gd name="connsiteY15" fmla="*/ 251772 h 675821"/>
                    <a:gd name="connsiteX16" fmla="*/ 681089 w 838017"/>
                    <a:gd name="connsiteY16" fmla="*/ 391780 h 675821"/>
                    <a:gd name="connsiteX17" fmla="*/ 673163 w 838017"/>
                    <a:gd name="connsiteY17" fmla="*/ 404611 h 675821"/>
                    <a:gd name="connsiteX18" fmla="*/ 617412 w 838017"/>
                    <a:gd name="connsiteY18" fmla="*/ 465976 h 675821"/>
                    <a:gd name="connsiteX19" fmla="*/ 602855 w 838017"/>
                    <a:gd name="connsiteY19" fmla="*/ 482938 h 675821"/>
                    <a:gd name="connsiteX20" fmla="*/ 602376 w 838017"/>
                    <a:gd name="connsiteY20" fmla="*/ 482526 h 675821"/>
                    <a:gd name="connsiteX21" fmla="*/ 509362 w 838017"/>
                    <a:gd name="connsiteY21" fmla="*/ 584907 h 675821"/>
                    <a:gd name="connsiteX22" fmla="*/ 503806 w 838017"/>
                    <a:gd name="connsiteY22" fmla="*/ 589185 h 675821"/>
                    <a:gd name="connsiteX23" fmla="*/ 503527 w 838017"/>
                    <a:gd name="connsiteY23" fmla="*/ 589400 h 675821"/>
                    <a:gd name="connsiteX24" fmla="*/ 488983 w 838017"/>
                    <a:gd name="connsiteY24" fmla="*/ 600075 h 675821"/>
                    <a:gd name="connsiteX25" fmla="*/ 484229 w 838017"/>
                    <a:gd name="connsiteY25" fmla="*/ 603564 h 675821"/>
                    <a:gd name="connsiteX26" fmla="*/ 353095 w 838017"/>
                    <a:gd name="connsiteY26" fmla="*/ 668557 h 675821"/>
                    <a:gd name="connsiteX27" fmla="*/ 274455 w 838017"/>
                    <a:gd name="connsiteY27" fmla="*/ 648193 h 675821"/>
                    <a:gd name="connsiteX28" fmla="*/ 271614 w 838017"/>
                    <a:gd name="connsiteY28" fmla="*/ 636113 h 675821"/>
                    <a:gd name="connsiteX29" fmla="*/ 211767 w 838017"/>
                    <a:gd name="connsiteY29" fmla="*/ 663394 h 675821"/>
                    <a:gd name="connsiteX30" fmla="*/ 122366 w 838017"/>
                    <a:gd name="connsiteY30" fmla="*/ 640886 h 675821"/>
                    <a:gd name="connsiteX31" fmla="*/ 122875 w 838017"/>
                    <a:gd name="connsiteY31" fmla="*/ 601528 h 675821"/>
                    <a:gd name="connsiteX32" fmla="*/ 83777 w 838017"/>
                    <a:gd name="connsiteY32" fmla="*/ 610120 h 675821"/>
                    <a:gd name="connsiteX33" fmla="*/ 1088 w 838017"/>
                    <a:gd name="connsiteY33" fmla="*/ 569355 h 675821"/>
                    <a:gd name="connsiteX34" fmla="*/ 1806 w 838017"/>
                    <a:gd name="connsiteY34" fmla="*/ 546257 h 675821"/>
                    <a:gd name="connsiteX0" fmla="*/ 1806 w 838017"/>
                    <a:gd name="connsiteY0" fmla="*/ 546257 h 675821"/>
                    <a:gd name="connsiteX1" fmla="*/ 12952 w 838017"/>
                    <a:gd name="connsiteY1" fmla="*/ 525074 h 675821"/>
                    <a:gd name="connsiteX2" fmla="*/ 59067 w 838017"/>
                    <a:gd name="connsiteY2" fmla="*/ 497678 h 675821"/>
                    <a:gd name="connsiteX3" fmla="*/ 100244 w 838017"/>
                    <a:gd name="connsiteY3" fmla="*/ 488628 h 675821"/>
                    <a:gd name="connsiteX4" fmla="*/ 54928 w 838017"/>
                    <a:gd name="connsiteY4" fmla="*/ 448841 h 675821"/>
                    <a:gd name="connsiteX5" fmla="*/ 55646 w 838017"/>
                    <a:gd name="connsiteY5" fmla="*/ 425743 h 675821"/>
                    <a:gd name="connsiteX6" fmla="*/ 66792 w 838017"/>
                    <a:gd name="connsiteY6" fmla="*/ 404560 h 675821"/>
                    <a:gd name="connsiteX7" fmla="*/ 112907 w 838017"/>
                    <a:gd name="connsiteY7" fmla="*/ 377164 h 675821"/>
                    <a:gd name="connsiteX8" fmla="*/ 269211 w 838017"/>
                    <a:gd name="connsiteY8" fmla="*/ 342814 h 675821"/>
                    <a:gd name="connsiteX9" fmla="*/ 382846 w 838017"/>
                    <a:gd name="connsiteY9" fmla="*/ 271062 h 675821"/>
                    <a:gd name="connsiteX10" fmla="*/ 390224 w 838017"/>
                    <a:gd name="connsiteY10" fmla="*/ 262465 h 675821"/>
                    <a:gd name="connsiteX11" fmla="*/ 503642 w 838017"/>
                    <a:gd name="connsiteY11" fmla="*/ 130311 h 675821"/>
                    <a:gd name="connsiteX12" fmla="*/ 569841 w 838017"/>
                    <a:gd name="connsiteY12" fmla="*/ 53175 h 675821"/>
                    <a:gd name="connsiteX13" fmla="*/ 784843 w 838017"/>
                    <a:gd name="connsiteY13" fmla="*/ 36770 h 675821"/>
                    <a:gd name="connsiteX14" fmla="*/ 801247 w 838017"/>
                    <a:gd name="connsiteY14" fmla="*/ 251772 h 675821"/>
                    <a:gd name="connsiteX15" fmla="*/ 681089 w 838017"/>
                    <a:gd name="connsiteY15" fmla="*/ 391780 h 675821"/>
                    <a:gd name="connsiteX16" fmla="*/ 673163 w 838017"/>
                    <a:gd name="connsiteY16" fmla="*/ 404611 h 675821"/>
                    <a:gd name="connsiteX17" fmla="*/ 617412 w 838017"/>
                    <a:gd name="connsiteY17" fmla="*/ 465976 h 675821"/>
                    <a:gd name="connsiteX18" fmla="*/ 602855 w 838017"/>
                    <a:gd name="connsiteY18" fmla="*/ 482938 h 675821"/>
                    <a:gd name="connsiteX19" fmla="*/ 602376 w 838017"/>
                    <a:gd name="connsiteY19" fmla="*/ 482526 h 675821"/>
                    <a:gd name="connsiteX20" fmla="*/ 509362 w 838017"/>
                    <a:gd name="connsiteY20" fmla="*/ 584907 h 675821"/>
                    <a:gd name="connsiteX21" fmla="*/ 503806 w 838017"/>
                    <a:gd name="connsiteY21" fmla="*/ 589185 h 675821"/>
                    <a:gd name="connsiteX22" fmla="*/ 503527 w 838017"/>
                    <a:gd name="connsiteY22" fmla="*/ 589400 h 675821"/>
                    <a:gd name="connsiteX23" fmla="*/ 488983 w 838017"/>
                    <a:gd name="connsiteY23" fmla="*/ 600075 h 675821"/>
                    <a:gd name="connsiteX24" fmla="*/ 484229 w 838017"/>
                    <a:gd name="connsiteY24" fmla="*/ 603564 h 675821"/>
                    <a:gd name="connsiteX25" fmla="*/ 353095 w 838017"/>
                    <a:gd name="connsiteY25" fmla="*/ 668557 h 675821"/>
                    <a:gd name="connsiteX26" fmla="*/ 274455 w 838017"/>
                    <a:gd name="connsiteY26" fmla="*/ 648193 h 675821"/>
                    <a:gd name="connsiteX27" fmla="*/ 271614 w 838017"/>
                    <a:gd name="connsiteY27" fmla="*/ 636113 h 675821"/>
                    <a:gd name="connsiteX28" fmla="*/ 211767 w 838017"/>
                    <a:gd name="connsiteY28" fmla="*/ 663394 h 675821"/>
                    <a:gd name="connsiteX29" fmla="*/ 122366 w 838017"/>
                    <a:gd name="connsiteY29" fmla="*/ 640886 h 675821"/>
                    <a:gd name="connsiteX30" fmla="*/ 122875 w 838017"/>
                    <a:gd name="connsiteY30" fmla="*/ 601528 h 675821"/>
                    <a:gd name="connsiteX31" fmla="*/ 83777 w 838017"/>
                    <a:gd name="connsiteY31" fmla="*/ 610120 h 675821"/>
                    <a:gd name="connsiteX32" fmla="*/ 1088 w 838017"/>
                    <a:gd name="connsiteY32" fmla="*/ 569355 h 675821"/>
                    <a:gd name="connsiteX33" fmla="*/ 1806 w 838017"/>
                    <a:gd name="connsiteY33" fmla="*/ 546257 h 675821"/>
                    <a:gd name="connsiteX0" fmla="*/ 1806 w 838017"/>
                    <a:gd name="connsiteY0" fmla="*/ 546257 h 675821"/>
                    <a:gd name="connsiteX1" fmla="*/ 12952 w 838017"/>
                    <a:gd name="connsiteY1" fmla="*/ 525074 h 675821"/>
                    <a:gd name="connsiteX2" fmla="*/ 59067 w 838017"/>
                    <a:gd name="connsiteY2" fmla="*/ 497678 h 675821"/>
                    <a:gd name="connsiteX3" fmla="*/ 100244 w 838017"/>
                    <a:gd name="connsiteY3" fmla="*/ 488628 h 675821"/>
                    <a:gd name="connsiteX4" fmla="*/ 54928 w 838017"/>
                    <a:gd name="connsiteY4" fmla="*/ 448841 h 675821"/>
                    <a:gd name="connsiteX5" fmla="*/ 55646 w 838017"/>
                    <a:gd name="connsiteY5" fmla="*/ 425743 h 675821"/>
                    <a:gd name="connsiteX6" fmla="*/ 66792 w 838017"/>
                    <a:gd name="connsiteY6" fmla="*/ 404560 h 675821"/>
                    <a:gd name="connsiteX7" fmla="*/ 112907 w 838017"/>
                    <a:gd name="connsiteY7" fmla="*/ 377164 h 675821"/>
                    <a:gd name="connsiteX8" fmla="*/ 269211 w 838017"/>
                    <a:gd name="connsiteY8" fmla="*/ 342814 h 675821"/>
                    <a:gd name="connsiteX9" fmla="*/ 382846 w 838017"/>
                    <a:gd name="connsiteY9" fmla="*/ 271062 h 675821"/>
                    <a:gd name="connsiteX10" fmla="*/ 503642 w 838017"/>
                    <a:gd name="connsiteY10" fmla="*/ 130311 h 675821"/>
                    <a:gd name="connsiteX11" fmla="*/ 569841 w 838017"/>
                    <a:gd name="connsiteY11" fmla="*/ 53175 h 675821"/>
                    <a:gd name="connsiteX12" fmla="*/ 784843 w 838017"/>
                    <a:gd name="connsiteY12" fmla="*/ 36770 h 675821"/>
                    <a:gd name="connsiteX13" fmla="*/ 801247 w 838017"/>
                    <a:gd name="connsiteY13" fmla="*/ 251772 h 675821"/>
                    <a:gd name="connsiteX14" fmla="*/ 681089 w 838017"/>
                    <a:gd name="connsiteY14" fmla="*/ 391780 h 675821"/>
                    <a:gd name="connsiteX15" fmla="*/ 673163 w 838017"/>
                    <a:gd name="connsiteY15" fmla="*/ 404611 h 675821"/>
                    <a:gd name="connsiteX16" fmla="*/ 617412 w 838017"/>
                    <a:gd name="connsiteY16" fmla="*/ 465976 h 675821"/>
                    <a:gd name="connsiteX17" fmla="*/ 602855 w 838017"/>
                    <a:gd name="connsiteY17" fmla="*/ 482938 h 675821"/>
                    <a:gd name="connsiteX18" fmla="*/ 602376 w 838017"/>
                    <a:gd name="connsiteY18" fmla="*/ 482526 h 675821"/>
                    <a:gd name="connsiteX19" fmla="*/ 509362 w 838017"/>
                    <a:gd name="connsiteY19" fmla="*/ 584907 h 675821"/>
                    <a:gd name="connsiteX20" fmla="*/ 503806 w 838017"/>
                    <a:gd name="connsiteY20" fmla="*/ 589185 h 675821"/>
                    <a:gd name="connsiteX21" fmla="*/ 503527 w 838017"/>
                    <a:gd name="connsiteY21" fmla="*/ 589400 h 675821"/>
                    <a:gd name="connsiteX22" fmla="*/ 488983 w 838017"/>
                    <a:gd name="connsiteY22" fmla="*/ 600075 h 675821"/>
                    <a:gd name="connsiteX23" fmla="*/ 484229 w 838017"/>
                    <a:gd name="connsiteY23" fmla="*/ 603564 h 675821"/>
                    <a:gd name="connsiteX24" fmla="*/ 353095 w 838017"/>
                    <a:gd name="connsiteY24" fmla="*/ 668557 h 675821"/>
                    <a:gd name="connsiteX25" fmla="*/ 274455 w 838017"/>
                    <a:gd name="connsiteY25" fmla="*/ 648193 h 675821"/>
                    <a:gd name="connsiteX26" fmla="*/ 271614 w 838017"/>
                    <a:gd name="connsiteY26" fmla="*/ 636113 h 675821"/>
                    <a:gd name="connsiteX27" fmla="*/ 211767 w 838017"/>
                    <a:gd name="connsiteY27" fmla="*/ 663394 h 675821"/>
                    <a:gd name="connsiteX28" fmla="*/ 122366 w 838017"/>
                    <a:gd name="connsiteY28" fmla="*/ 640886 h 675821"/>
                    <a:gd name="connsiteX29" fmla="*/ 122875 w 838017"/>
                    <a:gd name="connsiteY29" fmla="*/ 601528 h 675821"/>
                    <a:gd name="connsiteX30" fmla="*/ 83777 w 838017"/>
                    <a:gd name="connsiteY30" fmla="*/ 610120 h 675821"/>
                    <a:gd name="connsiteX31" fmla="*/ 1088 w 838017"/>
                    <a:gd name="connsiteY31" fmla="*/ 569355 h 675821"/>
                    <a:gd name="connsiteX32" fmla="*/ 1806 w 838017"/>
                    <a:gd name="connsiteY32" fmla="*/ 546257 h 675821"/>
                    <a:gd name="connsiteX0" fmla="*/ 1806 w 838017"/>
                    <a:gd name="connsiteY0" fmla="*/ 546257 h 675821"/>
                    <a:gd name="connsiteX1" fmla="*/ 12952 w 838017"/>
                    <a:gd name="connsiteY1" fmla="*/ 525074 h 675821"/>
                    <a:gd name="connsiteX2" fmla="*/ 59067 w 838017"/>
                    <a:gd name="connsiteY2" fmla="*/ 497678 h 675821"/>
                    <a:gd name="connsiteX3" fmla="*/ 100244 w 838017"/>
                    <a:gd name="connsiteY3" fmla="*/ 488628 h 675821"/>
                    <a:gd name="connsiteX4" fmla="*/ 54928 w 838017"/>
                    <a:gd name="connsiteY4" fmla="*/ 448841 h 675821"/>
                    <a:gd name="connsiteX5" fmla="*/ 55646 w 838017"/>
                    <a:gd name="connsiteY5" fmla="*/ 425743 h 675821"/>
                    <a:gd name="connsiteX6" fmla="*/ 66792 w 838017"/>
                    <a:gd name="connsiteY6" fmla="*/ 404560 h 675821"/>
                    <a:gd name="connsiteX7" fmla="*/ 112907 w 838017"/>
                    <a:gd name="connsiteY7" fmla="*/ 377164 h 675821"/>
                    <a:gd name="connsiteX8" fmla="*/ 269211 w 838017"/>
                    <a:gd name="connsiteY8" fmla="*/ 342814 h 675821"/>
                    <a:gd name="connsiteX9" fmla="*/ 382846 w 838017"/>
                    <a:gd name="connsiteY9" fmla="*/ 271062 h 675821"/>
                    <a:gd name="connsiteX10" fmla="*/ 503642 w 838017"/>
                    <a:gd name="connsiteY10" fmla="*/ 130311 h 675821"/>
                    <a:gd name="connsiteX11" fmla="*/ 569841 w 838017"/>
                    <a:gd name="connsiteY11" fmla="*/ 53175 h 675821"/>
                    <a:gd name="connsiteX12" fmla="*/ 784843 w 838017"/>
                    <a:gd name="connsiteY12" fmla="*/ 36770 h 675821"/>
                    <a:gd name="connsiteX13" fmla="*/ 801247 w 838017"/>
                    <a:gd name="connsiteY13" fmla="*/ 251772 h 675821"/>
                    <a:gd name="connsiteX14" fmla="*/ 681089 w 838017"/>
                    <a:gd name="connsiteY14" fmla="*/ 391780 h 675821"/>
                    <a:gd name="connsiteX15" fmla="*/ 673163 w 838017"/>
                    <a:gd name="connsiteY15" fmla="*/ 404611 h 675821"/>
                    <a:gd name="connsiteX16" fmla="*/ 617412 w 838017"/>
                    <a:gd name="connsiteY16" fmla="*/ 465976 h 675821"/>
                    <a:gd name="connsiteX17" fmla="*/ 602855 w 838017"/>
                    <a:gd name="connsiteY17" fmla="*/ 482938 h 675821"/>
                    <a:gd name="connsiteX18" fmla="*/ 509362 w 838017"/>
                    <a:gd name="connsiteY18" fmla="*/ 584907 h 675821"/>
                    <a:gd name="connsiteX19" fmla="*/ 503806 w 838017"/>
                    <a:gd name="connsiteY19" fmla="*/ 589185 h 675821"/>
                    <a:gd name="connsiteX20" fmla="*/ 503527 w 838017"/>
                    <a:gd name="connsiteY20" fmla="*/ 589400 h 675821"/>
                    <a:gd name="connsiteX21" fmla="*/ 488983 w 838017"/>
                    <a:gd name="connsiteY21" fmla="*/ 600075 h 675821"/>
                    <a:gd name="connsiteX22" fmla="*/ 484229 w 838017"/>
                    <a:gd name="connsiteY22" fmla="*/ 603564 h 675821"/>
                    <a:gd name="connsiteX23" fmla="*/ 353095 w 838017"/>
                    <a:gd name="connsiteY23" fmla="*/ 668557 h 675821"/>
                    <a:gd name="connsiteX24" fmla="*/ 274455 w 838017"/>
                    <a:gd name="connsiteY24" fmla="*/ 648193 h 675821"/>
                    <a:gd name="connsiteX25" fmla="*/ 271614 w 838017"/>
                    <a:gd name="connsiteY25" fmla="*/ 636113 h 675821"/>
                    <a:gd name="connsiteX26" fmla="*/ 211767 w 838017"/>
                    <a:gd name="connsiteY26" fmla="*/ 663394 h 675821"/>
                    <a:gd name="connsiteX27" fmla="*/ 122366 w 838017"/>
                    <a:gd name="connsiteY27" fmla="*/ 640886 h 675821"/>
                    <a:gd name="connsiteX28" fmla="*/ 122875 w 838017"/>
                    <a:gd name="connsiteY28" fmla="*/ 601528 h 675821"/>
                    <a:gd name="connsiteX29" fmla="*/ 83777 w 838017"/>
                    <a:gd name="connsiteY29" fmla="*/ 610120 h 675821"/>
                    <a:gd name="connsiteX30" fmla="*/ 1088 w 838017"/>
                    <a:gd name="connsiteY30" fmla="*/ 569355 h 675821"/>
                    <a:gd name="connsiteX31" fmla="*/ 1806 w 838017"/>
                    <a:gd name="connsiteY31" fmla="*/ 546257 h 675821"/>
                    <a:gd name="connsiteX0" fmla="*/ 1806 w 838017"/>
                    <a:gd name="connsiteY0" fmla="*/ 546257 h 675821"/>
                    <a:gd name="connsiteX1" fmla="*/ 12952 w 838017"/>
                    <a:gd name="connsiteY1" fmla="*/ 525074 h 675821"/>
                    <a:gd name="connsiteX2" fmla="*/ 59067 w 838017"/>
                    <a:gd name="connsiteY2" fmla="*/ 497678 h 675821"/>
                    <a:gd name="connsiteX3" fmla="*/ 100244 w 838017"/>
                    <a:gd name="connsiteY3" fmla="*/ 488628 h 675821"/>
                    <a:gd name="connsiteX4" fmla="*/ 54928 w 838017"/>
                    <a:gd name="connsiteY4" fmla="*/ 448841 h 675821"/>
                    <a:gd name="connsiteX5" fmla="*/ 55646 w 838017"/>
                    <a:gd name="connsiteY5" fmla="*/ 425743 h 675821"/>
                    <a:gd name="connsiteX6" fmla="*/ 66792 w 838017"/>
                    <a:gd name="connsiteY6" fmla="*/ 404560 h 675821"/>
                    <a:gd name="connsiteX7" fmla="*/ 112907 w 838017"/>
                    <a:gd name="connsiteY7" fmla="*/ 377164 h 675821"/>
                    <a:gd name="connsiteX8" fmla="*/ 269211 w 838017"/>
                    <a:gd name="connsiteY8" fmla="*/ 342814 h 675821"/>
                    <a:gd name="connsiteX9" fmla="*/ 382846 w 838017"/>
                    <a:gd name="connsiteY9" fmla="*/ 271062 h 675821"/>
                    <a:gd name="connsiteX10" fmla="*/ 503642 w 838017"/>
                    <a:gd name="connsiteY10" fmla="*/ 130311 h 675821"/>
                    <a:gd name="connsiteX11" fmla="*/ 569841 w 838017"/>
                    <a:gd name="connsiteY11" fmla="*/ 53175 h 675821"/>
                    <a:gd name="connsiteX12" fmla="*/ 784843 w 838017"/>
                    <a:gd name="connsiteY12" fmla="*/ 36770 h 675821"/>
                    <a:gd name="connsiteX13" fmla="*/ 801247 w 838017"/>
                    <a:gd name="connsiteY13" fmla="*/ 251772 h 675821"/>
                    <a:gd name="connsiteX14" fmla="*/ 681089 w 838017"/>
                    <a:gd name="connsiteY14" fmla="*/ 391780 h 675821"/>
                    <a:gd name="connsiteX15" fmla="*/ 673163 w 838017"/>
                    <a:gd name="connsiteY15" fmla="*/ 404611 h 675821"/>
                    <a:gd name="connsiteX16" fmla="*/ 617412 w 838017"/>
                    <a:gd name="connsiteY16" fmla="*/ 465976 h 675821"/>
                    <a:gd name="connsiteX17" fmla="*/ 602855 w 838017"/>
                    <a:gd name="connsiteY17" fmla="*/ 482938 h 675821"/>
                    <a:gd name="connsiteX18" fmla="*/ 509362 w 838017"/>
                    <a:gd name="connsiteY18" fmla="*/ 584907 h 675821"/>
                    <a:gd name="connsiteX19" fmla="*/ 503806 w 838017"/>
                    <a:gd name="connsiteY19" fmla="*/ 589185 h 675821"/>
                    <a:gd name="connsiteX20" fmla="*/ 488983 w 838017"/>
                    <a:gd name="connsiteY20" fmla="*/ 600075 h 675821"/>
                    <a:gd name="connsiteX21" fmla="*/ 484229 w 838017"/>
                    <a:gd name="connsiteY21" fmla="*/ 603564 h 675821"/>
                    <a:gd name="connsiteX22" fmla="*/ 353095 w 838017"/>
                    <a:gd name="connsiteY22" fmla="*/ 668557 h 675821"/>
                    <a:gd name="connsiteX23" fmla="*/ 274455 w 838017"/>
                    <a:gd name="connsiteY23" fmla="*/ 648193 h 675821"/>
                    <a:gd name="connsiteX24" fmla="*/ 271614 w 838017"/>
                    <a:gd name="connsiteY24" fmla="*/ 636113 h 675821"/>
                    <a:gd name="connsiteX25" fmla="*/ 211767 w 838017"/>
                    <a:gd name="connsiteY25" fmla="*/ 663394 h 675821"/>
                    <a:gd name="connsiteX26" fmla="*/ 122366 w 838017"/>
                    <a:gd name="connsiteY26" fmla="*/ 640886 h 675821"/>
                    <a:gd name="connsiteX27" fmla="*/ 122875 w 838017"/>
                    <a:gd name="connsiteY27" fmla="*/ 601528 h 675821"/>
                    <a:gd name="connsiteX28" fmla="*/ 83777 w 838017"/>
                    <a:gd name="connsiteY28" fmla="*/ 610120 h 675821"/>
                    <a:gd name="connsiteX29" fmla="*/ 1088 w 838017"/>
                    <a:gd name="connsiteY29" fmla="*/ 569355 h 675821"/>
                    <a:gd name="connsiteX30" fmla="*/ 1806 w 838017"/>
                    <a:gd name="connsiteY30" fmla="*/ 546257 h 675821"/>
                    <a:gd name="connsiteX0" fmla="*/ 1806 w 838017"/>
                    <a:gd name="connsiteY0" fmla="*/ 546257 h 675821"/>
                    <a:gd name="connsiteX1" fmla="*/ 12952 w 838017"/>
                    <a:gd name="connsiteY1" fmla="*/ 525074 h 675821"/>
                    <a:gd name="connsiteX2" fmla="*/ 59067 w 838017"/>
                    <a:gd name="connsiteY2" fmla="*/ 497678 h 675821"/>
                    <a:gd name="connsiteX3" fmla="*/ 100244 w 838017"/>
                    <a:gd name="connsiteY3" fmla="*/ 488628 h 675821"/>
                    <a:gd name="connsiteX4" fmla="*/ 54928 w 838017"/>
                    <a:gd name="connsiteY4" fmla="*/ 448841 h 675821"/>
                    <a:gd name="connsiteX5" fmla="*/ 55646 w 838017"/>
                    <a:gd name="connsiteY5" fmla="*/ 425743 h 675821"/>
                    <a:gd name="connsiteX6" fmla="*/ 66792 w 838017"/>
                    <a:gd name="connsiteY6" fmla="*/ 404560 h 675821"/>
                    <a:gd name="connsiteX7" fmla="*/ 112907 w 838017"/>
                    <a:gd name="connsiteY7" fmla="*/ 377164 h 675821"/>
                    <a:gd name="connsiteX8" fmla="*/ 269211 w 838017"/>
                    <a:gd name="connsiteY8" fmla="*/ 342814 h 675821"/>
                    <a:gd name="connsiteX9" fmla="*/ 382846 w 838017"/>
                    <a:gd name="connsiteY9" fmla="*/ 271062 h 675821"/>
                    <a:gd name="connsiteX10" fmla="*/ 503642 w 838017"/>
                    <a:gd name="connsiteY10" fmla="*/ 130311 h 675821"/>
                    <a:gd name="connsiteX11" fmla="*/ 569841 w 838017"/>
                    <a:gd name="connsiteY11" fmla="*/ 53175 h 675821"/>
                    <a:gd name="connsiteX12" fmla="*/ 784843 w 838017"/>
                    <a:gd name="connsiteY12" fmla="*/ 36770 h 675821"/>
                    <a:gd name="connsiteX13" fmla="*/ 801247 w 838017"/>
                    <a:gd name="connsiteY13" fmla="*/ 251772 h 675821"/>
                    <a:gd name="connsiteX14" fmla="*/ 681089 w 838017"/>
                    <a:gd name="connsiteY14" fmla="*/ 391780 h 675821"/>
                    <a:gd name="connsiteX15" fmla="*/ 617412 w 838017"/>
                    <a:gd name="connsiteY15" fmla="*/ 465976 h 675821"/>
                    <a:gd name="connsiteX16" fmla="*/ 602855 w 838017"/>
                    <a:gd name="connsiteY16" fmla="*/ 482938 h 675821"/>
                    <a:gd name="connsiteX17" fmla="*/ 509362 w 838017"/>
                    <a:gd name="connsiteY17" fmla="*/ 584907 h 675821"/>
                    <a:gd name="connsiteX18" fmla="*/ 503806 w 838017"/>
                    <a:gd name="connsiteY18" fmla="*/ 589185 h 675821"/>
                    <a:gd name="connsiteX19" fmla="*/ 488983 w 838017"/>
                    <a:gd name="connsiteY19" fmla="*/ 600075 h 675821"/>
                    <a:gd name="connsiteX20" fmla="*/ 484229 w 838017"/>
                    <a:gd name="connsiteY20" fmla="*/ 603564 h 675821"/>
                    <a:gd name="connsiteX21" fmla="*/ 353095 w 838017"/>
                    <a:gd name="connsiteY21" fmla="*/ 668557 h 675821"/>
                    <a:gd name="connsiteX22" fmla="*/ 274455 w 838017"/>
                    <a:gd name="connsiteY22" fmla="*/ 648193 h 675821"/>
                    <a:gd name="connsiteX23" fmla="*/ 271614 w 838017"/>
                    <a:gd name="connsiteY23" fmla="*/ 636113 h 675821"/>
                    <a:gd name="connsiteX24" fmla="*/ 211767 w 838017"/>
                    <a:gd name="connsiteY24" fmla="*/ 663394 h 675821"/>
                    <a:gd name="connsiteX25" fmla="*/ 122366 w 838017"/>
                    <a:gd name="connsiteY25" fmla="*/ 640886 h 675821"/>
                    <a:gd name="connsiteX26" fmla="*/ 122875 w 838017"/>
                    <a:gd name="connsiteY26" fmla="*/ 601528 h 675821"/>
                    <a:gd name="connsiteX27" fmla="*/ 83777 w 838017"/>
                    <a:gd name="connsiteY27" fmla="*/ 610120 h 675821"/>
                    <a:gd name="connsiteX28" fmla="*/ 1088 w 838017"/>
                    <a:gd name="connsiteY28" fmla="*/ 569355 h 675821"/>
                    <a:gd name="connsiteX29" fmla="*/ 1806 w 838017"/>
                    <a:gd name="connsiteY29" fmla="*/ 546257 h 675821"/>
                    <a:gd name="connsiteX0" fmla="*/ 1806 w 838017"/>
                    <a:gd name="connsiteY0" fmla="*/ 546257 h 675821"/>
                    <a:gd name="connsiteX1" fmla="*/ 12952 w 838017"/>
                    <a:gd name="connsiteY1" fmla="*/ 525074 h 675821"/>
                    <a:gd name="connsiteX2" fmla="*/ 59067 w 838017"/>
                    <a:gd name="connsiteY2" fmla="*/ 497678 h 675821"/>
                    <a:gd name="connsiteX3" fmla="*/ 100244 w 838017"/>
                    <a:gd name="connsiteY3" fmla="*/ 488628 h 675821"/>
                    <a:gd name="connsiteX4" fmla="*/ 54928 w 838017"/>
                    <a:gd name="connsiteY4" fmla="*/ 448841 h 675821"/>
                    <a:gd name="connsiteX5" fmla="*/ 55646 w 838017"/>
                    <a:gd name="connsiteY5" fmla="*/ 425743 h 675821"/>
                    <a:gd name="connsiteX6" fmla="*/ 66792 w 838017"/>
                    <a:gd name="connsiteY6" fmla="*/ 404560 h 675821"/>
                    <a:gd name="connsiteX7" fmla="*/ 112907 w 838017"/>
                    <a:gd name="connsiteY7" fmla="*/ 377164 h 675821"/>
                    <a:gd name="connsiteX8" fmla="*/ 269211 w 838017"/>
                    <a:gd name="connsiteY8" fmla="*/ 342814 h 675821"/>
                    <a:gd name="connsiteX9" fmla="*/ 382846 w 838017"/>
                    <a:gd name="connsiteY9" fmla="*/ 271062 h 675821"/>
                    <a:gd name="connsiteX10" fmla="*/ 503642 w 838017"/>
                    <a:gd name="connsiteY10" fmla="*/ 130311 h 675821"/>
                    <a:gd name="connsiteX11" fmla="*/ 569841 w 838017"/>
                    <a:gd name="connsiteY11" fmla="*/ 53175 h 675821"/>
                    <a:gd name="connsiteX12" fmla="*/ 784843 w 838017"/>
                    <a:gd name="connsiteY12" fmla="*/ 36770 h 675821"/>
                    <a:gd name="connsiteX13" fmla="*/ 801247 w 838017"/>
                    <a:gd name="connsiteY13" fmla="*/ 251772 h 675821"/>
                    <a:gd name="connsiteX14" fmla="*/ 681089 w 838017"/>
                    <a:gd name="connsiteY14" fmla="*/ 391780 h 675821"/>
                    <a:gd name="connsiteX15" fmla="*/ 617412 w 838017"/>
                    <a:gd name="connsiteY15" fmla="*/ 465976 h 675821"/>
                    <a:gd name="connsiteX16" fmla="*/ 509362 w 838017"/>
                    <a:gd name="connsiteY16" fmla="*/ 584907 h 675821"/>
                    <a:gd name="connsiteX17" fmla="*/ 503806 w 838017"/>
                    <a:gd name="connsiteY17" fmla="*/ 589185 h 675821"/>
                    <a:gd name="connsiteX18" fmla="*/ 488983 w 838017"/>
                    <a:gd name="connsiteY18" fmla="*/ 600075 h 675821"/>
                    <a:gd name="connsiteX19" fmla="*/ 484229 w 838017"/>
                    <a:gd name="connsiteY19" fmla="*/ 603564 h 675821"/>
                    <a:gd name="connsiteX20" fmla="*/ 353095 w 838017"/>
                    <a:gd name="connsiteY20" fmla="*/ 668557 h 675821"/>
                    <a:gd name="connsiteX21" fmla="*/ 274455 w 838017"/>
                    <a:gd name="connsiteY21" fmla="*/ 648193 h 675821"/>
                    <a:gd name="connsiteX22" fmla="*/ 271614 w 838017"/>
                    <a:gd name="connsiteY22" fmla="*/ 636113 h 675821"/>
                    <a:gd name="connsiteX23" fmla="*/ 211767 w 838017"/>
                    <a:gd name="connsiteY23" fmla="*/ 663394 h 675821"/>
                    <a:gd name="connsiteX24" fmla="*/ 122366 w 838017"/>
                    <a:gd name="connsiteY24" fmla="*/ 640886 h 675821"/>
                    <a:gd name="connsiteX25" fmla="*/ 122875 w 838017"/>
                    <a:gd name="connsiteY25" fmla="*/ 601528 h 675821"/>
                    <a:gd name="connsiteX26" fmla="*/ 83777 w 838017"/>
                    <a:gd name="connsiteY26" fmla="*/ 610120 h 675821"/>
                    <a:gd name="connsiteX27" fmla="*/ 1088 w 838017"/>
                    <a:gd name="connsiteY27" fmla="*/ 569355 h 675821"/>
                    <a:gd name="connsiteX28" fmla="*/ 1806 w 838017"/>
                    <a:gd name="connsiteY28" fmla="*/ 546257 h 675821"/>
                    <a:gd name="connsiteX0" fmla="*/ 1806 w 807142"/>
                    <a:gd name="connsiteY0" fmla="*/ 533210 h 662774"/>
                    <a:gd name="connsiteX1" fmla="*/ 12952 w 807142"/>
                    <a:gd name="connsiteY1" fmla="*/ 512027 h 662774"/>
                    <a:gd name="connsiteX2" fmla="*/ 59067 w 807142"/>
                    <a:gd name="connsiteY2" fmla="*/ 484631 h 662774"/>
                    <a:gd name="connsiteX3" fmla="*/ 100244 w 807142"/>
                    <a:gd name="connsiteY3" fmla="*/ 475581 h 662774"/>
                    <a:gd name="connsiteX4" fmla="*/ 54928 w 807142"/>
                    <a:gd name="connsiteY4" fmla="*/ 435794 h 662774"/>
                    <a:gd name="connsiteX5" fmla="*/ 55646 w 807142"/>
                    <a:gd name="connsiteY5" fmla="*/ 412696 h 662774"/>
                    <a:gd name="connsiteX6" fmla="*/ 66792 w 807142"/>
                    <a:gd name="connsiteY6" fmla="*/ 391513 h 662774"/>
                    <a:gd name="connsiteX7" fmla="*/ 112907 w 807142"/>
                    <a:gd name="connsiteY7" fmla="*/ 364117 h 662774"/>
                    <a:gd name="connsiteX8" fmla="*/ 269211 w 807142"/>
                    <a:gd name="connsiteY8" fmla="*/ 329767 h 662774"/>
                    <a:gd name="connsiteX9" fmla="*/ 382846 w 807142"/>
                    <a:gd name="connsiteY9" fmla="*/ 258015 h 662774"/>
                    <a:gd name="connsiteX10" fmla="*/ 503642 w 807142"/>
                    <a:gd name="connsiteY10" fmla="*/ 117264 h 662774"/>
                    <a:gd name="connsiteX11" fmla="*/ 569841 w 807142"/>
                    <a:gd name="connsiteY11" fmla="*/ 40128 h 662774"/>
                    <a:gd name="connsiteX12" fmla="*/ 784843 w 807142"/>
                    <a:gd name="connsiteY12" fmla="*/ 23723 h 662774"/>
                    <a:gd name="connsiteX13" fmla="*/ 763211 w 807142"/>
                    <a:gd name="connsiteY13" fmla="*/ 165718 h 662774"/>
                    <a:gd name="connsiteX14" fmla="*/ 681089 w 807142"/>
                    <a:gd name="connsiteY14" fmla="*/ 378733 h 662774"/>
                    <a:gd name="connsiteX15" fmla="*/ 617412 w 807142"/>
                    <a:gd name="connsiteY15" fmla="*/ 452929 h 662774"/>
                    <a:gd name="connsiteX16" fmla="*/ 509362 w 807142"/>
                    <a:gd name="connsiteY16" fmla="*/ 571860 h 662774"/>
                    <a:gd name="connsiteX17" fmla="*/ 503806 w 807142"/>
                    <a:gd name="connsiteY17" fmla="*/ 576138 h 662774"/>
                    <a:gd name="connsiteX18" fmla="*/ 488983 w 807142"/>
                    <a:gd name="connsiteY18" fmla="*/ 587028 h 662774"/>
                    <a:gd name="connsiteX19" fmla="*/ 484229 w 807142"/>
                    <a:gd name="connsiteY19" fmla="*/ 590517 h 662774"/>
                    <a:gd name="connsiteX20" fmla="*/ 353095 w 807142"/>
                    <a:gd name="connsiteY20" fmla="*/ 655510 h 662774"/>
                    <a:gd name="connsiteX21" fmla="*/ 274455 w 807142"/>
                    <a:gd name="connsiteY21" fmla="*/ 635146 h 662774"/>
                    <a:gd name="connsiteX22" fmla="*/ 271614 w 807142"/>
                    <a:gd name="connsiteY22" fmla="*/ 623066 h 662774"/>
                    <a:gd name="connsiteX23" fmla="*/ 211767 w 807142"/>
                    <a:gd name="connsiteY23" fmla="*/ 650347 h 662774"/>
                    <a:gd name="connsiteX24" fmla="*/ 122366 w 807142"/>
                    <a:gd name="connsiteY24" fmla="*/ 627839 h 662774"/>
                    <a:gd name="connsiteX25" fmla="*/ 122875 w 807142"/>
                    <a:gd name="connsiteY25" fmla="*/ 588481 h 662774"/>
                    <a:gd name="connsiteX26" fmla="*/ 83777 w 807142"/>
                    <a:gd name="connsiteY26" fmla="*/ 597073 h 662774"/>
                    <a:gd name="connsiteX27" fmla="*/ 1088 w 807142"/>
                    <a:gd name="connsiteY27" fmla="*/ 556308 h 662774"/>
                    <a:gd name="connsiteX28" fmla="*/ 1806 w 807142"/>
                    <a:gd name="connsiteY28" fmla="*/ 533210 h 6627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807142" h="662774">
                      <a:moveTo>
                        <a:pt x="1806" y="533210"/>
                      </a:moveTo>
                      <a:cubicBezTo>
                        <a:pt x="3887" y="525701"/>
                        <a:pt x="7706" y="518512"/>
                        <a:pt x="12952" y="512027"/>
                      </a:cubicBezTo>
                      <a:cubicBezTo>
                        <a:pt x="23444" y="499056"/>
                        <a:pt x="39645" y="488899"/>
                        <a:pt x="59067" y="484631"/>
                      </a:cubicBezTo>
                      <a:lnTo>
                        <a:pt x="100244" y="475581"/>
                      </a:lnTo>
                      <a:cubicBezTo>
                        <a:pt x="77229" y="471323"/>
                        <a:pt x="59450" y="456368"/>
                        <a:pt x="54928" y="435794"/>
                      </a:cubicBezTo>
                      <a:cubicBezTo>
                        <a:pt x="53222" y="428032"/>
                        <a:pt x="53565" y="420204"/>
                        <a:pt x="55646" y="412696"/>
                      </a:cubicBezTo>
                      <a:cubicBezTo>
                        <a:pt x="57727" y="405188"/>
                        <a:pt x="61546" y="397998"/>
                        <a:pt x="66792" y="391513"/>
                      </a:cubicBezTo>
                      <a:cubicBezTo>
                        <a:pt x="77284" y="378542"/>
                        <a:pt x="93485" y="368385"/>
                        <a:pt x="112907" y="364117"/>
                      </a:cubicBezTo>
                      <a:lnTo>
                        <a:pt x="269211" y="329767"/>
                      </a:lnTo>
                      <a:lnTo>
                        <a:pt x="382846" y="258015"/>
                      </a:lnTo>
                      <a:lnTo>
                        <a:pt x="503642" y="117264"/>
                      </a:lnTo>
                      <a:lnTo>
                        <a:pt x="569841" y="40128"/>
                      </a:lnTo>
                      <a:cubicBezTo>
                        <a:pt x="624682" y="-23773"/>
                        <a:pt x="752615" y="2791"/>
                        <a:pt x="784843" y="23723"/>
                      </a:cubicBezTo>
                      <a:cubicBezTo>
                        <a:pt x="817071" y="44655"/>
                        <a:pt x="818052" y="101817"/>
                        <a:pt x="763211" y="165718"/>
                      </a:cubicBezTo>
                      <a:lnTo>
                        <a:pt x="681089" y="378733"/>
                      </a:lnTo>
                      <a:lnTo>
                        <a:pt x="617412" y="452929"/>
                      </a:lnTo>
                      <a:lnTo>
                        <a:pt x="509362" y="571860"/>
                      </a:lnTo>
                      <a:lnTo>
                        <a:pt x="503806" y="576138"/>
                      </a:lnTo>
                      <a:lnTo>
                        <a:pt x="488983" y="587028"/>
                      </a:lnTo>
                      <a:cubicBezTo>
                        <a:pt x="487735" y="588688"/>
                        <a:pt x="486011" y="589635"/>
                        <a:pt x="484229" y="590517"/>
                      </a:cubicBezTo>
                      <a:lnTo>
                        <a:pt x="353095" y="655510"/>
                      </a:lnTo>
                      <a:cubicBezTo>
                        <a:pt x="322704" y="670573"/>
                        <a:pt x="287495" y="661456"/>
                        <a:pt x="274455" y="635146"/>
                      </a:cubicBezTo>
                      <a:lnTo>
                        <a:pt x="271614" y="623066"/>
                      </a:lnTo>
                      <a:lnTo>
                        <a:pt x="211767" y="650347"/>
                      </a:lnTo>
                      <a:cubicBezTo>
                        <a:pt x="175579" y="666844"/>
                        <a:pt x="135552" y="656767"/>
                        <a:pt x="122366" y="627839"/>
                      </a:cubicBezTo>
                      <a:cubicBezTo>
                        <a:pt x="116659" y="615321"/>
                        <a:pt x="116914" y="601324"/>
                        <a:pt x="122875" y="588481"/>
                      </a:cubicBezTo>
                      <a:lnTo>
                        <a:pt x="83777" y="597073"/>
                      </a:lnTo>
                      <a:cubicBezTo>
                        <a:pt x="44933" y="605609"/>
                        <a:pt x="7912" y="587358"/>
                        <a:pt x="1088" y="556308"/>
                      </a:cubicBezTo>
                      <a:cubicBezTo>
                        <a:pt x="-618" y="548546"/>
                        <a:pt x="-275" y="540718"/>
                        <a:pt x="1806" y="533210"/>
                      </a:cubicBezTo>
                      <a:close/>
                    </a:path>
                  </a:pathLst>
                </a:cu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33" name="台形 532"/>
                <p:cNvSpPr/>
                <p:nvPr/>
              </p:nvSpPr>
              <p:spPr>
                <a:xfrm rot="18630013">
                  <a:off x="5323743" y="3331508"/>
                  <a:ext cx="164441" cy="82927"/>
                </a:xfrm>
                <a:prstGeom prst="trapezoid">
                  <a:avLst>
                    <a:gd name="adj" fmla="val 13602"/>
                  </a:avLst>
                </a:pr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34" name="片側の 2 つの角を丸めた四角形 187"/>
                <p:cNvSpPr/>
                <p:nvPr/>
              </p:nvSpPr>
              <p:spPr>
                <a:xfrm rot="7813992">
                  <a:off x="5271993" y="3426164"/>
                  <a:ext cx="518234" cy="550578"/>
                </a:xfrm>
                <a:custGeom>
                  <a:avLst/>
                  <a:gdLst>
                    <a:gd name="connsiteX0" fmla="*/ 0 w 1063104"/>
                    <a:gd name="connsiteY0" fmla="*/ 1052410 h 1052410"/>
                    <a:gd name="connsiteX1" fmla="*/ 0 w 1063104"/>
                    <a:gd name="connsiteY1" fmla="*/ 176226 h 1052410"/>
                    <a:gd name="connsiteX2" fmla="*/ 150808 w 1063104"/>
                    <a:gd name="connsiteY2" fmla="*/ 11014 h 1052410"/>
                    <a:gd name="connsiteX3" fmla="*/ 246169 w 1063104"/>
                    <a:gd name="connsiteY3" fmla="*/ 1035 h 1052410"/>
                    <a:gd name="connsiteX4" fmla="*/ 1063104 w 1063104"/>
                    <a:gd name="connsiteY4" fmla="*/ 71514 h 1052410"/>
                    <a:gd name="connsiteX5" fmla="*/ 1046550 w 1063104"/>
                    <a:gd name="connsiteY5" fmla="*/ 232365 h 1052410"/>
                    <a:gd name="connsiteX6" fmla="*/ 1034270 w 1063104"/>
                    <a:gd name="connsiteY6" fmla="*/ 405740 h 1052410"/>
                    <a:gd name="connsiteX7" fmla="*/ 337710 w 1063104"/>
                    <a:gd name="connsiteY7" fmla="*/ 345647 h 1052410"/>
                    <a:gd name="connsiteX8" fmla="*/ 337709 w 1063104"/>
                    <a:gd name="connsiteY8" fmla="*/ 1052410 h 1052410"/>
                    <a:gd name="connsiteX9" fmla="*/ 0 w 1063104"/>
                    <a:gd name="connsiteY9" fmla="*/ 1052410 h 1052410"/>
                    <a:gd name="connsiteX0" fmla="*/ 1046550 w 1137990"/>
                    <a:gd name="connsiteY0" fmla="*/ 232365 h 1052410"/>
                    <a:gd name="connsiteX1" fmla="*/ 1034270 w 1137990"/>
                    <a:gd name="connsiteY1" fmla="*/ 405740 h 1052410"/>
                    <a:gd name="connsiteX2" fmla="*/ 337710 w 1137990"/>
                    <a:gd name="connsiteY2" fmla="*/ 345647 h 1052410"/>
                    <a:gd name="connsiteX3" fmla="*/ 337709 w 1137990"/>
                    <a:gd name="connsiteY3" fmla="*/ 1052410 h 1052410"/>
                    <a:gd name="connsiteX4" fmla="*/ 0 w 1137990"/>
                    <a:gd name="connsiteY4" fmla="*/ 1052410 h 1052410"/>
                    <a:gd name="connsiteX5" fmla="*/ 0 w 1137990"/>
                    <a:gd name="connsiteY5" fmla="*/ 176226 h 1052410"/>
                    <a:gd name="connsiteX6" fmla="*/ 150808 w 1137990"/>
                    <a:gd name="connsiteY6" fmla="*/ 11014 h 1052410"/>
                    <a:gd name="connsiteX7" fmla="*/ 246169 w 1137990"/>
                    <a:gd name="connsiteY7" fmla="*/ 1035 h 1052410"/>
                    <a:gd name="connsiteX8" fmla="*/ 1063104 w 1137990"/>
                    <a:gd name="connsiteY8" fmla="*/ 71514 h 1052410"/>
                    <a:gd name="connsiteX9" fmla="*/ 1137990 w 1137990"/>
                    <a:gd name="connsiteY9" fmla="*/ 323805 h 1052410"/>
                    <a:gd name="connsiteX0" fmla="*/ 1046550 w 1063104"/>
                    <a:gd name="connsiteY0" fmla="*/ 232365 h 1052410"/>
                    <a:gd name="connsiteX1" fmla="*/ 1034270 w 1063104"/>
                    <a:gd name="connsiteY1" fmla="*/ 405740 h 1052410"/>
                    <a:gd name="connsiteX2" fmla="*/ 337710 w 1063104"/>
                    <a:gd name="connsiteY2" fmla="*/ 345647 h 1052410"/>
                    <a:gd name="connsiteX3" fmla="*/ 337709 w 1063104"/>
                    <a:gd name="connsiteY3" fmla="*/ 1052410 h 1052410"/>
                    <a:gd name="connsiteX4" fmla="*/ 0 w 1063104"/>
                    <a:gd name="connsiteY4" fmla="*/ 1052410 h 1052410"/>
                    <a:gd name="connsiteX5" fmla="*/ 0 w 1063104"/>
                    <a:gd name="connsiteY5" fmla="*/ 176226 h 1052410"/>
                    <a:gd name="connsiteX6" fmla="*/ 150808 w 1063104"/>
                    <a:gd name="connsiteY6" fmla="*/ 11014 h 1052410"/>
                    <a:gd name="connsiteX7" fmla="*/ 246169 w 1063104"/>
                    <a:gd name="connsiteY7" fmla="*/ 1035 h 1052410"/>
                    <a:gd name="connsiteX8" fmla="*/ 1063104 w 1063104"/>
                    <a:gd name="connsiteY8" fmla="*/ 71514 h 1052410"/>
                    <a:gd name="connsiteX0" fmla="*/ 1034270 w 1063104"/>
                    <a:gd name="connsiteY0" fmla="*/ 405740 h 1052410"/>
                    <a:gd name="connsiteX1" fmla="*/ 337710 w 1063104"/>
                    <a:gd name="connsiteY1" fmla="*/ 345647 h 1052410"/>
                    <a:gd name="connsiteX2" fmla="*/ 337709 w 1063104"/>
                    <a:gd name="connsiteY2" fmla="*/ 1052410 h 1052410"/>
                    <a:gd name="connsiteX3" fmla="*/ 0 w 1063104"/>
                    <a:gd name="connsiteY3" fmla="*/ 1052410 h 1052410"/>
                    <a:gd name="connsiteX4" fmla="*/ 0 w 1063104"/>
                    <a:gd name="connsiteY4" fmla="*/ 176226 h 1052410"/>
                    <a:gd name="connsiteX5" fmla="*/ 150808 w 1063104"/>
                    <a:gd name="connsiteY5" fmla="*/ 11014 h 1052410"/>
                    <a:gd name="connsiteX6" fmla="*/ 246169 w 1063104"/>
                    <a:gd name="connsiteY6" fmla="*/ 1035 h 1052410"/>
                    <a:gd name="connsiteX7" fmla="*/ 1063104 w 1063104"/>
                    <a:gd name="connsiteY7" fmla="*/ 71514 h 1052410"/>
                    <a:gd name="connsiteX0" fmla="*/ 1034270 w 1034270"/>
                    <a:gd name="connsiteY0" fmla="*/ 405740 h 1052410"/>
                    <a:gd name="connsiteX1" fmla="*/ 337710 w 1034270"/>
                    <a:gd name="connsiteY1" fmla="*/ 345647 h 1052410"/>
                    <a:gd name="connsiteX2" fmla="*/ 337709 w 1034270"/>
                    <a:gd name="connsiteY2" fmla="*/ 1052410 h 1052410"/>
                    <a:gd name="connsiteX3" fmla="*/ 0 w 1034270"/>
                    <a:gd name="connsiteY3" fmla="*/ 1052410 h 1052410"/>
                    <a:gd name="connsiteX4" fmla="*/ 0 w 1034270"/>
                    <a:gd name="connsiteY4" fmla="*/ 176226 h 1052410"/>
                    <a:gd name="connsiteX5" fmla="*/ 150808 w 1034270"/>
                    <a:gd name="connsiteY5" fmla="*/ 11014 h 1052410"/>
                    <a:gd name="connsiteX6" fmla="*/ 246169 w 1034270"/>
                    <a:gd name="connsiteY6" fmla="*/ 1035 h 1052410"/>
                    <a:gd name="connsiteX7" fmla="*/ 1023728 w 1034270"/>
                    <a:gd name="connsiteY7" fmla="*/ 68231 h 1052410"/>
                    <a:gd name="connsiteX0" fmla="*/ 887504 w 1023728"/>
                    <a:gd name="connsiteY0" fmla="*/ 393501 h 1052410"/>
                    <a:gd name="connsiteX1" fmla="*/ 337710 w 1023728"/>
                    <a:gd name="connsiteY1" fmla="*/ 345647 h 1052410"/>
                    <a:gd name="connsiteX2" fmla="*/ 337709 w 1023728"/>
                    <a:gd name="connsiteY2" fmla="*/ 1052410 h 1052410"/>
                    <a:gd name="connsiteX3" fmla="*/ 0 w 1023728"/>
                    <a:gd name="connsiteY3" fmla="*/ 1052410 h 1052410"/>
                    <a:gd name="connsiteX4" fmla="*/ 0 w 1023728"/>
                    <a:gd name="connsiteY4" fmla="*/ 176226 h 1052410"/>
                    <a:gd name="connsiteX5" fmla="*/ 150808 w 1023728"/>
                    <a:gd name="connsiteY5" fmla="*/ 11014 h 1052410"/>
                    <a:gd name="connsiteX6" fmla="*/ 246169 w 1023728"/>
                    <a:gd name="connsiteY6" fmla="*/ 1035 h 1052410"/>
                    <a:gd name="connsiteX7" fmla="*/ 1023728 w 1023728"/>
                    <a:gd name="connsiteY7" fmla="*/ 68231 h 1052410"/>
                    <a:gd name="connsiteX0" fmla="*/ 887504 w 990585"/>
                    <a:gd name="connsiteY0" fmla="*/ 393501 h 1052410"/>
                    <a:gd name="connsiteX1" fmla="*/ 337710 w 990585"/>
                    <a:gd name="connsiteY1" fmla="*/ 345647 h 1052410"/>
                    <a:gd name="connsiteX2" fmla="*/ 337709 w 990585"/>
                    <a:gd name="connsiteY2" fmla="*/ 1052410 h 1052410"/>
                    <a:gd name="connsiteX3" fmla="*/ 0 w 990585"/>
                    <a:gd name="connsiteY3" fmla="*/ 1052410 h 1052410"/>
                    <a:gd name="connsiteX4" fmla="*/ 0 w 990585"/>
                    <a:gd name="connsiteY4" fmla="*/ 176226 h 1052410"/>
                    <a:gd name="connsiteX5" fmla="*/ 150808 w 990585"/>
                    <a:gd name="connsiteY5" fmla="*/ 11014 h 1052410"/>
                    <a:gd name="connsiteX6" fmla="*/ 246169 w 990585"/>
                    <a:gd name="connsiteY6" fmla="*/ 1035 h 1052410"/>
                    <a:gd name="connsiteX7" fmla="*/ 990586 w 990585"/>
                    <a:gd name="connsiteY7" fmla="*/ 62885 h 10524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990585" h="1052410">
                      <a:moveTo>
                        <a:pt x="887504" y="393501"/>
                      </a:moveTo>
                      <a:lnTo>
                        <a:pt x="337710" y="345647"/>
                      </a:lnTo>
                      <a:cubicBezTo>
                        <a:pt x="337710" y="581235"/>
                        <a:pt x="337709" y="816823"/>
                        <a:pt x="337709" y="1052410"/>
                      </a:cubicBezTo>
                      <a:lnTo>
                        <a:pt x="0" y="1052410"/>
                      </a:lnTo>
                      <a:lnTo>
                        <a:pt x="0" y="176226"/>
                      </a:lnTo>
                      <a:cubicBezTo>
                        <a:pt x="0" y="89165"/>
                        <a:pt x="65888" y="17493"/>
                        <a:pt x="150808" y="11014"/>
                      </a:cubicBezTo>
                      <a:cubicBezTo>
                        <a:pt x="179832" y="1336"/>
                        <a:pt x="212353" y="-1882"/>
                        <a:pt x="246169" y="1035"/>
                      </a:cubicBezTo>
                      <a:lnTo>
                        <a:pt x="990586" y="62885"/>
                      </a:lnTo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528" name="グループ化 527"/>
              <p:cNvGrpSpPr/>
              <p:nvPr/>
            </p:nvGrpSpPr>
            <p:grpSpPr>
              <a:xfrm flipH="1">
                <a:off x="5969636" y="5509304"/>
                <a:ext cx="664651" cy="779056"/>
                <a:chOff x="5130621" y="3211895"/>
                <a:chExt cx="664651" cy="779056"/>
              </a:xfrm>
            </p:grpSpPr>
            <p:sp>
              <p:nvSpPr>
                <p:cNvPr id="529" name="角丸四角形 4"/>
                <p:cNvSpPr/>
                <p:nvPr/>
              </p:nvSpPr>
              <p:spPr>
                <a:xfrm rot="8735253" flipH="1">
                  <a:off x="5130621" y="3211895"/>
                  <a:ext cx="321292" cy="286027"/>
                </a:xfrm>
                <a:custGeom>
                  <a:avLst/>
                  <a:gdLst>
                    <a:gd name="connsiteX0" fmla="*/ 1806 w 838017"/>
                    <a:gd name="connsiteY0" fmla="*/ 546257 h 675821"/>
                    <a:gd name="connsiteX1" fmla="*/ 12952 w 838017"/>
                    <a:gd name="connsiteY1" fmla="*/ 525074 h 675821"/>
                    <a:gd name="connsiteX2" fmla="*/ 59067 w 838017"/>
                    <a:gd name="connsiteY2" fmla="*/ 497678 h 675821"/>
                    <a:gd name="connsiteX3" fmla="*/ 100244 w 838017"/>
                    <a:gd name="connsiteY3" fmla="*/ 488628 h 675821"/>
                    <a:gd name="connsiteX4" fmla="*/ 54928 w 838017"/>
                    <a:gd name="connsiteY4" fmla="*/ 448841 h 675821"/>
                    <a:gd name="connsiteX5" fmla="*/ 55646 w 838017"/>
                    <a:gd name="connsiteY5" fmla="*/ 425743 h 675821"/>
                    <a:gd name="connsiteX6" fmla="*/ 66792 w 838017"/>
                    <a:gd name="connsiteY6" fmla="*/ 404560 h 675821"/>
                    <a:gd name="connsiteX7" fmla="*/ 112907 w 838017"/>
                    <a:gd name="connsiteY7" fmla="*/ 377164 h 675821"/>
                    <a:gd name="connsiteX8" fmla="*/ 269211 w 838017"/>
                    <a:gd name="connsiteY8" fmla="*/ 342814 h 675821"/>
                    <a:gd name="connsiteX9" fmla="*/ 382846 w 838017"/>
                    <a:gd name="connsiteY9" fmla="*/ 271062 h 675821"/>
                    <a:gd name="connsiteX10" fmla="*/ 390224 w 838017"/>
                    <a:gd name="connsiteY10" fmla="*/ 262465 h 675821"/>
                    <a:gd name="connsiteX11" fmla="*/ 282312 w 838017"/>
                    <a:gd name="connsiteY11" fmla="*/ 262465 h 675821"/>
                    <a:gd name="connsiteX12" fmla="*/ 282312 w 838017"/>
                    <a:gd name="connsiteY12" fmla="*/ 130311 h 675821"/>
                    <a:gd name="connsiteX13" fmla="*/ 503642 w 838017"/>
                    <a:gd name="connsiteY13" fmla="*/ 130311 h 675821"/>
                    <a:gd name="connsiteX14" fmla="*/ 569841 w 838017"/>
                    <a:gd name="connsiteY14" fmla="*/ 53175 h 675821"/>
                    <a:gd name="connsiteX15" fmla="*/ 784843 w 838017"/>
                    <a:gd name="connsiteY15" fmla="*/ 36770 h 675821"/>
                    <a:gd name="connsiteX16" fmla="*/ 801247 w 838017"/>
                    <a:gd name="connsiteY16" fmla="*/ 251772 h 675821"/>
                    <a:gd name="connsiteX17" fmla="*/ 681089 w 838017"/>
                    <a:gd name="connsiteY17" fmla="*/ 391780 h 675821"/>
                    <a:gd name="connsiteX18" fmla="*/ 673163 w 838017"/>
                    <a:gd name="connsiteY18" fmla="*/ 404611 h 675821"/>
                    <a:gd name="connsiteX19" fmla="*/ 617412 w 838017"/>
                    <a:gd name="connsiteY19" fmla="*/ 465976 h 675821"/>
                    <a:gd name="connsiteX20" fmla="*/ 602855 w 838017"/>
                    <a:gd name="connsiteY20" fmla="*/ 482938 h 675821"/>
                    <a:gd name="connsiteX21" fmla="*/ 602376 w 838017"/>
                    <a:gd name="connsiteY21" fmla="*/ 482526 h 675821"/>
                    <a:gd name="connsiteX22" fmla="*/ 509362 w 838017"/>
                    <a:gd name="connsiteY22" fmla="*/ 584907 h 675821"/>
                    <a:gd name="connsiteX23" fmla="*/ 503806 w 838017"/>
                    <a:gd name="connsiteY23" fmla="*/ 589185 h 675821"/>
                    <a:gd name="connsiteX24" fmla="*/ 503527 w 838017"/>
                    <a:gd name="connsiteY24" fmla="*/ 589400 h 675821"/>
                    <a:gd name="connsiteX25" fmla="*/ 488983 w 838017"/>
                    <a:gd name="connsiteY25" fmla="*/ 600075 h 675821"/>
                    <a:gd name="connsiteX26" fmla="*/ 484229 w 838017"/>
                    <a:gd name="connsiteY26" fmla="*/ 603564 h 675821"/>
                    <a:gd name="connsiteX27" fmla="*/ 353095 w 838017"/>
                    <a:gd name="connsiteY27" fmla="*/ 668557 h 675821"/>
                    <a:gd name="connsiteX28" fmla="*/ 274455 w 838017"/>
                    <a:gd name="connsiteY28" fmla="*/ 648193 h 675821"/>
                    <a:gd name="connsiteX29" fmla="*/ 271614 w 838017"/>
                    <a:gd name="connsiteY29" fmla="*/ 636113 h 675821"/>
                    <a:gd name="connsiteX30" fmla="*/ 211767 w 838017"/>
                    <a:gd name="connsiteY30" fmla="*/ 663394 h 675821"/>
                    <a:gd name="connsiteX31" fmla="*/ 122366 w 838017"/>
                    <a:gd name="connsiteY31" fmla="*/ 640886 h 675821"/>
                    <a:gd name="connsiteX32" fmla="*/ 122875 w 838017"/>
                    <a:gd name="connsiteY32" fmla="*/ 601528 h 675821"/>
                    <a:gd name="connsiteX33" fmla="*/ 83777 w 838017"/>
                    <a:gd name="connsiteY33" fmla="*/ 610120 h 675821"/>
                    <a:gd name="connsiteX34" fmla="*/ 1088 w 838017"/>
                    <a:gd name="connsiteY34" fmla="*/ 569355 h 675821"/>
                    <a:gd name="connsiteX35" fmla="*/ 1806 w 838017"/>
                    <a:gd name="connsiteY35" fmla="*/ 546257 h 675821"/>
                    <a:gd name="connsiteX0" fmla="*/ 1806 w 838017"/>
                    <a:gd name="connsiteY0" fmla="*/ 546257 h 675821"/>
                    <a:gd name="connsiteX1" fmla="*/ 12952 w 838017"/>
                    <a:gd name="connsiteY1" fmla="*/ 525074 h 675821"/>
                    <a:gd name="connsiteX2" fmla="*/ 59067 w 838017"/>
                    <a:gd name="connsiteY2" fmla="*/ 497678 h 675821"/>
                    <a:gd name="connsiteX3" fmla="*/ 100244 w 838017"/>
                    <a:gd name="connsiteY3" fmla="*/ 488628 h 675821"/>
                    <a:gd name="connsiteX4" fmla="*/ 54928 w 838017"/>
                    <a:gd name="connsiteY4" fmla="*/ 448841 h 675821"/>
                    <a:gd name="connsiteX5" fmla="*/ 55646 w 838017"/>
                    <a:gd name="connsiteY5" fmla="*/ 425743 h 675821"/>
                    <a:gd name="connsiteX6" fmla="*/ 66792 w 838017"/>
                    <a:gd name="connsiteY6" fmla="*/ 404560 h 675821"/>
                    <a:gd name="connsiteX7" fmla="*/ 112907 w 838017"/>
                    <a:gd name="connsiteY7" fmla="*/ 377164 h 675821"/>
                    <a:gd name="connsiteX8" fmla="*/ 269211 w 838017"/>
                    <a:gd name="connsiteY8" fmla="*/ 342814 h 675821"/>
                    <a:gd name="connsiteX9" fmla="*/ 382846 w 838017"/>
                    <a:gd name="connsiteY9" fmla="*/ 271062 h 675821"/>
                    <a:gd name="connsiteX10" fmla="*/ 390224 w 838017"/>
                    <a:gd name="connsiteY10" fmla="*/ 262465 h 675821"/>
                    <a:gd name="connsiteX11" fmla="*/ 282312 w 838017"/>
                    <a:gd name="connsiteY11" fmla="*/ 130311 h 675821"/>
                    <a:gd name="connsiteX12" fmla="*/ 503642 w 838017"/>
                    <a:gd name="connsiteY12" fmla="*/ 130311 h 675821"/>
                    <a:gd name="connsiteX13" fmla="*/ 569841 w 838017"/>
                    <a:gd name="connsiteY13" fmla="*/ 53175 h 675821"/>
                    <a:gd name="connsiteX14" fmla="*/ 784843 w 838017"/>
                    <a:gd name="connsiteY14" fmla="*/ 36770 h 675821"/>
                    <a:gd name="connsiteX15" fmla="*/ 801247 w 838017"/>
                    <a:gd name="connsiteY15" fmla="*/ 251772 h 675821"/>
                    <a:gd name="connsiteX16" fmla="*/ 681089 w 838017"/>
                    <a:gd name="connsiteY16" fmla="*/ 391780 h 675821"/>
                    <a:gd name="connsiteX17" fmla="*/ 673163 w 838017"/>
                    <a:gd name="connsiteY17" fmla="*/ 404611 h 675821"/>
                    <a:gd name="connsiteX18" fmla="*/ 617412 w 838017"/>
                    <a:gd name="connsiteY18" fmla="*/ 465976 h 675821"/>
                    <a:gd name="connsiteX19" fmla="*/ 602855 w 838017"/>
                    <a:gd name="connsiteY19" fmla="*/ 482938 h 675821"/>
                    <a:gd name="connsiteX20" fmla="*/ 602376 w 838017"/>
                    <a:gd name="connsiteY20" fmla="*/ 482526 h 675821"/>
                    <a:gd name="connsiteX21" fmla="*/ 509362 w 838017"/>
                    <a:gd name="connsiteY21" fmla="*/ 584907 h 675821"/>
                    <a:gd name="connsiteX22" fmla="*/ 503806 w 838017"/>
                    <a:gd name="connsiteY22" fmla="*/ 589185 h 675821"/>
                    <a:gd name="connsiteX23" fmla="*/ 503527 w 838017"/>
                    <a:gd name="connsiteY23" fmla="*/ 589400 h 675821"/>
                    <a:gd name="connsiteX24" fmla="*/ 488983 w 838017"/>
                    <a:gd name="connsiteY24" fmla="*/ 600075 h 675821"/>
                    <a:gd name="connsiteX25" fmla="*/ 484229 w 838017"/>
                    <a:gd name="connsiteY25" fmla="*/ 603564 h 675821"/>
                    <a:gd name="connsiteX26" fmla="*/ 353095 w 838017"/>
                    <a:gd name="connsiteY26" fmla="*/ 668557 h 675821"/>
                    <a:gd name="connsiteX27" fmla="*/ 274455 w 838017"/>
                    <a:gd name="connsiteY27" fmla="*/ 648193 h 675821"/>
                    <a:gd name="connsiteX28" fmla="*/ 271614 w 838017"/>
                    <a:gd name="connsiteY28" fmla="*/ 636113 h 675821"/>
                    <a:gd name="connsiteX29" fmla="*/ 211767 w 838017"/>
                    <a:gd name="connsiteY29" fmla="*/ 663394 h 675821"/>
                    <a:gd name="connsiteX30" fmla="*/ 122366 w 838017"/>
                    <a:gd name="connsiteY30" fmla="*/ 640886 h 675821"/>
                    <a:gd name="connsiteX31" fmla="*/ 122875 w 838017"/>
                    <a:gd name="connsiteY31" fmla="*/ 601528 h 675821"/>
                    <a:gd name="connsiteX32" fmla="*/ 83777 w 838017"/>
                    <a:gd name="connsiteY32" fmla="*/ 610120 h 675821"/>
                    <a:gd name="connsiteX33" fmla="*/ 1088 w 838017"/>
                    <a:gd name="connsiteY33" fmla="*/ 569355 h 675821"/>
                    <a:gd name="connsiteX34" fmla="*/ 1806 w 838017"/>
                    <a:gd name="connsiteY34" fmla="*/ 546257 h 675821"/>
                    <a:gd name="connsiteX0" fmla="*/ 1806 w 838017"/>
                    <a:gd name="connsiteY0" fmla="*/ 546257 h 675821"/>
                    <a:gd name="connsiteX1" fmla="*/ 12952 w 838017"/>
                    <a:gd name="connsiteY1" fmla="*/ 525074 h 675821"/>
                    <a:gd name="connsiteX2" fmla="*/ 59067 w 838017"/>
                    <a:gd name="connsiteY2" fmla="*/ 497678 h 675821"/>
                    <a:gd name="connsiteX3" fmla="*/ 100244 w 838017"/>
                    <a:gd name="connsiteY3" fmla="*/ 488628 h 675821"/>
                    <a:gd name="connsiteX4" fmla="*/ 54928 w 838017"/>
                    <a:gd name="connsiteY4" fmla="*/ 448841 h 675821"/>
                    <a:gd name="connsiteX5" fmla="*/ 55646 w 838017"/>
                    <a:gd name="connsiteY5" fmla="*/ 425743 h 675821"/>
                    <a:gd name="connsiteX6" fmla="*/ 66792 w 838017"/>
                    <a:gd name="connsiteY6" fmla="*/ 404560 h 675821"/>
                    <a:gd name="connsiteX7" fmla="*/ 112907 w 838017"/>
                    <a:gd name="connsiteY7" fmla="*/ 377164 h 675821"/>
                    <a:gd name="connsiteX8" fmla="*/ 269211 w 838017"/>
                    <a:gd name="connsiteY8" fmla="*/ 342814 h 675821"/>
                    <a:gd name="connsiteX9" fmla="*/ 382846 w 838017"/>
                    <a:gd name="connsiteY9" fmla="*/ 271062 h 675821"/>
                    <a:gd name="connsiteX10" fmla="*/ 390224 w 838017"/>
                    <a:gd name="connsiteY10" fmla="*/ 262465 h 675821"/>
                    <a:gd name="connsiteX11" fmla="*/ 503642 w 838017"/>
                    <a:gd name="connsiteY11" fmla="*/ 130311 h 675821"/>
                    <a:gd name="connsiteX12" fmla="*/ 569841 w 838017"/>
                    <a:gd name="connsiteY12" fmla="*/ 53175 h 675821"/>
                    <a:gd name="connsiteX13" fmla="*/ 784843 w 838017"/>
                    <a:gd name="connsiteY13" fmla="*/ 36770 h 675821"/>
                    <a:gd name="connsiteX14" fmla="*/ 801247 w 838017"/>
                    <a:gd name="connsiteY14" fmla="*/ 251772 h 675821"/>
                    <a:gd name="connsiteX15" fmla="*/ 681089 w 838017"/>
                    <a:gd name="connsiteY15" fmla="*/ 391780 h 675821"/>
                    <a:gd name="connsiteX16" fmla="*/ 673163 w 838017"/>
                    <a:gd name="connsiteY16" fmla="*/ 404611 h 675821"/>
                    <a:gd name="connsiteX17" fmla="*/ 617412 w 838017"/>
                    <a:gd name="connsiteY17" fmla="*/ 465976 h 675821"/>
                    <a:gd name="connsiteX18" fmla="*/ 602855 w 838017"/>
                    <a:gd name="connsiteY18" fmla="*/ 482938 h 675821"/>
                    <a:gd name="connsiteX19" fmla="*/ 602376 w 838017"/>
                    <a:gd name="connsiteY19" fmla="*/ 482526 h 675821"/>
                    <a:gd name="connsiteX20" fmla="*/ 509362 w 838017"/>
                    <a:gd name="connsiteY20" fmla="*/ 584907 h 675821"/>
                    <a:gd name="connsiteX21" fmla="*/ 503806 w 838017"/>
                    <a:gd name="connsiteY21" fmla="*/ 589185 h 675821"/>
                    <a:gd name="connsiteX22" fmla="*/ 503527 w 838017"/>
                    <a:gd name="connsiteY22" fmla="*/ 589400 h 675821"/>
                    <a:gd name="connsiteX23" fmla="*/ 488983 w 838017"/>
                    <a:gd name="connsiteY23" fmla="*/ 600075 h 675821"/>
                    <a:gd name="connsiteX24" fmla="*/ 484229 w 838017"/>
                    <a:gd name="connsiteY24" fmla="*/ 603564 h 675821"/>
                    <a:gd name="connsiteX25" fmla="*/ 353095 w 838017"/>
                    <a:gd name="connsiteY25" fmla="*/ 668557 h 675821"/>
                    <a:gd name="connsiteX26" fmla="*/ 274455 w 838017"/>
                    <a:gd name="connsiteY26" fmla="*/ 648193 h 675821"/>
                    <a:gd name="connsiteX27" fmla="*/ 271614 w 838017"/>
                    <a:gd name="connsiteY27" fmla="*/ 636113 h 675821"/>
                    <a:gd name="connsiteX28" fmla="*/ 211767 w 838017"/>
                    <a:gd name="connsiteY28" fmla="*/ 663394 h 675821"/>
                    <a:gd name="connsiteX29" fmla="*/ 122366 w 838017"/>
                    <a:gd name="connsiteY29" fmla="*/ 640886 h 675821"/>
                    <a:gd name="connsiteX30" fmla="*/ 122875 w 838017"/>
                    <a:gd name="connsiteY30" fmla="*/ 601528 h 675821"/>
                    <a:gd name="connsiteX31" fmla="*/ 83777 w 838017"/>
                    <a:gd name="connsiteY31" fmla="*/ 610120 h 675821"/>
                    <a:gd name="connsiteX32" fmla="*/ 1088 w 838017"/>
                    <a:gd name="connsiteY32" fmla="*/ 569355 h 675821"/>
                    <a:gd name="connsiteX33" fmla="*/ 1806 w 838017"/>
                    <a:gd name="connsiteY33" fmla="*/ 546257 h 675821"/>
                    <a:gd name="connsiteX0" fmla="*/ 1806 w 838017"/>
                    <a:gd name="connsiteY0" fmla="*/ 546257 h 675821"/>
                    <a:gd name="connsiteX1" fmla="*/ 12952 w 838017"/>
                    <a:gd name="connsiteY1" fmla="*/ 525074 h 675821"/>
                    <a:gd name="connsiteX2" fmla="*/ 59067 w 838017"/>
                    <a:gd name="connsiteY2" fmla="*/ 497678 h 675821"/>
                    <a:gd name="connsiteX3" fmla="*/ 100244 w 838017"/>
                    <a:gd name="connsiteY3" fmla="*/ 488628 h 675821"/>
                    <a:gd name="connsiteX4" fmla="*/ 54928 w 838017"/>
                    <a:gd name="connsiteY4" fmla="*/ 448841 h 675821"/>
                    <a:gd name="connsiteX5" fmla="*/ 55646 w 838017"/>
                    <a:gd name="connsiteY5" fmla="*/ 425743 h 675821"/>
                    <a:gd name="connsiteX6" fmla="*/ 66792 w 838017"/>
                    <a:gd name="connsiteY6" fmla="*/ 404560 h 675821"/>
                    <a:gd name="connsiteX7" fmla="*/ 112907 w 838017"/>
                    <a:gd name="connsiteY7" fmla="*/ 377164 h 675821"/>
                    <a:gd name="connsiteX8" fmla="*/ 269211 w 838017"/>
                    <a:gd name="connsiteY8" fmla="*/ 342814 h 675821"/>
                    <a:gd name="connsiteX9" fmla="*/ 382846 w 838017"/>
                    <a:gd name="connsiteY9" fmla="*/ 271062 h 675821"/>
                    <a:gd name="connsiteX10" fmla="*/ 503642 w 838017"/>
                    <a:gd name="connsiteY10" fmla="*/ 130311 h 675821"/>
                    <a:gd name="connsiteX11" fmla="*/ 569841 w 838017"/>
                    <a:gd name="connsiteY11" fmla="*/ 53175 h 675821"/>
                    <a:gd name="connsiteX12" fmla="*/ 784843 w 838017"/>
                    <a:gd name="connsiteY12" fmla="*/ 36770 h 675821"/>
                    <a:gd name="connsiteX13" fmla="*/ 801247 w 838017"/>
                    <a:gd name="connsiteY13" fmla="*/ 251772 h 675821"/>
                    <a:gd name="connsiteX14" fmla="*/ 681089 w 838017"/>
                    <a:gd name="connsiteY14" fmla="*/ 391780 h 675821"/>
                    <a:gd name="connsiteX15" fmla="*/ 673163 w 838017"/>
                    <a:gd name="connsiteY15" fmla="*/ 404611 h 675821"/>
                    <a:gd name="connsiteX16" fmla="*/ 617412 w 838017"/>
                    <a:gd name="connsiteY16" fmla="*/ 465976 h 675821"/>
                    <a:gd name="connsiteX17" fmla="*/ 602855 w 838017"/>
                    <a:gd name="connsiteY17" fmla="*/ 482938 h 675821"/>
                    <a:gd name="connsiteX18" fmla="*/ 602376 w 838017"/>
                    <a:gd name="connsiteY18" fmla="*/ 482526 h 675821"/>
                    <a:gd name="connsiteX19" fmla="*/ 509362 w 838017"/>
                    <a:gd name="connsiteY19" fmla="*/ 584907 h 675821"/>
                    <a:gd name="connsiteX20" fmla="*/ 503806 w 838017"/>
                    <a:gd name="connsiteY20" fmla="*/ 589185 h 675821"/>
                    <a:gd name="connsiteX21" fmla="*/ 503527 w 838017"/>
                    <a:gd name="connsiteY21" fmla="*/ 589400 h 675821"/>
                    <a:gd name="connsiteX22" fmla="*/ 488983 w 838017"/>
                    <a:gd name="connsiteY22" fmla="*/ 600075 h 675821"/>
                    <a:gd name="connsiteX23" fmla="*/ 484229 w 838017"/>
                    <a:gd name="connsiteY23" fmla="*/ 603564 h 675821"/>
                    <a:gd name="connsiteX24" fmla="*/ 353095 w 838017"/>
                    <a:gd name="connsiteY24" fmla="*/ 668557 h 675821"/>
                    <a:gd name="connsiteX25" fmla="*/ 274455 w 838017"/>
                    <a:gd name="connsiteY25" fmla="*/ 648193 h 675821"/>
                    <a:gd name="connsiteX26" fmla="*/ 271614 w 838017"/>
                    <a:gd name="connsiteY26" fmla="*/ 636113 h 675821"/>
                    <a:gd name="connsiteX27" fmla="*/ 211767 w 838017"/>
                    <a:gd name="connsiteY27" fmla="*/ 663394 h 675821"/>
                    <a:gd name="connsiteX28" fmla="*/ 122366 w 838017"/>
                    <a:gd name="connsiteY28" fmla="*/ 640886 h 675821"/>
                    <a:gd name="connsiteX29" fmla="*/ 122875 w 838017"/>
                    <a:gd name="connsiteY29" fmla="*/ 601528 h 675821"/>
                    <a:gd name="connsiteX30" fmla="*/ 83777 w 838017"/>
                    <a:gd name="connsiteY30" fmla="*/ 610120 h 675821"/>
                    <a:gd name="connsiteX31" fmla="*/ 1088 w 838017"/>
                    <a:gd name="connsiteY31" fmla="*/ 569355 h 675821"/>
                    <a:gd name="connsiteX32" fmla="*/ 1806 w 838017"/>
                    <a:gd name="connsiteY32" fmla="*/ 546257 h 675821"/>
                    <a:gd name="connsiteX0" fmla="*/ 1806 w 838017"/>
                    <a:gd name="connsiteY0" fmla="*/ 546257 h 675821"/>
                    <a:gd name="connsiteX1" fmla="*/ 12952 w 838017"/>
                    <a:gd name="connsiteY1" fmla="*/ 525074 h 675821"/>
                    <a:gd name="connsiteX2" fmla="*/ 59067 w 838017"/>
                    <a:gd name="connsiteY2" fmla="*/ 497678 h 675821"/>
                    <a:gd name="connsiteX3" fmla="*/ 100244 w 838017"/>
                    <a:gd name="connsiteY3" fmla="*/ 488628 h 675821"/>
                    <a:gd name="connsiteX4" fmla="*/ 54928 w 838017"/>
                    <a:gd name="connsiteY4" fmla="*/ 448841 h 675821"/>
                    <a:gd name="connsiteX5" fmla="*/ 55646 w 838017"/>
                    <a:gd name="connsiteY5" fmla="*/ 425743 h 675821"/>
                    <a:gd name="connsiteX6" fmla="*/ 66792 w 838017"/>
                    <a:gd name="connsiteY6" fmla="*/ 404560 h 675821"/>
                    <a:gd name="connsiteX7" fmla="*/ 112907 w 838017"/>
                    <a:gd name="connsiteY7" fmla="*/ 377164 h 675821"/>
                    <a:gd name="connsiteX8" fmla="*/ 269211 w 838017"/>
                    <a:gd name="connsiteY8" fmla="*/ 342814 h 675821"/>
                    <a:gd name="connsiteX9" fmla="*/ 382846 w 838017"/>
                    <a:gd name="connsiteY9" fmla="*/ 271062 h 675821"/>
                    <a:gd name="connsiteX10" fmla="*/ 503642 w 838017"/>
                    <a:gd name="connsiteY10" fmla="*/ 130311 h 675821"/>
                    <a:gd name="connsiteX11" fmla="*/ 569841 w 838017"/>
                    <a:gd name="connsiteY11" fmla="*/ 53175 h 675821"/>
                    <a:gd name="connsiteX12" fmla="*/ 784843 w 838017"/>
                    <a:gd name="connsiteY12" fmla="*/ 36770 h 675821"/>
                    <a:gd name="connsiteX13" fmla="*/ 801247 w 838017"/>
                    <a:gd name="connsiteY13" fmla="*/ 251772 h 675821"/>
                    <a:gd name="connsiteX14" fmla="*/ 681089 w 838017"/>
                    <a:gd name="connsiteY14" fmla="*/ 391780 h 675821"/>
                    <a:gd name="connsiteX15" fmla="*/ 673163 w 838017"/>
                    <a:gd name="connsiteY15" fmla="*/ 404611 h 675821"/>
                    <a:gd name="connsiteX16" fmla="*/ 617412 w 838017"/>
                    <a:gd name="connsiteY16" fmla="*/ 465976 h 675821"/>
                    <a:gd name="connsiteX17" fmla="*/ 602855 w 838017"/>
                    <a:gd name="connsiteY17" fmla="*/ 482938 h 675821"/>
                    <a:gd name="connsiteX18" fmla="*/ 509362 w 838017"/>
                    <a:gd name="connsiteY18" fmla="*/ 584907 h 675821"/>
                    <a:gd name="connsiteX19" fmla="*/ 503806 w 838017"/>
                    <a:gd name="connsiteY19" fmla="*/ 589185 h 675821"/>
                    <a:gd name="connsiteX20" fmla="*/ 503527 w 838017"/>
                    <a:gd name="connsiteY20" fmla="*/ 589400 h 675821"/>
                    <a:gd name="connsiteX21" fmla="*/ 488983 w 838017"/>
                    <a:gd name="connsiteY21" fmla="*/ 600075 h 675821"/>
                    <a:gd name="connsiteX22" fmla="*/ 484229 w 838017"/>
                    <a:gd name="connsiteY22" fmla="*/ 603564 h 675821"/>
                    <a:gd name="connsiteX23" fmla="*/ 353095 w 838017"/>
                    <a:gd name="connsiteY23" fmla="*/ 668557 h 675821"/>
                    <a:gd name="connsiteX24" fmla="*/ 274455 w 838017"/>
                    <a:gd name="connsiteY24" fmla="*/ 648193 h 675821"/>
                    <a:gd name="connsiteX25" fmla="*/ 271614 w 838017"/>
                    <a:gd name="connsiteY25" fmla="*/ 636113 h 675821"/>
                    <a:gd name="connsiteX26" fmla="*/ 211767 w 838017"/>
                    <a:gd name="connsiteY26" fmla="*/ 663394 h 675821"/>
                    <a:gd name="connsiteX27" fmla="*/ 122366 w 838017"/>
                    <a:gd name="connsiteY27" fmla="*/ 640886 h 675821"/>
                    <a:gd name="connsiteX28" fmla="*/ 122875 w 838017"/>
                    <a:gd name="connsiteY28" fmla="*/ 601528 h 675821"/>
                    <a:gd name="connsiteX29" fmla="*/ 83777 w 838017"/>
                    <a:gd name="connsiteY29" fmla="*/ 610120 h 675821"/>
                    <a:gd name="connsiteX30" fmla="*/ 1088 w 838017"/>
                    <a:gd name="connsiteY30" fmla="*/ 569355 h 675821"/>
                    <a:gd name="connsiteX31" fmla="*/ 1806 w 838017"/>
                    <a:gd name="connsiteY31" fmla="*/ 546257 h 675821"/>
                    <a:gd name="connsiteX0" fmla="*/ 1806 w 838017"/>
                    <a:gd name="connsiteY0" fmla="*/ 546257 h 675821"/>
                    <a:gd name="connsiteX1" fmla="*/ 12952 w 838017"/>
                    <a:gd name="connsiteY1" fmla="*/ 525074 h 675821"/>
                    <a:gd name="connsiteX2" fmla="*/ 59067 w 838017"/>
                    <a:gd name="connsiteY2" fmla="*/ 497678 h 675821"/>
                    <a:gd name="connsiteX3" fmla="*/ 100244 w 838017"/>
                    <a:gd name="connsiteY3" fmla="*/ 488628 h 675821"/>
                    <a:gd name="connsiteX4" fmla="*/ 54928 w 838017"/>
                    <a:gd name="connsiteY4" fmla="*/ 448841 h 675821"/>
                    <a:gd name="connsiteX5" fmla="*/ 55646 w 838017"/>
                    <a:gd name="connsiteY5" fmla="*/ 425743 h 675821"/>
                    <a:gd name="connsiteX6" fmla="*/ 66792 w 838017"/>
                    <a:gd name="connsiteY6" fmla="*/ 404560 h 675821"/>
                    <a:gd name="connsiteX7" fmla="*/ 112907 w 838017"/>
                    <a:gd name="connsiteY7" fmla="*/ 377164 h 675821"/>
                    <a:gd name="connsiteX8" fmla="*/ 269211 w 838017"/>
                    <a:gd name="connsiteY8" fmla="*/ 342814 h 675821"/>
                    <a:gd name="connsiteX9" fmla="*/ 382846 w 838017"/>
                    <a:gd name="connsiteY9" fmla="*/ 271062 h 675821"/>
                    <a:gd name="connsiteX10" fmla="*/ 503642 w 838017"/>
                    <a:gd name="connsiteY10" fmla="*/ 130311 h 675821"/>
                    <a:gd name="connsiteX11" fmla="*/ 569841 w 838017"/>
                    <a:gd name="connsiteY11" fmla="*/ 53175 h 675821"/>
                    <a:gd name="connsiteX12" fmla="*/ 784843 w 838017"/>
                    <a:gd name="connsiteY12" fmla="*/ 36770 h 675821"/>
                    <a:gd name="connsiteX13" fmla="*/ 801247 w 838017"/>
                    <a:gd name="connsiteY13" fmla="*/ 251772 h 675821"/>
                    <a:gd name="connsiteX14" fmla="*/ 681089 w 838017"/>
                    <a:gd name="connsiteY14" fmla="*/ 391780 h 675821"/>
                    <a:gd name="connsiteX15" fmla="*/ 673163 w 838017"/>
                    <a:gd name="connsiteY15" fmla="*/ 404611 h 675821"/>
                    <a:gd name="connsiteX16" fmla="*/ 617412 w 838017"/>
                    <a:gd name="connsiteY16" fmla="*/ 465976 h 675821"/>
                    <a:gd name="connsiteX17" fmla="*/ 602855 w 838017"/>
                    <a:gd name="connsiteY17" fmla="*/ 482938 h 675821"/>
                    <a:gd name="connsiteX18" fmla="*/ 509362 w 838017"/>
                    <a:gd name="connsiteY18" fmla="*/ 584907 h 675821"/>
                    <a:gd name="connsiteX19" fmla="*/ 503806 w 838017"/>
                    <a:gd name="connsiteY19" fmla="*/ 589185 h 675821"/>
                    <a:gd name="connsiteX20" fmla="*/ 488983 w 838017"/>
                    <a:gd name="connsiteY20" fmla="*/ 600075 h 675821"/>
                    <a:gd name="connsiteX21" fmla="*/ 484229 w 838017"/>
                    <a:gd name="connsiteY21" fmla="*/ 603564 h 675821"/>
                    <a:gd name="connsiteX22" fmla="*/ 353095 w 838017"/>
                    <a:gd name="connsiteY22" fmla="*/ 668557 h 675821"/>
                    <a:gd name="connsiteX23" fmla="*/ 274455 w 838017"/>
                    <a:gd name="connsiteY23" fmla="*/ 648193 h 675821"/>
                    <a:gd name="connsiteX24" fmla="*/ 271614 w 838017"/>
                    <a:gd name="connsiteY24" fmla="*/ 636113 h 675821"/>
                    <a:gd name="connsiteX25" fmla="*/ 211767 w 838017"/>
                    <a:gd name="connsiteY25" fmla="*/ 663394 h 675821"/>
                    <a:gd name="connsiteX26" fmla="*/ 122366 w 838017"/>
                    <a:gd name="connsiteY26" fmla="*/ 640886 h 675821"/>
                    <a:gd name="connsiteX27" fmla="*/ 122875 w 838017"/>
                    <a:gd name="connsiteY27" fmla="*/ 601528 h 675821"/>
                    <a:gd name="connsiteX28" fmla="*/ 83777 w 838017"/>
                    <a:gd name="connsiteY28" fmla="*/ 610120 h 675821"/>
                    <a:gd name="connsiteX29" fmla="*/ 1088 w 838017"/>
                    <a:gd name="connsiteY29" fmla="*/ 569355 h 675821"/>
                    <a:gd name="connsiteX30" fmla="*/ 1806 w 838017"/>
                    <a:gd name="connsiteY30" fmla="*/ 546257 h 675821"/>
                    <a:gd name="connsiteX0" fmla="*/ 1806 w 838017"/>
                    <a:gd name="connsiteY0" fmla="*/ 546257 h 675821"/>
                    <a:gd name="connsiteX1" fmla="*/ 12952 w 838017"/>
                    <a:gd name="connsiteY1" fmla="*/ 525074 h 675821"/>
                    <a:gd name="connsiteX2" fmla="*/ 59067 w 838017"/>
                    <a:gd name="connsiteY2" fmla="*/ 497678 h 675821"/>
                    <a:gd name="connsiteX3" fmla="*/ 100244 w 838017"/>
                    <a:gd name="connsiteY3" fmla="*/ 488628 h 675821"/>
                    <a:gd name="connsiteX4" fmla="*/ 54928 w 838017"/>
                    <a:gd name="connsiteY4" fmla="*/ 448841 h 675821"/>
                    <a:gd name="connsiteX5" fmla="*/ 55646 w 838017"/>
                    <a:gd name="connsiteY5" fmla="*/ 425743 h 675821"/>
                    <a:gd name="connsiteX6" fmla="*/ 66792 w 838017"/>
                    <a:gd name="connsiteY6" fmla="*/ 404560 h 675821"/>
                    <a:gd name="connsiteX7" fmla="*/ 112907 w 838017"/>
                    <a:gd name="connsiteY7" fmla="*/ 377164 h 675821"/>
                    <a:gd name="connsiteX8" fmla="*/ 269211 w 838017"/>
                    <a:gd name="connsiteY8" fmla="*/ 342814 h 675821"/>
                    <a:gd name="connsiteX9" fmla="*/ 382846 w 838017"/>
                    <a:gd name="connsiteY9" fmla="*/ 271062 h 675821"/>
                    <a:gd name="connsiteX10" fmla="*/ 503642 w 838017"/>
                    <a:gd name="connsiteY10" fmla="*/ 130311 h 675821"/>
                    <a:gd name="connsiteX11" fmla="*/ 569841 w 838017"/>
                    <a:gd name="connsiteY11" fmla="*/ 53175 h 675821"/>
                    <a:gd name="connsiteX12" fmla="*/ 784843 w 838017"/>
                    <a:gd name="connsiteY12" fmla="*/ 36770 h 675821"/>
                    <a:gd name="connsiteX13" fmla="*/ 801247 w 838017"/>
                    <a:gd name="connsiteY13" fmla="*/ 251772 h 675821"/>
                    <a:gd name="connsiteX14" fmla="*/ 681089 w 838017"/>
                    <a:gd name="connsiteY14" fmla="*/ 391780 h 675821"/>
                    <a:gd name="connsiteX15" fmla="*/ 617412 w 838017"/>
                    <a:gd name="connsiteY15" fmla="*/ 465976 h 675821"/>
                    <a:gd name="connsiteX16" fmla="*/ 602855 w 838017"/>
                    <a:gd name="connsiteY16" fmla="*/ 482938 h 675821"/>
                    <a:gd name="connsiteX17" fmla="*/ 509362 w 838017"/>
                    <a:gd name="connsiteY17" fmla="*/ 584907 h 675821"/>
                    <a:gd name="connsiteX18" fmla="*/ 503806 w 838017"/>
                    <a:gd name="connsiteY18" fmla="*/ 589185 h 675821"/>
                    <a:gd name="connsiteX19" fmla="*/ 488983 w 838017"/>
                    <a:gd name="connsiteY19" fmla="*/ 600075 h 675821"/>
                    <a:gd name="connsiteX20" fmla="*/ 484229 w 838017"/>
                    <a:gd name="connsiteY20" fmla="*/ 603564 h 675821"/>
                    <a:gd name="connsiteX21" fmla="*/ 353095 w 838017"/>
                    <a:gd name="connsiteY21" fmla="*/ 668557 h 675821"/>
                    <a:gd name="connsiteX22" fmla="*/ 274455 w 838017"/>
                    <a:gd name="connsiteY22" fmla="*/ 648193 h 675821"/>
                    <a:gd name="connsiteX23" fmla="*/ 271614 w 838017"/>
                    <a:gd name="connsiteY23" fmla="*/ 636113 h 675821"/>
                    <a:gd name="connsiteX24" fmla="*/ 211767 w 838017"/>
                    <a:gd name="connsiteY24" fmla="*/ 663394 h 675821"/>
                    <a:gd name="connsiteX25" fmla="*/ 122366 w 838017"/>
                    <a:gd name="connsiteY25" fmla="*/ 640886 h 675821"/>
                    <a:gd name="connsiteX26" fmla="*/ 122875 w 838017"/>
                    <a:gd name="connsiteY26" fmla="*/ 601528 h 675821"/>
                    <a:gd name="connsiteX27" fmla="*/ 83777 w 838017"/>
                    <a:gd name="connsiteY27" fmla="*/ 610120 h 675821"/>
                    <a:gd name="connsiteX28" fmla="*/ 1088 w 838017"/>
                    <a:gd name="connsiteY28" fmla="*/ 569355 h 675821"/>
                    <a:gd name="connsiteX29" fmla="*/ 1806 w 838017"/>
                    <a:gd name="connsiteY29" fmla="*/ 546257 h 675821"/>
                    <a:gd name="connsiteX0" fmla="*/ 1806 w 838017"/>
                    <a:gd name="connsiteY0" fmla="*/ 546257 h 675821"/>
                    <a:gd name="connsiteX1" fmla="*/ 12952 w 838017"/>
                    <a:gd name="connsiteY1" fmla="*/ 525074 h 675821"/>
                    <a:gd name="connsiteX2" fmla="*/ 59067 w 838017"/>
                    <a:gd name="connsiteY2" fmla="*/ 497678 h 675821"/>
                    <a:gd name="connsiteX3" fmla="*/ 100244 w 838017"/>
                    <a:gd name="connsiteY3" fmla="*/ 488628 h 675821"/>
                    <a:gd name="connsiteX4" fmla="*/ 54928 w 838017"/>
                    <a:gd name="connsiteY4" fmla="*/ 448841 h 675821"/>
                    <a:gd name="connsiteX5" fmla="*/ 55646 w 838017"/>
                    <a:gd name="connsiteY5" fmla="*/ 425743 h 675821"/>
                    <a:gd name="connsiteX6" fmla="*/ 66792 w 838017"/>
                    <a:gd name="connsiteY6" fmla="*/ 404560 h 675821"/>
                    <a:gd name="connsiteX7" fmla="*/ 112907 w 838017"/>
                    <a:gd name="connsiteY7" fmla="*/ 377164 h 675821"/>
                    <a:gd name="connsiteX8" fmla="*/ 269211 w 838017"/>
                    <a:gd name="connsiteY8" fmla="*/ 342814 h 675821"/>
                    <a:gd name="connsiteX9" fmla="*/ 382846 w 838017"/>
                    <a:gd name="connsiteY9" fmla="*/ 271062 h 675821"/>
                    <a:gd name="connsiteX10" fmla="*/ 503642 w 838017"/>
                    <a:gd name="connsiteY10" fmla="*/ 130311 h 675821"/>
                    <a:gd name="connsiteX11" fmla="*/ 569841 w 838017"/>
                    <a:gd name="connsiteY11" fmla="*/ 53175 h 675821"/>
                    <a:gd name="connsiteX12" fmla="*/ 784843 w 838017"/>
                    <a:gd name="connsiteY12" fmla="*/ 36770 h 675821"/>
                    <a:gd name="connsiteX13" fmla="*/ 801247 w 838017"/>
                    <a:gd name="connsiteY13" fmla="*/ 251772 h 675821"/>
                    <a:gd name="connsiteX14" fmla="*/ 681089 w 838017"/>
                    <a:gd name="connsiteY14" fmla="*/ 391780 h 675821"/>
                    <a:gd name="connsiteX15" fmla="*/ 617412 w 838017"/>
                    <a:gd name="connsiteY15" fmla="*/ 465976 h 675821"/>
                    <a:gd name="connsiteX16" fmla="*/ 509362 w 838017"/>
                    <a:gd name="connsiteY16" fmla="*/ 584907 h 675821"/>
                    <a:gd name="connsiteX17" fmla="*/ 503806 w 838017"/>
                    <a:gd name="connsiteY17" fmla="*/ 589185 h 675821"/>
                    <a:gd name="connsiteX18" fmla="*/ 488983 w 838017"/>
                    <a:gd name="connsiteY18" fmla="*/ 600075 h 675821"/>
                    <a:gd name="connsiteX19" fmla="*/ 484229 w 838017"/>
                    <a:gd name="connsiteY19" fmla="*/ 603564 h 675821"/>
                    <a:gd name="connsiteX20" fmla="*/ 353095 w 838017"/>
                    <a:gd name="connsiteY20" fmla="*/ 668557 h 675821"/>
                    <a:gd name="connsiteX21" fmla="*/ 274455 w 838017"/>
                    <a:gd name="connsiteY21" fmla="*/ 648193 h 675821"/>
                    <a:gd name="connsiteX22" fmla="*/ 271614 w 838017"/>
                    <a:gd name="connsiteY22" fmla="*/ 636113 h 675821"/>
                    <a:gd name="connsiteX23" fmla="*/ 211767 w 838017"/>
                    <a:gd name="connsiteY23" fmla="*/ 663394 h 675821"/>
                    <a:gd name="connsiteX24" fmla="*/ 122366 w 838017"/>
                    <a:gd name="connsiteY24" fmla="*/ 640886 h 675821"/>
                    <a:gd name="connsiteX25" fmla="*/ 122875 w 838017"/>
                    <a:gd name="connsiteY25" fmla="*/ 601528 h 675821"/>
                    <a:gd name="connsiteX26" fmla="*/ 83777 w 838017"/>
                    <a:gd name="connsiteY26" fmla="*/ 610120 h 675821"/>
                    <a:gd name="connsiteX27" fmla="*/ 1088 w 838017"/>
                    <a:gd name="connsiteY27" fmla="*/ 569355 h 675821"/>
                    <a:gd name="connsiteX28" fmla="*/ 1806 w 838017"/>
                    <a:gd name="connsiteY28" fmla="*/ 546257 h 675821"/>
                    <a:gd name="connsiteX0" fmla="*/ 1806 w 807142"/>
                    <a:gd name="connsiteY0" fmla="*/ 533210 h 662774"/>
                    <a:gd name="connsiteX1" fmla="*/ 12952 w 807142"/>
                    <a:gd name="connsiteY1" fmla="*/ 512027 h 662774"/>
                    <a:gd name="connsiteX2" fmla="*/ 59067 w 807142"/>
                    <a:gd name="connsiteY2" fmla="*/ 484631 h 662774"/>
                    <a:gd name="connsiteX3" fmla="*/ 100244 w 807142"/>
                    <a:gd name="connsiteY3" fmla="*/ 475581 h 662774"/>
                    <a:gd name="connsiteX4" fmla="*/ 54928 w 807142"/>
                    <a:gd name="connsiteY4" fmla="*/ 435794 h 662774"/>
                    <a:gd name="connsiteX5" fmla="*/ 55646 w 807142"/>
                    <a:gd name="connsiteY5" fmla="*/ 412696 h 662774"/>
                    <a:gd name="connsiteX6" fmla="*/ 66792 w 807142"/>
                    <a:gd name="connsiteY6" fmla="*/ 391513 h 662774"/>
                    <a:gd name="connsiteX7" fmla="*/ 112907 w 807142"/>
                    <a:gd name="connsiteY7" fmla="*/ 364117 h 662774"/>
                    <a:gd name="connsiteX8" fmla="*/ 269211 w 807142"/>
                    <a:gd name="connsiteY8" fmla="*/ 329767 h 662774"/>
                    <a:gd name="connsiteX9" fmla="*/ 382846 w 807142"/>
                    <a:gd name="connsiteY9" fmla="*/ 258015 h 662774"/>
                    <a:gd name="connsiteX10" fmla="*/ 503642 w 807142"/>
                    <a:gd name="connsiteY10" fmla="*/ 117264 h 662774"/>
                    <a:gd name="connsiteX11" fmla="*/ 569841 w 807142"/>
                    <a:gd name="connsiteY11" fmla="*/ 40128 h 662774"/>
                    <a:gd name="connsiteX12" fmla="*/ 784843 w 807142"/>
                    <a:gd name="connsiteY12" fmla="*/ 23723 h 662774"/>
                    <a:gd name="connsiteX13" fmla="*/ 763211 w 807142"/>
                    <a:gd name="connsiteY13" fmla="*/ 165718 h 662774"/>
                    <a:gd name="connsiteX14" fmla="*/ 681089 w 807142"/>
                    <a:gd name="connsiteY14" fmla="*/ 378733 h 662774"/>
                    <a:gd name="connsiteX15" fmla="*/ 617412 w 807142"/>
                    <a:gd name="connsiteY15" fmla="*/ 452929 h 662774"/>
                    <a:gd name="connsiteX16" fmla="*/ 509362 w 807142"/>
                    <a:gd name="connsiteY16" fmla="*/ 571860 h 662774"/>
                    <a:gd name="connsiteX17" fmla="*/ 503806 w 807142"/>
                    <a:gd name="connsiteY17" fmla="*/ 576138 h 662774"/>
                    <a:gd name="connsiteX18" fmla="*/ 488983 w 807142"/>
                    <a:gd name="connsiteY18" fmla="*/ 587028 h 662774"/>
                    <a:gd name="connsiteX19" fmla="*/ 484229 w 807142"/>
                    <a:gd name="connsiteY19" fmla="*/ 590517 h 662774"/>
                    <a:gd name="connsiteX20" fmla="*/ 353095 w 807142"/>
                    <a:gd name="connsiteY20" fmla="*/ 655510 h 662774"/>
                    <a:gd name="connsiteX21" fmla="*/ 274455 w 807142"/>
                    <a:gd name="connsiteY21" fmla="*/ 635146 h 662774"/>
                    <a:gd name="connsiteX22" fmla="*/ 271614 w 807142"/>
                    <a:gd name="connsiteY22" fmla="*/ 623066 h 662774"/>
                    <a:gd name="connsiteX23" fmla="*/ 211767 w 807142"/>
                    <a:gd name="connsiteY23" fmla="*/ 650347 h 662774"/>
                    <a:gd name="connsiteX24" fmla="*/ 122366 w 807142"/>
                    <a:gd name="connsiteY24" fmla="*/ 627839 h 662774"/>
                    <a:gd name="connsiteX25" fmla="*/ 122875 w 807142"/>
                    <a:gd name="connsiteY25" fmla="*/ 588481 h 662774"/>
                    <a:gd name="connsiteX26" fmla="*/ 83777 w 807142"/>
                    <a:gd name="connsiteY26" fmla="*/ 597073 h 662774"/>
                    <a:gd name="connsiteX27" fmla="*/ 1088 w 807142"/>
                    <a:gd name="connsiteY27" fmla="*/ 556308 h 662774"/>
                    <a:gd name="connsiteX28" fmla="*/ 1806 w 807142"/>
                    <a:gd name="connsiteY28" fmla="*/ 533210 h 6627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807142" h="662774">
                      <a:moveTo>
                        <a:pt x="1806" y="533210"/>
                      </a:moveTo>
                      <a:cubicBezTo>
                        <a:pt x="3887" y="525701"/>
                        <a:pt x="7706" y="518512"/>
                        <a:pt x="12952" y="512027"/>
                      </a:cubicBezTo>
                      <a:cubicBezTo>
                        <a:pt x="23444" y="499056"/>
                        <a:pt x="39645" y="488899"/>
                        <a:pt x="59067" y="484631"/>
                      </a:cubicBezTo>
                      <a:lnTo>
                        <a:pt x="100244" y="475581"/>
                      </a:lnTo>
                      <a:cubicBezTo>
                        <a:pt x="77229" y="471323"/>
                        <a:pt x="59450" y="456368"/>
                        <a:pt x="54928" y="435794"/>
                      </a:cubicBezTo>
                      <a:cubicBezTo>
                        <a:pt x="53222" y="428032"/>
                        <a:pt x="53565" y="420204"/>
                        <a:pt x="55646" y="412696"/>
                      </a:cubicBezTo>
                      <a:cubicBezTo>
                        <a:pt x="57727" y="405188"/>
                        <a:pt x="61546" y="397998"/>
                        <a:pt x="66792" y="391513"/>
                      </a:cubicBezTo>
                      <a:cubicBezTo>
                        <a:pt x="77284" y="378542"/>
                        <a:pt x="93485" y="368385"/>
                        <a:pt x="112907" y="364117"/>
                      </a:cubicBezTo>
                      <a:lnTo>
                        <a:pt x="269211" y="329767"/>
                      </a:lnTo>
                      <a:lnTo>
                        <a:pt x="382846" y="258015"/>
                      </a:lnTo>
                      <a:lnTo>
                        <a:pt x="503642" y="117264"/>
                      </a:lnTo>
                      <a:lnTo>
                        <a:pt x="569841" y="40128"/>
                      </a:lnTo>
                      <a:cubicBezTo>
                        <a:pt x="624682" y="-23773"/>
                        <a:pt x="752615" y="2791"/>
                        <a:pt x="784843" y="23723"/>
                      </a:cubicBezTo>
                      <a:cubicBezTo>
                        <a:pt x="817071" y="44655"/>
                        <a:pt x="818052" y="101817"/>
                        <a:pt x="763211" y="165718"/>
                      </a:cubicBezTo>
                      <a:lnTo>
                        <a:pt x="681089" y="378733"/>
                      </a:lnTo>
                      <a:lnTo>
                        <a:pt x="617412" y="452929"/>
                      </a:lnTo>
                      <a:lnTo>
                        <a:pt x="509362" y="571860"/>
                      </a:lnTo>
                      <a:lnTo>
                        <a:pt x="503806" y="576138"/>
                      </a:lnTo>
                      <a:lnTo>
                        <a:pt x="488983" y="587028"/>
                      </a:lnTo>
                      <a:cubicBezTo>
                        <a:pt x="487735" y="588688"/>
                        <a:pt x="486011" y="589635"/>
                        <a:pt x="484229" y="590517"/>
                      </a:cubicBezTo>
                      <a:lnTo>
                        <a:pt x="353095" y="655510"/>
                      </a:lnTo>
                      <a:cubicBezTo>
                        <a:pt x="322704" y="670573"/>
                        <a:pt x="287495" y="661456"/>
                        <a:pt x="274455" y="635146"/>
                      </a:cubicBezTo>
                      <a:lnTo>
                        <a:pt x="271614" y="623066"/>
                      </a:lnTo>
                      <a:lnTo>
                        <a:pt x="211767" y="650347"/>
                      </a:lnTo>
                      <a:cubicBezTo>
                        <a:pt x="175579" y="666844"/>
                        <a:pt x="135552" y="656767"/>
                        <a:pt x="122366" y="627839"/>
                      </a:cubicBezTo>
                      <a:cubicBezTo>
                        <a:pt x="116659" y="615321"/>
                        <a:pt x="116914" y="601324"/>
                        <a:pt x="122875" y="588481"/>
                      </a:cubicBezTo>
                      <a:lnTo>
                        <a:pt x="83777" y="597073"/>
                      </a:lnTo>
                      <a:cubicBezTo>
                        <a:pt x="44933" y="605609"/>
                        <a:pt x="7912" y="587358"/>
                        <a:pt x="1088" y="556308"/>
                      </a:cubicBezTo>
                      <a:cubicBezTo>
                        <a:pt x="-618" y="548546"/>
                        <a:pt x="-275" y="540718"/>
                        <a:pt x="1806" y="53321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30" name="台形 529"/>
                <p:cNvSpPr/>
                <p:nvPr/>
              </p:nvSpPr>
              <p:spPr>
                <a:xfrm rot="18630013">
                  <a:off x="5323743" y="3331508"/>
                  <a:ext cx="164441" cy="82927"/>
                </a:xfrm>
                <a:prstGeom prst="trapezoid">
                  <a:avLst>
                    <a:gd name="adj" fmla="val 13602"/>
                  </a:avLst>
                </a:pr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31" name="片側の 2 つの角を丸めた四角形 187"/>
                <p:cNvSpPr/>
                <p:nvPr/>
              </p:nvSpPr>
              <p:spPr>
                <a:xfrm rot="7813992">
                  <a:off x="5243637" y="3439317"/>
                  <a:ext cx="552691" cy="550578"/>
                </a:xfrm>
                <a:custGeom>
                  <a:avLst/>
                  <a:gdLst>
                    <a:gd name="connsiteX0" fmla="*/ 0 w 1063104"/>
                    <a:gd name="connsiteY0" fmla="*/ 1052410 h 1052410"/>
                    <a:gd name="connsiteX1" fmla="*/ 0 w 1063104"/>
                    <a:gd name="connsiteY1" fmla="*/ 176226 h 1052410"/>
                    <a:gd name="connsiteX2" fmla="*/ 150808 w 1063104"/>
                    <a:gd name="connsiteY2" fmla="*/ 11014 h 1052410"/>
                    <a:gd name="connsiteX3" fmla="*/ 246169 w 1063104"/>
                    <a:gd name="connsiteY3" fmla="*/ 1035 h 1052410"/>
                    <a:gd name="connsiteX4" fmla="*/ 1063104 w 1063104"/>
                    <a:gd name="connsiteY4" fmla="*/ 71514 h 1052410"/>
                    <a:gd name="connsiteX5" fmla="*/ 1046550 w 1063104"/>
                    <a:gd name="connsiteY5" fmla="*/ 232365 h 1052410"/>
                    <a:gd name="connsiteX6" fmla="*/ 1034270 w 1063104"/>
                    <a:gd name="connsiteY6" fmla="*/ 405740 h 1052410"/>
                    <a:gd name="connsiteX7" fmla="*/ 337710 w 1063104"/>
                    <a:gd name="connsiteY7" fmla="*/ 345647 h 1052410"/>
                    <a:gd name="connsiteX8" fmla="*/ 337709 w 1063104"/>
                    <a:gd name="connsiteY8" fmla="*/ 1052410 h 1052410"/>
                    <a:gd name="connsiteX9" fmla="*/ 0 w 1063104"/>
                    <a:gd name="connsiteY9" fmla="*/ 1052410 h 1052410"/>
                    <a:gd name="connsiteX0" fmla="*/ 1046550 w 1137990"/>
                    <a:gd name="connsiteY0" fmla="*/ 232365 h 1052410"/>
                    <a:gd name="connsiteX1" fmla="*/ 1034270 w 1137990"/>
                    <a:gd name="connsiteY1" fmla="*/ 405740 h 1052410"/>
                    <a:gd name="connsiteX2" fmla="*/ 337710 w 1137990"/>
                    <a:gd name="connsiteY2" fmla="*/ 345647 h 1052410"/>
                    <a:gd name="connsiteX3" fmla="*/ 337709 w 1137990"/>
                    <a:gd name="connsiteY3" fmla="*/ 1052410 h 1052410"/>
                    <a:gd name="connsiteX4" fmla="*/ 0 w 1137990"/>
                    <a:gd name="connsiteY4" fmla="*/ 1052410 h 1052410"/>
                    <a:gd name="connsiteX5" fmla="*/ 0 w 1137990"/>
                    <a:gd name="connsiteY5" fmla="*/ 176226 h 1052410"/>
                    <a:gd name="connsiteX6" fmla="*/ 150808 w 1137990"/>
                    <a:gd name="connsiteY6" fmla="*/ 11014 h 1052410"/>
                    <a:gd name="connsiteX7" fmla="*/ 246169 w 1137990"/>
                    <a:gd name="connsiteY7" fmla="*/ 1035 h 1052410"/>
                    <a:gd name="connsiteX8" fmla="*/ 1063104 w 1137990"/>
                    <a:gd name="connsiteY8" fmla="*/ 71514 h 1052410"/>
                    <a:gd name="connsiteX9" fmla="*/ 1137990 w 1137990"/>
                    <a:gd name="connsiteY9" fmla="*/ 323805 h 1052410"/>
                    <a:gd name="connsiteX0" fmla="*/ 1046550 w 1063104"/>
                    <a:gd name="connsiteY0" fmla="*/ 232365 h 1052410"/>
                    <a:gd name="connsiteX1" fmla="*/ 1034270 w 1063104"/>
                    <a:gd name="connsiteY1" fmla="*/ 405740 h 1052410"/>
                    <a:gd name="connsiteX2" fmla="*/ 337710 w 1063104"/>
                    <a:gd name="connsiteY2" fmla="*/ 345647 h 1052410"/>
                    <a:gd name="connsiteX3" fmla="*/ 337709 w 1063104"/>
                    <a:gd name="connsiteY3" fmla="*/ 1052410 h 1052410"/>
                    <a:gd name="connsiteX4" fmla="*/ 0 w 1063104"/>
                    <a:gd name="connsiteY4" fmla="*/ 1052410 h 1052410"/>
                    <a:gd name="connsiteX5" fmla="*/ 0 w 1063104"/>
                    <a:gd name="connsiteY5" fmla="*/ 176226 h 1052410"/>
                    <a:gd name="connsiteX6" fmla="*/ 150808 w 1063104"/>
                    <a:gd name="connsiteY6" fmla="*/ 11014 h 1052410"/>
                    <a:gd name="connsiteX7" fmla="*/ 246169 w 1063104"/>
                    <a:gd name="connsiteY7" fmla="*/ 1035 h 1052410"/>
                    <a:gd name="connsiteX8" fmla="*/ 1063104 w 1063104"/>
                    <a:gd name="connsiteY8" fmla="*/ 71514 h 1052410"/>
                    <a:gd name="connsiteX0" fmla="*/ 1034270 w 1063104"/>
                    <a:gd name="connsiteY0" fmla="*/ 405740 h 1052410"/>
                    <a:gd name="connsiteX1" fmla="*/ 337710 w 1063104"/>
                    <a:gd name="connsiteY1" fmla="*/ 345647 h 1052410"/>
                    <a:gd name="connsiteX2" fmla="*/ 337709 w 1063104"/>
                    <a:gd name="connsiteY2" fmla="*/ 1052410 h 1052410"/>
                    <a:gd name="connsiteX3" fmla="*/ 0 w 1063104"/>
                    <a:gd name="connsiteY3" fmla="*/ 1052410 h 1052410"/>
                    <a:gd name="connsiteX4" fmla="*/ 0 w 1063104"/>
                    <a:gd name="connsiteY4" fmla="*/ 176226 h 1052410"/>
                    <a:gd name="connsiteX5" fmla="*/ 150808 w 1063104"/>
                    <a:gd name="connsiteY5" fmla="*/ 11014 h 1052410"/>
                    <a:gd name="connsiteX6" fmla="*/ 246169 w 1063104"/>
                    <a:gd name="connsiteY6" fmla="*/ 1035 h 1052410"/>
                    <a:gd name="connsiteX7" fmla="*/ 1063104 w 1063104"/>
                    <a:gd name="connsiteY7" fmla="*/ 71514 h 1052410"/>
                    <a:gd name="connsiteX0" fmla="*/ 1034270 w 1034270"/>
                    <a:gd name="connsiteY0" fmla="*/ 405740 h 1052410"/>
                    <a:gd name="connsiteX1" fmla="*/ 337710 w 1034270"/>
                    <a:gd name="connsiteY1" fmla="*/ 345647 h 1052410"/>
                    <a:gd name="connsiteX2" fmla="*/ 337709 w 1034270"/>
                    <a:gd name="connsiteY2" fmla="*/ 1052410 h 1052410"/>
                    <a:gd name="connsiteX3" fmla="*/ 0 w 1034270"/>
                    <a:gd name="connsiteY3" fmla="*/ 1052410 h 1052410"/>
                    <a:gd name="connsiteX4" fmla="*/ 0 w 1034270"/>
                    <a:gd name="connsiteY4" fmla="*/ 176226 h 1052410"/>
                    <a:gd name="connsiteX5" fmla="*/ 150808 w 1034270"/>
                    <a:gd name="connsiteY5" fmla="*/ 11014 h 1052410"/>
                    <a:gd name="connsiteX6" fmla="*/ 246169 w 1034270"/>
                    <a:gd name="connsiteY6" fmla="*/ 1035 h 1052410"/>
                    <a:gd name="connsiteX7" fmla="*/ 1023728 w 1034270"/>
                    <a:gd name="connsiteY7" fmla="*/ 68231 h 1052410"/>
                    <a:gd name="connsiteX0" fmla="*/ 887504 w 1023728"/>
                    <a:gd name="connsiteY0" fmla="*/ 393501 h 1052410"/>
                    <a:gd name="connsiteX1" fmla="*/ 337710 w 1023728"/>
                    <a:gd name="connsiteY1" fmla="*/ 345647 h 1052410"/>
                    <a:gd name="connsiteX2" fmla="*/ 337709 w 1023728"/>
                    <a:gd name="connsiteY2" fmla="*/ 1052410 h 1052410"/>
                    <a:gd name="connsiteX3" fmla="*/ 0 w 1023728"/>
                    <a:gd name="connsiteY3" fmla="*/ 1052410 h 1052410"/>
                    <a:gd name="connsiteX4" fmla="*/ 0 w 1023728"/>
                    <a:gd name="connsiteY4" fmla="*/ 176226 h 1052410"/>
                    <a:gd name="connsiteX5" fmla="*/ 150808 w 1023728"/>
                    <a:gd name="connsiteY5" fmla="*/ 11014 h 1052410"/>
                    <a:gd name="connsiteX6" fmla="*/ 246169 w 1023728"/>
                    <a:gd name="connsiteY6" fmla="*/ 1035 h 1052410"/>
                    <a:gd name="connsiteX7" fmla="*/ 1023728 w 1023728"/>
                    <a:gd name="connsiteY7" fmla="*/ 68231 h 1052410"/>
                    <a:gd name="connsiteX0" fmla="*/ 887504 w 990585"/>
                    <a:gd name="connsiteY0" fmla="*/ 393501 h 1052410"/>
                    <a:gd name="connsiteX1" fmla="*/ 337710 w 990585"/>
                    <a:gd name="connsiteY1" fmla="*/ 345647 h 1052410"/>
                    <a:gd name="connsiteX2" fmla="*/ 337709 w 990585"/>
                    <a:gd name="connsiteY2" fmla="*/ 1052410 h 1052410"/>
                    <a:gd name="connsiteX3" fmla="*/ 0 w 990585"/>
                    <a:gd name="connsiteY3" fmla="*/ 1052410 h 1052410"/>
                    <a:gd name="connsiteX4" fmla="*/ 0 w 990585"/>
                    <a:gd name="connsiteY4" fmla="*/ 176226 h 1052410"/>
                    <a:gd name="connsiteX5" fmla="*/ 150808 w 990585"/>
                    <a:gd name="connsiteY5" fmla="*/ 11014 h 1052410"/>
                    <a:gd name="connsiteX6" fmla="*/ 246169 w 990585"/>
                    <a:gd name="connsiteY6" fmla="*/ 1035 h 1052410"/>
                    <a:gd name="connsiteX7" fmla="*/ 990586 w 990585"/>
                    <a:gd name="connsiteY7" fmla="*/ 62885 h 1052410"/>
                    <a:gd name="connsiteX0" fmla="*/ 887504 w 1056448"/>
                    <a:gd name="connsiteY0" fmla="*/ 393501 h 1052410"/>
                    <a:gd name="connsiteX1" fmla="*/ 337710 w 1056448"/>
                    <a:gd name="connsiteY1" fmla="*/ 345647 h 1052410"/>
                    <a:gd name="connsiteX2" fmla="*/ 337709 w 1056448"/>
                    <a:gd name="connsiteY2" fmla="*/ 1052410 h 1052410"/>
                    <a:gd name="connsiteX3" fmla="*/ 0 w 1056448"/>
                    <a:gd name="connsiteY3" fmla="*/ 1052410 h 1052410"/>
                    <a:gd name="connsiteX4" fmla="*/ 0 w 1056448"/>
                    <a:gd name="connsiteY4" fmla="*/ 176226 h 1052410"/>
                    <a:gd name="connsiteX5" fmla="*/ 150808 w 1056448"/>
                    <a:gd name="connsiteY5" fmla="*/ 11014 h 1052410"/>
                    <a:gd name="connsiteX6" fmla="*/ 246169 w 1056448"/>
                    <a:gd name="connsiteY6" fmla="*/ 1035 h 1052410"/>
                    <a:gd name="connsiteX7" fmla="*/ 1056449 w 1056448"/>
                    <a:gd name="connsiteY7" fmla="*/ 16703 h 1052410"/>
                    <a:gd name="connsiteX0" fmla="*/ 887504 w 1056450"/>
                    <a:gd name="connsiteY0" fmla="*/ 393501 h 1052410"/>
                    <a:gd name="connsiteX1" fmla="*/ 947588 w 1056450"/>
                    <a:gd name="connsiteY1" fmla="*/ 327960 h 1052410"/>
                    <a:gd name="connsiteX2" fmla="*/ 337710 w 1056450"/>
                    <a:gd name="connsiteY2" fmla="*/ 345647 h 1052410"/>
                    <a:gd name="connsiteX3" fmla="*/ 337709 w 1056450"/>
                    <a:gd name="connsiteY3" fmla="*/ 1052410 h 1052410"/>
                    <a:gd name="connsiteX4" fmla="*/ 0 w 1056450"/>
                    <a:gd name="connsiteY4" fmla="*/ 1052410 h 1052410"/>
                    <a:gd name="connsiteX5" fmla="*/ 0 w 1056450"/>
                    <a:gd name="connsiteY5" fmla="*/ 176226 h 1052410"/>
                    <a:gd name="connsiteX6" fmla="*/ 150808 w 1056450"/>
                    <a:gd name="connsiteY6" fmla="*/ 11014 h 1052410"/>
                    <a:gd name="connsiteX7" fmla="*/ 246169 w 1056450"/>
                    <a:gd name="connsiteY7" fmla="*/ 1035 h 1052410"/>
                    <a:gd name="connsiteX8" fmla="*/ 1056449 w 1056450"/>
                    <a:gd name="connsiteY8" fmla="*/ 16703 h 1052410"/>
                    <a:gd name="connsiteX0" fmla="*/ 887504 w 1056448"/>
                    <a:gd name="connsiteY0" fmla="*/ 393501 h 1052410"/>
                    <a:gd name="connsiteX1" fmla="*/ 968115 w 1056448"/>
                    <a:gd name="connsiteY1" fmla="*/ 329671 h 1052410"/>
                    <a:gd name="connsiteX2" fmla="*/ 337710 w 1056448"/>
                    <a:gd name="connsiteY2" fmla="*/ 345647 h 1052410"/>
                    <a:gd name="connsiteX3" fmla="*/ 337709 w 1056448"/>
                    <a:gd name="connsiteY3" fmla="*/ 1052410 h 1052410"/>
                    <a:gd name="connsiteX4" fmla="*/ 0 w 1056448"/>
                    <a:gd name="connsiteY4" fmla="*/ 1052410 h 1052410"/>
                    <a:gd name="connsiteX5" fmla="*/ 0 w 1056448"/>
                    <a:gd name="connsiteY5" fmla="*/ 176226 h 1052410"/>
                    <a:gd name="connsiteX6" fmla="*/ 150808 w 1056448"/>
                    <a:gd name="connsiteY6" fmla="*/ 11014 h 1052410"/>
                    <a:gd name="connsiteX7" fmla="*/ 246169 w 1056448"/>
                    <a:gd name="connsiteY7" fmla="*/ 1035 h 1052410"/>
                    <a:gd name="connsiteX8" fmla="*/ 1056449 w 1056448"/>
                    <a:gd name="connsiteY8" fmla="*/ 16703 h 1052410"/>
                    <a:gd name="connsiteX0" fmla="*/ 1003187 w 1056450"/>
                    <a:gd name="connsiteY0" fmla="*/ 338555 h 1052410"/>
                    <a:gd name="connsiteX1" fmla="*/ 968115 w 1056450"/>
                    <a:gd name="connsiteY1" fmla="*/ 329671 h 1052410"/>
                    <a:gd name="connsiteX2" fmla="*/ 337710 w 1056450"/>
                    <a:gd name="connsiteY2" fmla="*/ 345647 h 1052410"/>
                    <a:gd name="connsiteX3" fmla="*/ 337709 w 1056450"/>
                    <a:gd name="connsiteY3" fmla="*/ 1052410 h 1052410"/>
                    <a:gd name="connsiteX4" fmla="*/ 0 w 1056450"/>
                    <a:gd name="connsiteY4" fmla="*/ 1052410 h 1052410"/>
                    <a:gd name="connsiteX5" fmla="*/ 0 w 1056450"/>
                    <a:gd name="connsiteY5" fmla="*/ 176226 h 1052410"/>
                    <a:gd name="connsiteX6" fmla="*/ 150808 w 1056450"/>
                    <a:gd name="connsiteY6" fmla="*/ 11014 h 1052410"/>
                    <a:gd name="connsiteX7" fmla="*/ 246169 w 1056450"/>
                    <a:gd name="connsiteY7" fmla="*/ 1035 h 1052410"/>
                    <a:gd name="connsiteX8" fmla="*/ 1056449 w 1056450"/>
                    <a:gd name="connsiteY8" fmla="*/ 16703 h 1052410"/>
                    <a:gd name="connsiteX0" fmla="*/ 1024571 w 1056448"/>
                    <a:gd name="connsiteY0" fmla="*/ 330002 h 1052410"/>
                    <a:gd name="connsiteX1" fmla="*/ 968115 w 1056448"/>
                    <a:gd name="connsiteY1" fmla="*/ 329671 h 1052410"/>
                    <a:gd name="connsiteX2" fmla="*/ 337710 w 1056448"/>
                    <a:gd name="connsiteY2" fmla="*/ 345647 h 1052410"/>
                    <a:gd name="connsiteX3" fmla="*/ 337709 w 1056448"/>
                    <a:gd name="connsiteY3" fmla="*/ 1052410 h 1052410"/>
                    <a:gd name="connsiteX4" fmla="*/ 0 w 1056448"/>
                    <a:gd name="connsiteY4" fmla="*/ 1052410 h 1052410"/>
                    <a:gd name="connsiteX5" fmla="*/ 0 w 1056448"/>
                    <a:gd name="connsiteY5" fmla="*/ 176226 h 1052410"/>
                    <a:gd name="connsiteX6" fmla="*/ 150808 w 1056448"/>
                    <a:gd name="connsiteY6" fmla="*/ 11014 h 1052410"/>
                    <a:gd name="connsiteX7" fmla="*/ 246169 w 1056448"/>
                    <a:gd name="connsiteY7" fmla="*/ 1035 h 1052410"/>
                    <a:gd name="connsiteX8" fmla="*/ 1056449 w 1056448"/>
                    <a:gd name="connsiteY8" fmla="*/ 16703 h 1052410"/>
                    <a:gd name="connsiteX0" fmla="*/ 968115 w 1056450"/>
                    <a:gd name="connsiteY0" fmla="*/ 329671 h 1052410"/>
                    <a:gd name="connsiteX1" fmla="*/ 337710 w 1056450"/>
                    <a:gd name="connsiteY1" fmla="*/ 345647 h 1052410"/>
                    <a:gd name="connsiteX2" fmla="*/ 337709 w 1056450"/>
                    <a:gd name="connsiteY2" fmla="*/ 1052410 h 1052410"/>
                    <a:gd name="connsiteX3" fmla="*/ 0 w 1056450"/>
                    <a:gd name="connsiteY3" fmla="*/ 1052410 h 1052410"/>
                    <a:gd name="connsiteX4" fmla="*/ 0 w 1056450"/>
                    <a:gd name="connsiteY4" fmla="*/ 176226 h 1052410"/>
                    <a:gd name="connsiteX5" fmla="*/ 150808 w 1056450"/>
                    <a:gd name="connsiteY5" fmla="*/ 11014 h 1052410"/>
                    <a:gd name="connsiteX6" fmla="*/ 246169 w 1056450"/>
                    <a:gd name="connsiteY6" fmla="*/ 1035 h 1052410"/>
                    <a:gd name="connsiteX7" fmla="*/ 1056449 w 1056450"/>
                    <a:gd name="connsiteY7" fmla="*/ 16703 h 1052410"/>
                    <a:gd name="connsiteX0" fmla="*/ 947160 w 1056448"/>
                    <a:gd name="connsiteY0" fmla="*/ 333091 h 1052410"/>
                    <a:gd name="connsiteX1" fmla="*/ 337710 w 1056448"/>
                    <a:gd name="connsiteY1" fmla="*/ 345647 h 1052410"/>
                    <a:gd name="connsiteX2" fmla="*/ 337709 w 1056448"/>
                    <a:gd name="connsiteY2" fmla="*/ 1052410 h 1052410"/>
                    <a:gd name="connsiteX3" fmla="*/ 0 w 1056448"/>
                    <a:gd name="connsiteY3" fmla="*/ 1052410 h 1052410"/>
                    <a:gd name="connsiteX4" fmla="*/ 0 w 1056448"/>
                    <a:gd name="connsiteY4" fmla="*/ 176226 h 1052410"/>
                    <a:gd name="connsiteX5" fmla="*/ 150808 w 1056448"/>
                    <a:gd name="connsiteY5" fmla="*/ 11014 h 1052410"/>
                    <a:gd name="connsiteX6" fmla="*/ 246169 w 1056448"/>
                    <a:gd name="connsiteY6" fmla="*/ 1035 h 1052410"/>
                    <a:gd name="connsiteX7" fmla="*/ 1056449 w 1056448"/>
                    <a:gd name="connsiteY7" fmla="*/ 16703 h 10524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056448" h="1052410">
                      <a:moveTo>
                        <a:pt x="947160" y="333091"/>
                      </a:moveTo>
                      <a:lnTo>
                        <a:pt x="337710" y="345647"/>
                      </a:lnTo>
                      <a:cubicBezTo>
                        <a:pt x="337710" y="581235"/>
                        <a:pt x="337709" y="816823"/>
                        <a:pt x="337709" y="1052410"/>
                      </a:cubicBezTo>
                      <a:lnTo>
                        <a:pt x="0" y="1052410"/>
                      </a:lnTo>
                      <a:lnTo>
                        <a:pt x="0" y="176226"/>
                      </a:lnTo>
                      <a:cubicBezTo>
                        <a:pt x="0" y="89165"/>
                        <a:pt x="65888" y="17493"/>
                        <a:pt x="150808" y="11014"/>
                      </a:cubicBezTo>
                      <a:cubicBezTo>
                        <a:pt x="179832" y="1336"/>
                        <a:pt x="212353" y="-1882"/>
                        <a:pt x="246169" y="1035"/>
                      </a:cubicBezTo>
                      <a:lnTo>
                        <a:pt x="1056449" y="16703"/>
                      </a:lnTo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522" name="グループ化 521"/>
            <p:cNvGrpSpPr/>
            <p:nvPr/>
          </p:nvGrpSpPr>
          <p:grpSpPr>
            <a:xfrm rot="2700000">
              <a:off x="8586292" y="5394863"/>
              <a:ext cx="530350" cy="178681"/>
              <a:chOff x="3952240" y="1354359"/>
              <a:chExt cx="924898" cy="311609"/>
            </a:xfrm>
          </p:grpSpPr>
          <p:sp>
            <p:nvSpPr>
              <p:cNvPr id="523" name="六角形 522"/>
              <p:cNvSpPr/>
              <p:nvPr/>
            </p:nvSpPr>
            <p:spPr>
              <a:xfrm>
                <a:off x="4709438" y="1437878"/>
                <a:ext cx="167700" cy="144569"/>
              </a:xfrm>
              <a:prstGeom prst="hexagon">
                <a:avLst>
                  <a:gd name="adj" fmla="val 29735"/>
                  <a:gd name="vf" fmla="val 115470"/>
                </a:avLst>
              </a:prstGeom>
              <a:solidFill>
                <a:srgbClr val="FFFF00">
                  <a:alpha val="4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24" name="六角形 523"/>
              <p:cNvSpPr/>
              <p:nvPr/>
            </p:nvSpPr>
            <p:spPr>
              <a:xfrm>
                <a:off x="4517890" y="1407637"/>
                <a:ext cx="237860" cy="205052"/>
              </a:xfrm>
              <a:prstGeom prst="hexagon">
                <a:avLst>
                  <a:gd name="adj" fmla="val 29735"/>
                  <a:gd name="vf" fmla="val 115470"/>
                </a:avLst>
              </a:prstGeom>
              <a:solidFill>
                <a:srgbClr val="FFFF00">
                  <a:alpha val="4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25" name="六角形 524"/>
              <p:cNvSpPr/>
              <p:nvPr/>
            </p:nvSpPr>
            <p:spPr>
              <a:xfrm>
                <a:off x="4267393" y="1382227"/>
                <a:ext cx="296810" cy="255871"/>
              </a:xfrm>
              <a:prstGeom prst="hexagon">
                <a:avLst>
                  <a:gd name="adj" fmla="val 29735"/>
                  <a:gd name="vf" fmla="val 115470"/>
                </a:avLst>
              </a:prstGeom>
              <a:solidFill>
                <a:srgbClr val="FFFF00">
                  <a:alpha val="4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26" name="六角形 525"/>
              <p:cNvSpPr/>
              <p:nvPr/>
            </p:nvSpPr>
            <p:spPr>
              <a:xfrm>
                <a:off x="3952240" y="1354359"/>
                <a:ext cx="361466" cy="311609"/>
              </a:xfrm>
              <a:prstGeom prst="hexagon">
                <a:avLst>
                  <a:gd name="adj" fmla="val 29735"/>
                  <a:gd name="vf" fmla="val 115470"/>
                </a:avLst>
              </a:prstGeom>
              <a:solidFill>
                <a:srgbClr val="FFFF00">
                  <a:alpha val="4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547" name="グループ化 546"/>
          <p:cNvGrpSpPr/>
          <p:nvPr/>
        </p:nvGrpSpPr>
        <p:grpSpPr>
          <a:xfrm>
            <a:off x="7995287" y="4551388"/>
            <a:ext cx="1378609" cy="1738477"/>
            <a:chOff x="9707612" y="5219029"/>
            <a:chExt cx="1208521" cy="1523990"/>
          </a:xfrm>
        </p:grpSpPr>
        <p:grpSp>
          <p:nvGrpSpPr>
            <p:cNvPr id="548" name="グループ化 547"/>
            <p:cNvGrpSpPr/>
            <p:nvPr/>
          </p:nvGrpSpPr>
          <p:grpSpPr>
            <a:xfrm>
              <a:off x="9982134" y="5417220"/>
              <a:ext cx="777399" cy="1325799"/>
              <a:chOff x="9982134" y="4690578"/>
              <a:chExt cx="777399" cy="1325799"/>
            </a:xfrm>
          </p:grpSpPr>
          <p:sp>
            <p:nvSpPr>
              <p:cNvPr id="563" name="フリーフォーム 562"/>
              <p:cNvSpPr/>
              <p:nvPr/>
            </p:nvSpPr>
            <p:spPr>
              <a:xfrm>
                <a:off x="9982134" y="4690578"/>
                <a:ext cx="777399" cy="859131"/>
              </a:xfrm>
              <a:custGeom>
                <a:avLst/>
                <a:gdLst>
                  <a:gd name="connsiteX0" fmla="*/ 388699 w 777399"/>
                  <a:gd name="connsiteY0" fmla="*/ 0 h 902898"/>
                  <a:gd name="connsiteX1" fmla="*/ 647465 w 777399"/>
                  <a:gd name="connsiteY1" fmla="*/ 109540 h 902898"/>
                  <a:gd name="connsiteX2" fmla="*/ 647464 w 777399"/>
                  <a:gd name="connsiteY2" fmla="*/ 109540 h 902898"/>
                  <a:gd name="connsiteX3" fmla="*/ 694357 w 777399"/>
                  <a:gd name="connsiteY3" fmla="*/ 579777 h 902898"/>
                  <a:gd name="connsiteX4" fmla="*/ 669750 w 777399"/>
                  <a:gd name="connsiteY4" fmla="*/ 610564 h 902898"/>
                  <a:gd name="connsiteX5" fmla="*/ 676187 w 777399"/>
                  <a:gd name="connsiteY5" fmla="*/ 612251 h 902898"/>
                  <a:gd name="connsiteX6" fmla="*/ 774010 w 777399"/>
                  <a:gd name="connsiteY6" fmla="*/ 609731 h 902898"/>
                  <a:gd name="connsiteX7" fmla="*/ 672789 w 777399"/>
                  <a:gd name="connsiteY7" fmla="*/ 676818 h 902898"/>
                  <a:gd name="connsiteX8" fmla="*/ 614847 w 777399"/>
                  <a:gd name="connsiteY8" fmla="*/ 676103 h 902898"/>
                  <a:gd name="connsiteX9" fmla="*/ 630982 w 777399"/>
                  <a:gd name="connsiteY9" fmla="*/ 688395 h 902898"/>
                  <a:gd name="connsiteX10" fmla="*/ 777399 w 777399"/>
                  <a:gd name="connsiteY10" fmla="*/ 731780 h 902898"/>
                  <a:gd name="connsiteX11" fmla="*/ 656169 w 777399"/>
                  <a:gd name="connsiteY11" fmla="*/ 769582 h 902898"/>
                  <a:gd name="connsiteX12" fmla="*/ 597307 w 777399"/>
                  <a:gd name="connsiteY12" fmla="*/ 754882 h 902898"/>
                  <a:gd name="connsiteX13" fmla="*/ 629659 w 777399"/>
                  <a:gd name="connsiteY13" fmla="*/ 777146 h 902898"/>
                  <a:gd name="connsiteX14" fmla="*/ 727066 w 777399"/>
                  <a:gd name="connsiteY14" fmla="*/ 811041 h 902898"/>
                  <a:gd name="connsiteX15" fmla="*/ 532253 w 777399"/>
                  <a:gd name="connsiteY15" fmla="*/ 804200 h 902898"/>
                  <a:gd name="connsiteX16" fmla="*/ 506636 w 777399"/>
                  <a:gd name="connsiteY16" fmla="*/ 782369 h 902898"/>
                  <a:gd name="connsiteX17" fmla="*/ 388699 w 777399"/>
                  <a:gd name="connsiteY17" fmla="*/ 902898 h 902898"/>
                  <a:gd name="connsiteX18" fmla="*/ 270763 w 777399"/>
                  <a:gd name="connsiteY18" fmla="*/ 782371 h 902898"/>
                  <a:gd name="connsiteX19" fmla="*/ 245145 w 777399"/>
                  <a:gd name="connsiteY19" fmla="*/ 804202 h 902898"/>
                  <a:gd name="connsiteX20" fmla="*/ 50333 w 777399"/>
                  <a:gd name="connsiteY20" fmla="*/ 811043 h 902898"/>
                  <a:gd name="connsiteX21" fmla="*/ 147740 w 777399"/>
                  <a:gd name="connsiteY21" fmla="*/ 777148 h 902898"/>
                  <a:gd name="connsiteX22" fmla="*/ 180091 w 777399"/>
                  <a:gd name="connsiteY22" fmla="*/ 754884 h 902898"/>
                  <a:gd name="connsiteX23" fmla="*/ 121229 w 777399"/>
                  <a:gd name="connsiteY23" fmla="*/ 769584 h 902898"/>
                  <a:gd name="connsiteX24" fmla="*/ 0 w 777399"/>
                  <a:gd name="connsiteY24" fmla="*/ 731782 h 902898"/>
                  <a:gd name="connsiteX25" fmla="*/ 146417 w 777399"/>
                  <a:gd name="connsiteY25" fmla="*/ 688397 h 902898"/>
                  <a:gd name="connsiteX26" fmla="*/ 162551 w 777399"/>
                  <a:gd name="connsiteY26" fmla="*/ 676105 h 902898"/>
                  <a:gd name="connsiteX27" fmla="*/ 104609 w 777399"/>
                  <a:gd name="connsiteY27" fmla="*/ 676820 h 902898"/>
                  <a:gd name="connsiteX28" fmla="*/ 3389 w 777399"/>
                  <a:gd name="connsiteY28" fmla="*/ 609733 h 902898"/>
                  <a:gd name="connsiteX29" fmla="*/ 101212 w 777399"/>
                  <a:gd name="connsiteY29" fmla="*/ 612253 h 902898"/>
                  <a:gd name="connsiteX30" fmla="*/ 107649 w 777399"/>
                  <a:gd name="connsiteY30" fmla="*/ 610565 h 902898"/>
                  <a:gd name="connsiteX31" fmla="*/ 83040 w 777399"/>
                  <a:gd name="connsiteY31" fmla="*/ 579776 h 902898"/>
                  <a:gd name="connsiteX32" fmla="*/ 129933 w 777399"/>
                  <a:gd name="connsiteY32" fmla="*/ 109540 h 902898"/>
                  <a:gd name="connsiteX33" fmla="*/ 388699 w 777399"/>
                  <a:gd name="connsiteY33" fmla="*/ 0 h 902898"/>
                  <a:gd name="connsiteX0" fmla="*/ 388699 w 777399"/>
                  <a:gd name="connsiteY0" fmla="*/ 0 h 834724"/>
                  <a:gd name="connsiteX1" fmla="*/ 647465 w 777399"/>
                  <a:gd name="connsiteY1" fmla="*/ 109540 h 834724"/>
                  <a:gd name="connsiteX2" fmla="*/ 647464 w 777399"/>
                  <a:gd name="connsiteY2" fmla="*/ 109540 h 834724"/>
                  <a:gd name="connsiteX3" fmla="*/ 694357 w 777399"/>
                  <a:gd name="connsiteY3" fmla="*/ 579777 h 834724"/>
                  <a:gd name="connsiteX4" fmla="*/ 669750 w 777399"/>
                  <a:gd name="connsiteY4" fmla="*/ 610564 h 834724"/>
                  <a:gd name="connsiteX5" fmla="*/ 676187 w 777399"/>
                  <a:gd name="connsiteY5" fmla="*/ 612251 h 834724"/>
                  <a:gd name="connsiteX6" fmla="*/ 774010 w 777399"/>
                  <a:gd name="connsiteY6" fmla="*/ 609731 h 834724"/>
                  <a:gd name="connsiteX7" fmla="*/ 672789 w 777399"/>
                  <a:gd name="connsiteY7" fmla="*/ 676818 h 834724"/>
                  <a:gd name="connsiteX8" fmla="*/ 614847 w 777399"/>
                  <a:gd name="connsiteY8" fmla="*/ 676103 h 834724"/>
                  <a:gd name="connsiteX9" fmla="*/ 630982 w 777399"/>
                  <a:gd name="connsiteY9" fmla="*/ 688395 h 834724"/>
                  <a:gd name="connsiteX10" fmla="*/ 777399 w 777399"/>
                  <a:gd name="connsiteY10" fmla="*/ 731780 h 834724"/>
                  <a:gd name="connsiteX11" fmla="*/ 656169 w 777399"/>
                  <a:gd name="connsiteY11" fmla="*/ 769582 h 834724"/>
                  <a:gd name="connsiteX12" fmla="*/ 597307 w 777399"/>
                  <a:gd name="connsiteY12" fmla="*/ 754882 h 834724"/>
                  <a:gd name="connsiteX13" fmla="*/ 629659 w 777399"/>
                  <a:gd name="connsiteY13" fmla="*/ 777146 h 834724"/>
                  <a:gd name="connsiteX14" fmla="*/ 727066 w 777399"/>
                  <a:gd name="connsiteY14" fmla="*/ 811041 h 834724"/>
                  <a:gd name="connsiteX15" fmla="*/ 532253 w 777399"/>
                  <a:gd name="connsiteY15" fmla="*/ 804200 h 834724"/>
                  <a:gd name="connsiteX16" fmla="*/ 506636 w 777399"/>
                  <a:gd name="connsiteY16" fmla="*/ 782369 h 834724"/>
                  <a:gd name="connsiteX17" fmla="*/ 270763 w 777399"/>
                  <a:gd name="connsiteY17" fmla="*/ 782371 h 834724"/>
                  <a:gd name="connsiteX18" fmla="*/ 245145 w 777399"/>
                  <a:gd name="connsiteY18" fmla="*/ 804202 h 834724"/>
                  <a:gd name="connsiteX19" fmla="*/ 50333 w 777399"/>
                  <a:gd name="connsiteY19" fmla="*/ 811043 h 834724"/>
                  <a:gd name="connsiteX20" fmla="*/ 147740 w 777399"/>
                  <a:gd name="connsiteY20" fmla="*/ 777148 h 834724"/>
                  <a:gd name="connsiteX21" fmla="*/ 180091 w 777399"/>
                  <a:gd name="connsiteY21" fmla="*/ 754884 h 834724"/>
                  <a:gd name="connsiteX22" fmla="*/ 121229 w 777399"/>
                  <a:gd name="connsiteY22" fmla="*/ 769584 h 834724"/>
                  <a:gd name="connsiteX23" fmla="*/ 0 w 777399"/>
                  <a:gd name="connsiteY23" fmla="*/ 731782 h 834724"/>
                  <a:gd name="connsiteX24" fmla="*/ 146417 w 777399"/>
                  <a:gd name="connsiteY24" fmla="*/ 688397 h 834724"/>
                  <a:gd name="connsiteX25" fmla="*/ 162551 w 777399"/>
                  <a:gd name="connsiteY25" fmla="*/ 676105 h 834724"/>
                  <a:gd name="connsiteX26" fmla="*/ 104609 w 777399"/>
                  <a:gd name="connsiteY26" fmla="*/ 676820 h 834724"/>
                  <a:gd name="connsiteX27" fmla="*/ 3389 w 777399"/>
                  <a:gd name="connsiteY27" fmla="*/ 609733 h 834724"/>
                  <a:gd name="connsiteX28" fmla="*/ 101212 w 777399"/>
                  <a:gd name="connsiteY28" fmla="*/ 612253 h 834724"/>
                  <a:gd name="connsiteX29" fmla="*/ 107649 w 777399"/>
                  <a:gd name="connsiteY29" fmla="*/ 610565 h 834724"/>
                  <a:gd name="connsiteX30" fmla="*/ 83040 w 777399"/>
                  <a:gd name="connsiteY30" fmla="*/ 579776 h 834724"/>
                  <a:gd name="connsiteX31" fmla="*/ 129933 w 777399"/>
                  <a:gd name="connsiteY31" fmla="*/ 109540 h 834724"/>
                  <a:gd name="connsiteX32" fmla="*/ 388699 w 777399"/>
                  <a:gd name="connsiteY32" fmla="*/ 0 h 8347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777399" h="834724">
                    <a:moveTo>
                      <a:pt x="388699" y="0"/>
                    </a:moveTo>
                    <a:cubicBezTo>
                      <a:pt x="482354" y="0"/>
                      <a:pt x="576008" y="36513"/>
                      <a:pt x="647465" y="109540"/>
                    </a:cubicBezTo>
                    <a:lnTo>
                      <a:pt x="647464" y="109540"/>
                    </a:lnTo>
                    <a:cubicBezTo>
                      <a:pt x="772512" y="237336"/>
                      <a:pt x="788143" y="434611"/>
                      <a:pt x="694357" y="579777"/>
                    </a:cubicBezTo>
                    <a:lnTo>
                      <a:pt x="669750" y="610564"/>
                    </a:lnTo>
                    <a:lnTo>
                      <a:pt x="676187" y="612251"/>
                    </a:lnTo>
                    <a:cubicBezTo>
                      <a:pt x="709368" y="617786"/>
                      <a:pt x="742723" y="617071"/>
                      <a:pt x="774010" y="609731"/>
                    </a:cubicBezTo>
                    <a:cubicBezTo>
                      <a:pt x="752783" y="646497"/>
                      <a:pt x="715656" y="669442"/>
                      <a:pt x="672789" y="676818"/>
                    </a:cubicBezTo>
                    <a:lnTo>
                      <a:pt x="614847" y="676103"/>
                    </a:lnTo>
                    <a:lnTo>
                      <a:pt x="630982" y="688395"/>
                    </a:lnTo>
                    <a:cubicBezTo>
                      <a:pt x="675383" y="716234"/>
                      <a:pt x="726756" y="731722"/>
                      <a:pt x="777399" y="731780"/>
                    </a:cubicBezTo>
                    <a:cubicBezTo>
                      <a:pt x="745459" y="760690"/>
                      <a:pt x="701469" y="773020"/>
                      <a:pt x="656169" y="769582"/>
                    </a:cubicBezTo>
                    <a:lnTo>
                      <a:pt x="597307" y="754882"/>
                    </a:lnTo>
                    <a:lnTo>
                      <a:pt x="629659" y="777146"/>
                    </a:lnTo>
                    <a:cubicBezTo>
                      <a:pt x="659834" y="794188"/>
                      <a:pt x="693001" y="805880"/>
                      <a:pt x="727066" y="811041"/>
                    </a:cubicBezTo>
                    <a:cubicBezTo>
                      <a:pt x="671108" y="845963"/>
                      <a:pt x="594094" y="841073"/>
                      <a:pt x="532253" y="804200"/>
                    </a:cubicBezTo>
                    <a:lnTo>
                      <a:pt x="506636" y="782369"/>
                    </a:lnTo>
                    <a:lnTo>
                      <a:pt x="270763" y="782371"/>
                    </a:lnTo>
                    <a:lnTo>
                      <a:pt x="245145" y="804202"/>
                    </a:lnTo>
                    <a:cubicBezTo>
                      <a:pt x="183305" y="841075"/>
                      <a:pt x="106291" y="845965"/>
                      <a:pt x="50333" y="811043"/>
                    </a:cubicBezTo>
                    <a:cubicBezTo>
                      <a:pt x="84398" y="805882"/>
                      <a:pt x="117565" y="794190"/>
                      <a:pt x="147740" y="777148"/>
                    </a:cubicBezTo>
                    <a:lnTo>
                      <a:pt x="180091" y="754884"/>
                    </a:lnTo>
                    <a:lnTo>
                      <a:pt x="121229" y="769584"/>
                    </a:lnTo>
                    <a:cubicBezTo>
                      <a:pt x="75929" y="773022"/>
                      <a:pt x="31940" y="760692"/>
                      <a:pt x="0" y="731782"/>
                    </a:cubicBezTo>
                    <a:cubicBezTo>
                      <a:pt x="50642" y="731724"/>
                      <a:pt x="102015" y="716236"/>
                      <a:pt x="146417" y="688397"/>
                    </a:cubicBezTo>
                    <a:lnTo>
                      <a:pt x="162551" y="676105"/>
                    </a:lnTo>
                    <a:lnTo>
                      <a:pt x="104609" y="676820"/>
                    </a:lnTo>
                    <a:cubicBezTo>
                      <a:pt x="61743" y="669444"/>
                      <a:pt x="24616" y="646499"/>
                      <a:pt x="3389" y="609733"/>
                    </a:cubicBezTo>
                    <a:cubicBezTo>
                      <a:pt x="34676" y="617073"/>
                      <a:pt x="68031" y="617788"/>
                      <a:pt x="101212" y="612253"/>
                    </a:cubicBezTo>
                    <a:lnTo>
                      <a:pt x="107649" y="610565"/>
                    </a:lnTo>
                    <a:lnTo>
                      <a:pt x="83040" y="579776"/>
                    </a:lnTo>
                    <a:cubicBezTo>
                      <a:pt x="-10745" y="434610"/>
                      <a:pt x="4886" y="237336"/>
                      <a:pt x="129933" y="109540"/>
                    </a:cubicBezTo>
                    <a:cubicBezTo>
                      <a:pt x="201389" y="36513"/>
                      <a:pt x="295045" y="0"/>
                      <a:pt x="388699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64" name="片側の 2 つの角を丸めた四角形 563"/>
              <p:cNvSpPr/>
              <p:nvPr/>
            </p:nvSpPr>
            <p:spPr>
              <a:xfrm rot="10800000">
                <a:off x="10296150" y="5319902"/>
                <a:ext cx="139982" cy="24436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65" name="円/楕円 238"/>
              <p:cNvSpPr/>
              <p:nvPr/>
            </p:nvSpPr>
            <p:spPr>
              <a:xfrm>
                <a:off x="10076619" y="4927031"/>
                <a:ext cx="579044" cy="507499"/>
              </a:xfrm>
              <a:custGeom>
                <a:avLst/>
                <a:gdLst>
                  <a:gd name="connsiteX0" fmla="*/ 0 w 579044"/>
                  <a:gd name="connsiteY0" fmla="*/ 318294 h 636588"/>
                  <a:gd name="connsiteX1" fmla="*/ 289522 w 579044"/>
                  <a:gd name="connsiteY1" fmla="*/ 0 h 636588"/>
                  <a:gd name="connsiteX2" fmla="*/ 579044 w 579044"/>
                  <a:gd name="connsiteY2" fmla="*/ 318294 h 636588"/>
                  <a:gd name="connsiteX3" fmla="*/ 289522 w 579044"/>
                  <a:gd name="connsiteY3" fmla="*/ 636588 h 636588"/>
                  <a:gd name="connsiteX4" fmla="*/ 0 w 579044"/>
                  <a:gd name="connsiteY4" fmla="*/ 318294 h 636588"/>
                  <a:gd name="connsiteX0" fmla="*/ 0 w 579044"/>
                  <a:gd name="connsiteY0" fmla="*/ 318294 h 636588"/>
                  <a:gd name="connsiteX1" fmla="*/ 289522 w 579044"/>
                  <a:gd name="connsiteY1" fmla="*/ 0 h 636588"/>
                  <a:gd name="connsiteX2" fmla="*/ 579044 w 579044"/>
                  <a:gd name="connsiteY2" fmla="*/ 318294 h 636588"/>
                  <a:gd name="connsiteX3" fmla="*/ 289522 w 579044"/>
                  <a:gd name="connsiteY3" fmla="*/ 636588 h 636588"/>
                  <a:gd name="connsiteX4" fmla="*/ 0 w 579044"/>
                  <a:gd name="connsiteY4" fmla="*/ 318294 h 636588"/>
                  <a:gd name="connsiteX0" fmla="*/ 0 w 579044"/>
                  <a:gd name="connsiteY0" fmla="*/ 318294 h 636588"/>
                  <a:gd name="connsiteX1" fmla="*/ 289522 w 579044"/>
                  <a:gd name="connsiteY1" fmla="*/ 0 h 636588"/>
                  <a:gd name="connsiteX2" fmla="*/ 579044 w 579044"/>
                  <a:gd name="connsiteY2" fmla="*/ 318294 h 636588"/>
                  <a:gd name="connsiteX3" fmla="*/ 289522 w 579044"/>
                  <a:gd name="connsiteY3" fmla="*/ 636588 h 636588"/>
                  <a:gd name="connsiteX4" fmla="*/ 0 w 579044"/>
                  <a:gd name="connsiteY4" fmla="*/ 318294 h 636588"/>
                  <a:gd name="connsiteX0" fmla="*/ 289522 w 579044"/>
                  <a:gd name="connsiteY0" fmla="*/ 0 h 636588"/>
                  <a:gd name="connsiteX1" fmla="*/ 579044 w 579044"/>
                  <a:gd name="connsiteY1" fmla="*/ 318294 h 636588"/>
                  <a:gd name="connsiteX2" fmla="*/ 289522 w 579044"/>
                  <a:gd name="connsiteY2" fmla="*/ 636588 h 636588"/>
                  <a:gd name="connsiteX3" fmla="*/ 0 w 579044"/>
                  <a:gd name="connsiteY3" fmla="*/ 318294 h 636588"/>
                  <a:gd name="connsiteX4" fmla="*/ 380962 w 579044"/>
                  <a:gd name="connsiteY4" fmla="*/ 91440 h 636588"/>
                  <a:gd name="connsiteX0" fmla="*/ 289522 w 579044"/>
                  <a:gd name="connsiteY0" fmla="*/ 0 h 636588"/>
                  <a:gd name="connsiteX1" fmla="*/ 579044 w 579044"/>
                  <a:gd name="connsiteY1" fmla="*/ 318294 h 636588"/>
                  <a:gd name="connsiteX2" fmla="*/ 289522 w 579044"/>
                  <a:gd name="connsiteY2" fmla="*/ 636588 h 636588"/>
                  <a:gd name="connsiteX3" fmla="*/ 0 w 579044"/>
                  <a:gd name="connsiteY3" fmla="*/ 318294 h 636588"/>
                  <a:gd name="connsiteX4" fmla="*/ 342862 w 579044"/>
                  <a:gd name="connsiteY4" fmla="*/ 170815 h 636588"/>
                  <a:gd name="connsiteX0" fmla="*/ 349847 w 579044"/>
                  <a:gd name="connsiteY0" fmla="*/ 39186 h 507499"/>
                  <a:gd name="connsiteX1" fmla="*/ 579044 w 579044"/>
                  <a:gd name="connsiteY1" fmla="*/ 189205 h 507499"/>
                  <a:gd name="connsiteX2" fmla="*/ 289522 w 579044"/>
                  <a:gd name="connsiteY2" fmla="*/ 507499 h 507499"/>
                  <a:gd name="connsiteX3" fmla="*/ 0 w 579044"/>
                  <a:gd name="connsiteY3" fmla="*/ 189205 h 507499"/>
                  <a:gd name="connsiteX4" fmla="*/ 342862 w 579044"/>
                  <a:gd name="connsiteY4" fmla="*/ 41726 h 507499"/>
                  <a:gd name="connsiteX0" fmla="*/ 349847 w 579044"/>
                  <a:gd name="connsiteY0" fmla="*/ 39186 h 507499"/>
                  <a:gd name="connsiteX1" fmla="*/ 579044 w 579044"/>
                  <a:gd name="connsiteY1" fmla="*/ 189205 h 507499"/>
                  <a:gd name="connsiteX2" fmla="*/ 289522 w 579044"/>
                  <a:gd name="connsiteY2" fmla="*/ 507499 h 507499"/>
                  <a:gd name="connsiteX3" fmla="*/ 0 w 579044"/>
                  <a:gd name="connsiteY3" fmla="*/ 189205 h 507499"/>
                  <a:gd name="connsiteX4" fmla="*/ 342862 w 579044"/>
                  <a:gd name="connsiteY4" fmla="*/ 41726 h 507499"/>
                  <a:gd name="connsiteX0" fmla="*/ 349847 w 579044"/>
                  <a:gd name="connsiteY0" fmla="*/ 39186 h 507499"/>
                  <a:gd name="connsiteX1" fmla="*/ 579044 w 579044"/>
                  <a:gd name="connsiteY1" fmla="*/ 189205 h 507499"/>
                  <a:gd name="connsiteX2" fmla="*/ 289522 w 579044"/>
                  <a:gd name="connsiteY2" fmla="*/ 507499 h 507499"/>
                  <a:gd name="connsiteX3" fmla="*/ 0 w 579044"/>
                  <a:gd name="connsiteY3" fmla="*/ 189205 h 507499"/>
                  <a:gd name="connsiteX4" fmla="*/ 342862 w 579044"/>
                  <a:gd name="connsiteY4" fmla="*/ 41726 h 507499"/>
                  <a:gd name="connsiteX5" fmla="*/ 349847 w 579044"/>
                  <a:gd name="connsiteY5" fmla="*/ 39186 h 5074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79044" h="507499">
                    <a:moveTo>
                      <a:pt x="349847" y="39186"/>
                    </a:moveTo>
                    <a:cubicBezTo>
                      <a:pt x="497046" y="-33839"/>
                      <a:pt x="579044" y="13416"/>
                      <a:pt x="579044" y="189205"/>
                    </a:cubicBezTo>
                    <a:cubicBezTo>
                      <a:pt x="579044" y="364994"/>
                      <a:pt x="449421" y="507499"/>
                      <a:pt x="289522" y="507499"/>
                    </a:cubicBezTo>
                    <a:cubicBezTo>
                      <a:pt x="129623" y="507499"/>
                      <a:pt x="0" y="364994"/>
                      <a:pt x="0" y="189205"/>
                    </a:cubicBezTo>
                    <a:cubicBezTo>
                      <a:pt x="0" y="13416"/>
                      <a:pt x="91523" y="-49714"/>
                      <a:pt x="342862" y="41726"/>
                    </a:cubicBezTo>
                    <a:lnTo>
                      <a:pt x="349847" y="39186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66" name="月 565"/>
              <p:cNvSpPr/>
              <p:nvPr/>
            </p:nvSpPr>
            <p:spPr>
              <a:xfrm rot="16200000">
                <a:off x="10353442" y="5212622"/>
                <a:ext cx="25398" cy="75418"/>
              </a:xfrm>
              <a:prstGeom prst="moon">
                <a:avLst>
                  <a:gd name="adj" fmla="val 87500"/>
                </a:avLst>
              </a:pr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67" name="片側の 2 つの角を丸めた四角形 566"/>
              <p:cNvSpPr/>
              <p:nvPr/>
            </p:nvSpPr>
            <p:spPr>
              <a:xfrm>
                <a:off x="10086492" y="5473933"/>
                <a:ext cx="562934" cy="502092"/>
              </a:xfrm>
              <a:prstGeom prst="round2SameRect">
                <a:avLst>
                  <a:gd name="adj1" fmla="val 41975"/>
                  <a:gd name="adj2" fmla="val 0"/>
                </a:avLst>
              </a:prstGeom>
              <a:solidFill>
                <a:srgbClr val="9999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68" name="フリーフォーム 567"/>
              <p:cNvSpPr/>
              <p:nvPr/>
            </p:nvSpPr>
            <p:spPr>
              <a:xfrm>
                <a:off x="10065526" y="5490174"/>
                <a:ext cx="604867" cy="526203"/>
              </a:xfrm>
              <a:custGeom>
                <a:avLst/>
                <a:gdLst>
                  <a:gd name="connsiteX0" fmla="*/ 141626 w 604867"/>
                  <a:gd name="connsiteY0" fmla="*/ 0 h 526203"/>
                  <a:gd name="connsiteX1" fmla="*/ 302434 w 604867"/>
                  <a:gd name="connsiteY1" fmla="*/ 456550 h 526203"/>
                  <a:gd name="connsiteX2" fmla="*/ 463242 w 604867"/>
                  <a:gd name="connsiteY2" fmla="*/ 1 h 526203"/>
                  <a:gd name="connsiteX3" fmla="*/ 476513 w 604867"/>
                  <a:gd name="connsiteY3" fmla="*/ 4120 h 526203"/>
                  <a:gd name="connsiteX4" fmla="*/ 604867 w 604867"/>
                  <a:gd name="connsiteY4" fmla="*/ 197761 h 526203"/>
                  <a:gd name="connsiteX5" fmla="*/ 604867 w 604867"/>
                  <a:gd name="connsiteY5" fmla="*/ 526203 h 526203"/>
                  <a:gd name="connsiteX6" fmla="*/ 0 w 604867"/>
                  <a:gd name="connsiteY6" fmla="*/ 526203 h 526203"/>
                  <a:gd name="connsiteX7" fmla="*/ 0 w 604867"/>
                  <a:gd name="connsiteY7" fmla="*/ 197761 h 526203"/>
                  <a:gd name="connsiteX8" fmla="*/ 128354 w 604867"/>
                  <a:gd name="connsiteY8" fmla="*/ 4120 h 5262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04867" h="526203">
                    <a:moveTo>
                      <a:pt x="141626" y="0"/>
                    </a:moveTo>
                    <a:lnTo>
                      <a:pt x="302434" y="456550"/>
                    </a:lnTo>
                    <a:lnTo>
                      <a:pt x="463242" y="1"/>
                    </a:lnTo>
                    <a:lnTo>
                      <a:pt x="476513" y="4120"/>
                    </a:lnTo>
                    <a:cubicBezTo>
                      <a:pt x="551942" y="36024"/>
                      <a:pt x="604867" y="110712"/>
                      <a:pt x="604867" y="197761"/>
                    </a:cubicBezTo>
                    <a:lnTo>
                      <a:pt x="604867" y="526203"/>
                    </a:lnTo>
                    <a:lnTo>
                      <a:pt x="0" y="526203"/>
                    </a:lnTo>
                    <a:lnTo>
                      <a:pt x="0" y="197761"/>
                    </a:lnTo>
                    <a:cubicBezTo>
                      <a:pt x="0" y="110712"/>
                      <a:pt x="52926" y="36024"/>
                      <a:pt x="128354" y="4120"/>
                    </a:cubicBezTo>
                    <a:close/>
                  </a:path>
                </a:pathLst>
              </a:custGeom>
              <a:solidFill>
                <a:srgbClr val="7030A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69" name="直角三角形 568"/>
              <p:cNvSpPr/>
              <p:nvPr/>
            </p:nvSpPr>
            <p:spPr>
              <a:xfrm rot="5400000">
                <a:off x="10202320" y="5481430"/>
                <a:ext cx="166542" cy="149231"/>
              </a:xfrm>
              <a:prstGeom prst="rtTriangle">
                <a:avLst/>
              </a:prstGeom>
              <a:solidFill>
                <a:srgbClr val="9999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70" name="直角三角形 569"/>
              <p:cNvSpPr/>
              <p:nvPr/>
            </p:nvSpPr>
            <p:spPr>
              <a:xfrm rot="16200000" flipH="1">
                <a:off x="10367057" y="5481430"/>
                <a:ext cx="166542" cy="149231"/>
              </a:xfrm>
              <a:prstGeom prst="rtTriangle">
                <a:avLst/>
              </a:prstGeom>
              <a:solidFill>
                <a:srgbClr val="9999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71" name="ドーナツ 570"/>
              <p:cNvSpPr/>
              <p:nvPr/>
            </p:nvSpPr>
            <p:spPr>
              <a:xfrm>
                <a:off x="10102395" y="5006106"/>
                <a:ext cx="250048" cy="250048"/>
              </a:xfrm>
              <a:prstGeom prst="donut">
                <a:avLst>
                  <a:gd name="adj" fmla="val 7646"/>
                </a:avLst>
              </a:pr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72" name="円/楕円 571"/>
              <p:cNvSpPr/>
              <p:nvPr/>
            </p:nvSpPr>
            <p:spPr>
              <a:xfrm>
                <a:off x="10204559" y="5068365"/>
                <a:ext cx="45719" cy="45719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73" name="ドーナツ 572"/>
              <p:cNvSpPr/>
              <p:nvPr/>
            </p:nvSpPr>
            <p:spPr>
              <a:xfrm>
                <a:off x="10378620" y="5006106"/>
                <a:ext cx="250048" cy="250048"/>
              </a:xfrm>
              <a:prstGeom prst="donut">
                <a:avLst>
                  <a:gd name="adj" fmla="val 7646"/>
                </a:avLst>
              </a:pr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74" name="円/楕円 573"/>
              <p:cNvSpPr/>
              <p:nvPr/>
            </p:nvSpPr>
            <p:spPr>
              <a:xfrm>
                <a:off x="10480784" y="5068365"/>
                <a:ext cx="45719" cy="45719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575" name="グループ化 574"/>
              <p:cNvGrpSpPr/>
              <p:nvPr/>
            </p:nvGrpSpPr>
            <p:grpSpPr>
              <a:xfrm>
                <a:off x="10111015" y="4845558"/>
                <a:ext cx="254173" cy="182572"/>
                <a:chOff x="8185150" y="3036368"/>
                <a:chExt cx="293635" cy="222935"/>
              </a:xfrm>
            </p:grpSpPr>
            <p:sp>
              <p:nvSpPr>
                <p:cNvPr id="586" name="月 585"/>
                <p:cNvSpPr/>
                <p:nvPr/>
              </p:nvSpPr>
              <p:spPr>
                <a:xfrm>
                  <a:off x="8235950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87" name="月 586"/>
                <p:cNvSpPr/>
                <p:nvPr/>
              </p:nvSpPr>
              <p:spPr>
                <a:xfrm>
                  <a:off x="8185150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88" name="月 587"/>
                <p:cNvSpPr/>
                <p:nvPr/>
              </p:nvSpPr>
              <p:spPr>
                <a:xfrm>
                  <a:off x="8331200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89" name="月 588"/>
                <p:cNvSpPr/>
                <p:nvPr/>
              </p:nvSpPr>
              <p:spPr>
                <a:xfrm>
                  <a:off x="8280400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90" name="月 589"/>
                <p:cNvSpPr/>
                <p:nvPr/>
              </p:nvSpPr>
              <p:spPr>
                <a:xfrm>
                  <a:off x="8429625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91" name="月 590"/>
                <p:cNvSpPr/>
                <p:nvPr/>
              </p:nvSpPr>
              <p:spPr>
                <a:xfrm>
                  <a:off x="8378825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576" name="グループ化 575"/>
              <p:cNvGrpSpPr/>
              <p:nvPr/>
            </p:nvGrpSpPr>
            <p:grpSpPr>
              <a:xfrm>
                <a:off x="10369356" y="4845558"/>
                <a:ext cx="254173" cy="182572"/>
                <a:chOff x="8185150" y="3036368"/>
                <a:chExt cx="293635" cy="222935"/>
              </a:xfrm>
            </p:grpSpPr>
            <p:sp>
              <p:nvSpPr>
                <p:cNvPr id="580" name="月 579"/>
                <p:cNvSpPr/>
                <p:nvPr/>
              </p:nvSpPr>
              <p:spPr>
                <a:xfrm>
                  <a:off x="8235950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81" name="月 580"/>
                <p:cNvSpPr/>
                <p:nvPr/>
              </p:nvSpPr>
              <p:spPr>
                <a:xfrm>
                  <a:off x="8185150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82" name="月 581"/>
                <p:cNvSpPr/>
                <p:nvPr/>
              </p:nvSpPr>
              <p:spPr>
                <a:xfrm>
                  <a:off x="8331200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83" name="月 582"/>
                <p:cNvSpPr/>
                <p:nvPr/>
              </p:nvSpPr>
              <p:spPr>
                <a:xfrm>
                  <a:off x="8280400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84" name="月 583"/>
                <p:cNvSpPr/>
                <p:nvPr/>
              </p:nvSpPr>
              <p:spPr>
                <a:xfrm>
                  <a:off x="8429625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85" name="月 584"/>
                <p:cNvSpPr/>
                <p:nvPr/>
              </p:nvSpPr>
              <p:spPr>
                <a:xfrm>
                  <a:off x="8378825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577" name="月 576"/>
              <p:cNvSpPr/>
              <p:nvPr/>
            </p:nvSpPr>
            <p:spPr>
              <a:xfrm rot="5400000">
                <a:off x="10196004" y="4894005"/>
                <a:ext cx="45720" cy="182762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78" name="月 577"/>
              <p:cNvSpPr/>
              <p:nvPr/>
            </p:nvSpPr>
            <p:spPr>
              <a:xfrm rot="5400000">
                <a:off x="10486517" y="4894005"/>
                <a:ext cx="45720" cy="182762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79" name="円/楕円 4"/>
              <p:cNvSpPr/>
              <p:nvPr/>
            </p:nvSpPr>
            <p:spPr>
              <a:xfrm>
                <a:off x="10292036" y="5313020"/>
                <a:ext cx="148210" cy="45719"/>
              </a:xfrm>
              <a:custGeom>
                <a:avLst/>
                <a:gdLst/>
                <a:ahLst/>
                <a:cxnLst/>
                <a:rect l="l" t="t" r="r" b="b"/>
                <a:pathLst>
                  <a:path w="194934" h="36810">
                    <a:moveTo>
                      <a:pt x="0" y="0"/>
                    </a:moveTo>
                    <a:cubicBezTo>
                      <a:pt x="27202" y="6486"/>
                      <a:pt x="60957" y="9752"/>
                      <a:pt x="97467" y="9752"/>
                    </a:cubicBezTo>
                    <a:cubicBezTo>
                      <a:pt x="133977" y="9752"/>
                      <a:pt x="167732" y="6486"/>
                      <a:pt x="194934" y="0"/>
                    </a:cubicBezTo>
                    <a:cubicBezTo>
                      <a:pt x="186588" y="21408"/>
                      <a:pt x="146006" y="36810"/>
                      <a:pt x="97467" y="36810"/>
                    </a:cubicBezTo>
                    <a:cubicBezTo>
                      <a:pt x="48928" y="36810"/>
                      <a:pt x="8346" y="21408"/>
                      <a:pt x="0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549" name="グループ化 548"/>
            <p:cNvGrpSpPr/>
            <p:nvPr/>
          </p:nvGrpSpPr>
          <p:grpSpPr>
            <a:xfrm>
              <a:off x="9826862" y="5509304"/>
              <a:ext cx="1089271" cy="784558"/>
              <a:chOff x="5969636" y="5509304"/>
              <a:chExt cx="1089271" cy="784558"/>
            </a:xfrm>
          </p:grpSpPr>
          <p:grpSp>
            <p:nvGrpSpPr>
              <p:cNvPr id="555" name="グループ化 554"/>
              <p:cNvGrpSpPr/>
              <p:nvPr/>
            </p:nvGrpSpPr>
            <p:grpSpPr>
              <a:xfrm>
                <a:off x="6383129" y="5545187"/>
                <a:ext cx="675778" cy="748675"/>
                <a:chOff x="5130621" y="3211895"/>
                <a:chExt cx="675778" cy="748675"/>
              </a:xfrm>
            </p:grpSpPr>
            <p:sp>
              <p:nvSpPr>
                <p:cNvPr id="560" name="角丸四角形 4"/>
                <p:cNvSpPr/>
                <p:nvPr/>
              </p:nvSpPr>
              <p:spPr>
                <a:xfrm rot="8735253" flipH="1">
                  <a:off x="5130621" y="3211895"/>
                  <a:ext cx="321292" cy="286027"/>
                </a:xfrm>
                <a:custGeom>
                  <a:avLst/>
                  <a:gdLst>
                    <a:gd name="connsiteX0" fmla="*/ 1806 w 838017"/>
                    <a:gd name="connsiteY0" fmla="*/ 546257 h 675821"/>
                    <a:gd name="connsiteX1" fmla="*/ 12952 w 838017"/>
                    <a:gd name="connsiteY1" fmla="*/ 525074 h 675821"/>
                    <a:gd name="connsiteX2" fmla="*/ 59067 w 838017"/>
                    <a:gd name="connsiteY2" fmla="*/ 497678 h 675821"/>
                    <a:gd name="connsiteX3" fmla="*/ 100244 w 838017"/>
                    <a:gd name="connsiteY3" fmla="*/ 488628 h 675821"/>
                    <a:gd name="connsiteX4" fmla="*/ 54928 w 838017"/>
                    <a:gd name="connsiteY4" fmla="*/ 448841 h 675821"/>
                    <a:gd name="connsiteX5" fmla="*/ 55646 w 838017"/>
                    <a:gd name="connsiteY5" fmla="*/ 425743 h 675821"/>
                    <a:gd name="connsiteX6" fmla="*/ 66792 w 838017"/>
                    <a:gd name="connsiteY6" fmla="*/ 404560 h 675821"/>
                    <a:gd name="connsiteX7" fmla="*/ 112907 w 838017"/>
                    <a:gd name="connsiteY7" fmla="*/ 377164 h 675821"/>
                    <a:gd name="connsiteX8" fmla="*/ 269211 w 838017"/>
                    <a:gd name="connsiteY8" fmla="*/ 342814 h 675821"/>
                    <a:gd name="connsiteX9" fmla="*/ 382846 w 838017"/>
                    <a:gd name="connsiteY9" fmla="*/ 271062 h 675821"/>
                    <a:gd name="connsiteX10" fmla="*/ 390224 w 838017"/>
                    <a:gd name="connsiteY10" fmla="*/ 262465 h 675821"/>
                    <a:gd name="connsiteX11" fmla="*/ 282312 w 838017"/>
                    <a:gd name="connsiteY11" fmla="*/ 262465 h 675821"/>
                    <a:gd name="connsiteX12" fmla="*/ 282312 w 838017"/>
                    <a:gd name="connsiteY12" fmla="*/ 130311 h 675821"/>
                    <a:gd name="connsiteX13" fmla="*/ 503642 w 838017"/>
                    <a:gd name="connsiteY13" fmla="*/ 130311 h 675821"/>
                    <a:gd name="connsiteX14" fmla="*/ 569841 w 838017"/>
                    <a:gd name="connsiteY14" fmla="*/ 53175 h 675821"/>
                    <a:gd name="connsiteX15" fmla="*/ 784843 w 838017"/>
                    <a:gd name="connsiteY15" fmla="*/ 36770 h 675821"/>
                    <a:gd name="connsiteX16" fmla="*/ 801247 w 838017"/>
                    <a:gd name="connsiteY16" fmla="*/ 251772 h 675821"/>
                    <a:gd name="connsiteX17" fmla="*/ 681089 w 838017"/>
                    <a:gd name="connsiteY17" fmla="*/ 391780 h 675821"/>
                    <a:gd name="connsiteX18" fmla="*/ 673163 w 838017"/>
                    <a:gd name="connsiteY18" fmla="*/ 404611 h 675821"/>
                    <a:gd name="connsiteX19" fmla="*/ 617412 w 838017"/>
                    <a:gd name="connsiteY19" fmla="*/ 465976 h 675821"/>
                    <a:gd name="connsiteX20" fmla="*/ 602855 w 838017"/>
                    <a:gd name="connsiteY20" fmla="*/ 482938 h 675821"/>
                    <a:gd name="connsiteX21" fmla="*/ 602376 w 838017"/>
                    <a:gd name="connsiteY21" fmla="*/ 482526 h 675821"/>
                    <a:gd name="connsiteX22" fmla="*/ 509362 w 838017"/>
                    <a:gd name="connsiteY22" fmla="*/ 584907 h 675821"/>
                    <a:gd name="connsiteX23" fmla="*/ 503806 w 838017"/>
                    <a:gd name="connsiteY23" fmla="*/ 589185 h 675821"/>
                    <a:gd name="connsiteX24" fmla="*/ 503527 w 838017"/>
                    <a:gd name="connsiteY24" fmla="*/ 589400 h 675821"/>
                    <a:gd name="connsiteX25" fmla="*/ 488983 w 838017"/>
                    <a:gd name="connsiteY25" fmla="*/ 600075 h 675821"/>
                    <a:gd name="connsiteX26" fmla="*/ 484229 w 838017"/>
                    <a:gd name="connsiteY26" fmla="*/ 603564 h 675821"/>
                    <a:gd name="connsiteX27" fmla="*/ 353095 w 838017"/>
                    <a:gd name="connsiteY27" fmla="*/ 668557 h 675821"/>
                    <a:gd name="connsiteX28" fmla="*/ 274455 w 838017"/>
                    <a:gd name="connsiteY28" fmla="*/ 648193 h 675821"/>
                    <a:gd name="connsiteX29" fmla="*/ 271614 w 838017"/>
                    <a:gd name="connsiteY29" fmla="*/ 636113 h 675821"/>
                    <a:gd name="connsiteX30" fmla="*/ 211767 w 838017"/>
                    <a:gd name="connsiteY30" fmla="*/ 663394 h 675821"/>
                    <a:gd name="connsiteX31" fmla="*/ 122366 w 838017"/>
                    <a:gd name="connsiteY31" fmla="*/ 640886 h 675821"/>
                    <a:gd name="connsiteX32" fmla="*/ 122875 w 838017"/>
                    <a:gd name="connsiteY32" fmla="*/ 601528 h 675821"/>
                    <a:gd name="connsiteX33" fmla="*/ 83777 w 838017"/>
                    <a:gd name="connsiteY33" fmla="*/ 610120 h 675821"/>
                    <a:gd name="connsiteX34" fmla="*/ 1088 w 838017"/>
                    <a:gd name="connsiteY34" fmla="*/ 569355 h 675821"/>
                    <a:gd name="connsiteX35" fmla="*/ 1806 w 838017"/>
                    <a:gd name="connsiteY35" fmla="*/ 546257 h 675821"/>
                    <a:gd name="connsiteX0" fmla="*/ 1806 w 838017"/>
                    <a:gd name="connsiteY0" fmla="*/ 546257 h 675821"/>
                    <a:gd name="connsiteX1" fmla="*/ 12952 w 838017"/>
                    <a:gd name="connsiteY1" fmla="*/ 525074 h 675821"/>
                    <a:gd name="connsiteX2" fmla="*/ 59067 w 838017"/>
                    <a:gd name="connsiteY2" fmla="*/ 497678 h 675821"/>
                    <a:gd name="connsiteX3" fmla="*/ 100244 w 838017"/>
                    <a:gd name="connsiteY3" fmla="*/ 488628 h 675821"/>
                    <a:gd name="connsiteX4" fmla="*/ 54928 w 838017"/>
                    <a:gd name="connsiteY4" fmla="*/ 448841 h 675821"/>
                    <a:gd name="connsiteX5" fmla="*/ 55646 w 838017"/>
                    <a:gd name="connsiteY5" fmla="*/ 425743 h 675821"/>
                    <a:gd name="connsiteX6" fmla="*/ 66792 w 838017"/>
                    <a:gd name="connsiteY6" fmla="*/ 404560 h 675821"/>
                    <a:gd name="connsiteX7" fmla="*/ 112907 w 838017"/>
                    <a:gd name="connsiteY7" fmla="*/ 377164 h 675821"/>
                    <a:gd name="connsiteX8" fmla="*/ 269211 w 838017"/>
                    <a:gd name="connsiteY8" fmla="*/ 342814 h 675821"/>
                    <a:gd name="connsiteX9" fmla="*/ 382846 w 838017"/>
                    <a:gd name="connsiteY9" fmla="*/ 271062 h 675821"/>
                    <a:gd name="connsiteX10" fmla="*/ 390224 w 838017"/>
                    <a:gd name="connsiteY10" fmla="*/ 262465 h 675821"/>
                    <a:gd name="connsiteX11" fmla="*/ 282312 w 838017"/>
                    <a:gd name="connsiteY11" fmla="*/ 130311 h 675821"/>
                    <a:gd name="connsiteX12" fmla="*/ 503642 w 838017"/>
                    <a:gd name="connsiteY12" fmla="*/ 130311 h 675821"/>
                    <a:gd name="connsiteX13" fmla="*/ 569841 w 838017"/>
                    <a:gd name="connsiteY13" fmla="*/ 53175 h 675821"/>
                    <a:gd name="connsiteX14" fmla="*/ 784843 w 838017"/>
                    <a:gd name="connsiteY14" fmla="*/ 36770 h 675821"/>
                    <a:gd name="connsiteX15" fmla="*/ 801247 w 838017"/>
                    <a:gd name="connsiteY15" fmla="*/ 251772 h 675821"/>
                    <a:gd name="connsiteX16" fmla="*/ 681089 w 838017"/>
                    <a:gd name="connsiteY16" fmla="*/ 391780 h 675821"/>
                    <a:gd name="connsiteX17" fmla="*/ 673163 w 838017"/>
                    <a:gd name="connsiteY17" fmla="*/ 404611 h 675821"/>
                    <a:gd name="connsiteX18" fmla="*/ 617412 w 838017"/>
                    <a:gd name="connsiteY18" fmla="*/ 465976 h 675821"/>
                    <a:gd name="connsiteX19" fmla="*/ 602855 w 838017"/>
                    <a:gd name="connsiteY19" fmla="*/ 482938 h 675821"/>
                    <a:gd name="connsiteX20" fmla="*/ 602376 w 838017"/>
                    <a:gd name="connsiteY20" fmla="*/ 482526 h 675821"/>
                    <a:gd name="connsiteX21" fmla="*/ 509362 w 838017"/>
                    <a:gd name="connsiteY21" fmla="*/ 584907 h 675821"/>
                    <a:gd name="connsiteX22" fmla="*/ 503806 w 838017"/>
                    <a:gd name="connsiteY22" fmla="*/ 589185 h 675821"/>
                    <a:gd name="connsiteX23" fmla="*/ 503527 w 838017"/>
                    <a:gd name="connsiteY23" fmla="*/ 589400 h 675821"/>
                    <a:gd name="connsiteX24" fmla="*/ 488983 w 838017"/>
                    <a:gd name="connsiteY24" fmla="*/ 600075 h 675821"/>
                    <a:gd name="connsiteX25" fmla="*/ 484229 w 838017"/>
                    <a:gd name="connsiteY25" fmla="*/ 603564 h 675821"/>
                    <a:gd name="connsiteX26" fmla="*/ 353095 w 838017"/>
                    <a:gd name="connsiteY26" fmla="*/ 668557 h 675821"/>
                    <a:gd name="connsiteX27" fmla="*/ 274455 w 838017"/>
                    <a:gd name="connsiteY27" fmla="*/ 648193 h 675821"/>
                    <a:gd name="connsiteX28" fmla="*/ 271614 w 838017"/>
                    <a:gd name="connsiteY28" fmla="*/ 636113 h 675821"/>
                    <a:gd name="connsiteX29" fmla="*/ 211767 w 838017"/>
                    <a:gd name="connsiteY29" fmla="*/ 663394 h 675821"/>
                    <a:gd name="connsiteX30" fmla="*/ 122366 w 838017"/>
                    <a:gd name="connsiteY30" fmla="*/ 640886 h 675821"/>
                    <a:gd name="connsiteX31" fmla="*/ 122875 w 838017"/>
                    <a:gd name="connsiteY31" fmla="*/ 601528 h 675821"/>
                    <a:gd name="connsiteX32" fmla="*/ 83777 w 838017"/>
                    <a:gd name="connsiteY32" fmla="*/ 610120 h 675821"/>
                    <a:gd name="connsiteX33" fmla="*/ 1088 w 838017"/>
                    <a:gd name="connsiteY33" fmla="*/ 569355 h 675821"/>
                    <a:gd name="connsiteX34" fmla="*/ 1806 w 838017"/>
                    <a:gd name="connsiteY34" fmla="*/ 546257 h 675821"/>
                    <a:gd name="connsiteX0" fmla="*/ 1806 w 838017"/>
                    <a:gd name="connsiteY0" fmla="*/ 546257 h 675821"/>
                    <a:gd name="connsiteX1" fmla="*/ 12952 w 838017"/>
                    <a:gd name="connsiteY1" fmla="*/ 525074 h 675821"/>
                    <a:gd name="connsiteX2" fmla="*/ 59067 w 838017"/>
                    <a:gd name="connsiteY2" fmla="*/ 497678 h 675821"/>
                    <a:gd name="connsiteX3" fmla="*/ 100244 w 838017"/>
                    <a:gd name="connsiteY3" fmla="*/ 488628 h 675821"/>
                    <a:gd name="connsiteX4" fmla="*/ 54928 w 838017"/>
                    <a:gd name="connsiteY4" fmla="*/ 448841 h 675821"/>
                    <a:gd name="connsiteX5" fmla="*/ 55646 w 838017"/>
                    <a:gd name="connsiteY5" fmla="*/ 425743 h 675821"/>
                    <a:gd name="connsiteX6" fmla="*/ 66792 w 838017"/>
                    <a:gd name="connsiteY6" fmla="*/ 404560 h 675821"/>
                    <a:gd name="connsiteX7" fmla="*/ 112907 w 838017"/>
                    <a:gd name="connsiteY7" fmla="*/ 377164 h 675821"/>
                    <a:gd name="connsiteX8" fmla="*/ 269211 w 838017"/>
                    <a:gd name="connsiteY8" fmla="*/ 342814 h 675821"/>
                    <a:gd name="connsiteX9" fmla="*/ 382846 w 838017"/>
                    <a:gd name="connsiteY9" fmla="*/ 271062 h 675821"/>
                    <a:gd name="connsiteX10" fmla="*/ 390224 w 838017"/>
                    <a:gd name="connsiteY10" fmla="*/ 262465 h 675821"/>
                    <a:gd name="connsiteX11" fmla="*/ 503642 w 838017"/>
                    <a:gd name="connsiteY11" fmla="*/ 130311 h 675821"/>
                    <a:gd name="connsiteX12" fmla="*/ 569841 w 838017"/>
                    <a:gd name="connsiteY12" fmla="*/ 53175 h 675821"/>
                    <a:gd name="connsiteX13" fmla="*/ 784843 w 838017"/>
                    <a:gd name="connsiteY13" fmla="*/ 36770 h 675821"/>
                    <a:gd name="connsiteX14" fmla="*/ 801247 w 838017"/>
                    <a:gd name="connsiteY14" fmla="*/ 251772 h 675821"/>
                    <a:gd name="connsiteX15" fmla="*/ 681089 w 838017"/>
                    <a:gd name="connsiteY15" fmla="*/ 391780 h 675821"/>
                    <a:gd name="connsiteX16" fmla="*/ 673163 w 838017"/>
                    <a:gd name="connsiteY16" fmla="*/ 404611 h 675821"/>
                    <a:gd name="connsiteX17" fmla="*/ 617412 w 838017"/>
                    <a:gd name="connsiteY17" fmla="*/ 465976 h 675821"/>
                    <a:gd name="connsiteX18" fmla="*/ 602855 w 838017"/>
                    <a:gd name="connsiteY18" fmla="*/ 482938 h 675821"/>
                    <a:gd name="connsiteX19" fmla="*/ 602376 w 838017"/>
                    <a:gd name="connsiteY19" fmla="*/ 482526 h 675821"/>
                    <a:gd name="connsiteX20" fmla="*/ 509362 w 838017"/>
                    <a:gd name="connsiteY20" fmla="*/ 584907 h 675821"/>
                    <a:gd name="connsiteX21" fmla="*/ 503806 w 838017"/>
                    <a:gd name="connsiteY21" fmla="*/ 589185 h 675821"/>
                    <a:gd name="connsiteX22" fmla="*/ 503527 w 838017"/>
                    <a:gd name="connsiteY22" fmla="*/ 589400 h 675821"/>
                    <a:gd name="connsiteX23" fmla="*/ 488983 w 838017"/>
                    <a:gd name="connsiteY23" fmla="*/ 600075 h 675821"/>
                    <a:gd name="connsiteX24" fmla="*/ 484229 w 838017"/>
                    <a:gd name="connsiteY24" fmla="*/ 603564 h 675821"/>
                    <a:gd name="connsiteX25" fmla="*/ 353095 w 838017"/>
                    <a:gd name="connsiteY25" fmla="*/ 668557 h 675821"/>
                    <a:gd name="connsiteX26" fmla="*/ 274455 w 838017"/>
                    <a:gd name="connsiteY26" fmla="*/ 648193 h 675821"/>
                    <a:gd name="connsiteX27" fmla="*/ 271614 w 838017"/>
                    <a:gd name="connsiteY27" fmla="*/ 636113 h 675821"/>
                    <a:gd name="connsiteX28" fmla="*/ 211767 w 838017"/>
                    <a:gd name="connsiteY28" fmla="*/ 663394 h 675821"/>
                    <a:gd name="connsiteX29" fmla="*/ 122366 w 838017"/>
                    <a:gd name="connsiteY29" fmla="*/ 640886 h 675821"/>
                    <a:gd name="connsiteX30" fmla="*/ 122875 w 838017"/>
                    <a:gd name="connsiteY30" fmla="*/ 601528 h 675821"/>
                    <a:gd name="connsiteX31" fmla="*/ 83777 w 838017"/>
                    <a:gd name="connsiteY31" fmla="*/ 610120 h 675821"/>
                    <a:gd name="connsiteX32" fmla="*/ 1088 w 838017"/>
                    <a:gd name="connsiteY32" fmla="*/ 569355 h 675821"/>
                    <a:gd name="connsiteX33" fmla="*/ 1806 w 838017"/>
                    <a:gd name="connsiteY33" fmla="*/ 546257 h 675821"/>
                    <a:gd name="connsiteX0" fmla="*/ 1806 w 838017"/>
                    <a:gd name="connsiteY0" fmla="*/ 546257 h 675821"/>
                    <a:gd name="connsiteX1" fmla="*/ 12952 w 838017"/>
                    <a:gd name="connsiteY1" fmla="*/ 525074 h 675821"/>
                    <a:gd name="connsiteX2" fmla="*/ 59067 w 838017"/>
                    <a:gd name="connsiteY2" fmla="*/ 497678 h 675821"/>
                    <a:gd name="connsiteX3" fmla="*/ 100244 w 838017"/>
                    <a:gd name="connsiteY3" fmla="*/ 488628 h 675821"/>
                    <a:gd name="connsiteX4" fmla="*/ 54928 w 838017"/>
                    <a:gd name="connsiteY4" fmla="*/ 448841 h 675821"/>
                    <a:gd name="connsiteX5" fmla="*/ 55646 w 838017"/>
                    <a:gd name="connsiteY5" fmla="*/ 425743 h 675821"/>
                    <a:gd name="connsiteX6" fmla="*/ 66792 w 838017"/>
                    <a:gd name="connsiteY6" fmla="*/ 404560 h 675821"/>
                    <a:gd name="connsiteX7" fmla="*/ 112907 w 838017"/>
                    <a:gd name="connsiteY7" fmla="*/ 377164 h 675821"/>
                    <a:gd name="connsiteX8" fmla="*/ 269211 w 838017"/>
                    <a:gd name="connsiteY8" fmla="*/ 342814 h 675821"/>
                    <a:gd name="connsiteX9" fmla="*/ 382846 w 838017"/>
                    <a:gd name="connsiteY9" fmla="*/ 271062 h 675821"/>
                    <a:gd name="connsiteX10" fmla="*/ 503642 w 838017"/>
                    <a:gd name="connsiteY10" fmla="*/ 130311 h 675821"/>
                    <a:gd name="connsiteX11" fmla="*/ 569841 w 838017"/>
                    <a:gd name="connsiteY11" fmla="*/ 53175 h 675821"/>
                    <a:gd name="connsiteX12" fmla="*/ 784843 w 838017"/>
                    <a:gd name="connsiteY12" fmla="*/ 36770 h 675821"/>
                    <a:gd name="connsiteX13" fmla="*/ 801247 w 838017"/>
                    <a:gd name="connsiteY13" fmla="*/ 251772 h 675821"/>
                    <a:gd name="connsiteX14" fmla="*/ 681089 w 838017"/>
                    <a:gd name="connsiteY14" fmla="*/ 391780 h 675821"/>
                    <a:gd name="connsiteX15" fmla="*/ 673163 w 838017"/>
                    <a:gd name="connsiteY15" fmla="*/ 404611 h 675821"/>
                    <a:gd name="connsiteX16" fmla="*/ 617412 w 838017"/>
                    <a:gd name="connsiteY16" fmla="*/ 465976 h 675821"/>
                    <a:gd name="connsiteX17" fmla="*/ 602855 w 838017"/>
                    <a:gd name="connsiteY17" fmla="*/ 482938 h 675821"/>
                    <a:gd name="connsiteX18" fmla="*/ 602376 w 838017"/>
                    <a:gd name="connsiteY18" fmla="*/ 482526 h 675821"/>
                    <a:gd name="connsiteX19" fmla="*/ 509362 w 838017"/>
                    <a:gd name="connsiteY19" fmla="*/ 584907 h 675821"/>
                    <a:gd name="connsiteX20" fmla="*/ 503806 w 838017"/>
                    <a:gd name="connsiteY20" fmla="*/ 589185 h 675821"/>
                    <a:gd name="connsiteX21" fmla="*/ 503527 w 838017"/>
                    <a:gd name="connsiteY21" fmla="*/ 589400 h 675821"/>
                    <a:gd name="connsiteX22" fmla="*/ 488983 w 838017"/>
                    <a:gd name="connsiteY22" fmla="*/ 600075 h 675821"/>
                    <a:gd name="connsiteX23" fmla="*/ 484229 w 838017"/>
                    <a:gd name="connsiteY23" fmla="*/ 603564 h 675821"/>
                    <a:gd name="connsiteX24" fmla="*/ 353095 w 838017"/>
                    <a:gd name="connsiteY24" fmla="*/ 668557 h 675821"/>
                    <a:gd name="connsiteX25" fmla="*/ 274455 w 838017"/>
                    <a:gd name="connsiteY25" fmla="*/ 648193 h 675821"/>
                    <a:gd name="connsiteX26" fmla="*/ 271614 w 838017"/>
                    <a:gd name="connsiteY26" fmla="*/ 636113 h 675821"/>
                    <a:gd name="connsiteX27" fmla="*/ 211767 w 838017"/>
                    <a:gd name="connsiteY27" fmla="*/ 663394 h 675821"/>
                    <a:gd name="connsiteX28" fmla="*/ 122366 w 838017"/>
                    <a:gd name="connsiteY28" fmla="*/ 640886 h 675821"/>
                    <a:gd name="connsiteX29" fmla="*/ 122875 w 838017"/>
                    <a:gd name="connsiteY29" fmla="*/ 601528 h 675821"/>
                    <a:gd name="connsiteX30" fmla="*/ 83777 w 838017"/>
                    <a:gd name="connsiteY30" fmla="*/ 610120 h 675821"/>
                    <a:gd name="connsiteX31" fmla="*/ 1088 w 838017"/>
                    <a:gd name="connsiteY31" fmla="*/ 569355 h 675821"/>
                    <a:gd name="connsiteX32" fmla="*/ 1806 w 838017"/>
                    <a:gd name="connsiteY32" fmla="*/ 546257 h 675821"/>
                    <a:gd name="connsiteX0" fmla="*/ 1806 w 838017"/>
                    <a:gd name="connsiteY0" fmla="*/ 546257 h 675821"/>
                    <a:gd name="connsiteX1" fmla="*/ 12952 w 838017"/>
                    <a:gd name="connsiteY1" fmla="*/ 525074 h 675821"/>
                    <a:gd name="connsiteX2" fmla="*/ 59067 w 838017"/>
                    <a:gd name="connsiteY2" fmla="*/ 497678 h 675821"/>
                    <a:gd name="connsiteX3" fmla="*/ 100244 w 838017"/>
                    <a:gd name="connsiteY3" fmla="*/ 488628 h 675821"/>
                    <a:gd name="connsiteX4" fmla="*/ 54928 w 838017"/>
                    <a:gd name="connsiteY4" fmla="*/ 448841 h 675821"/>
                    <a:gd name="connsiteX5" fmla="*/ 55646 w 838017"/>
                    <a:gd name="connsiteY5" fmla="*/ 425743 h 675821"/>
                    <a:gd name="connsiteX6" fmla="*/ 66792 w 838017"/>
                    <a:gd name="connsiteY6" fmla="*/ 404560 h 675821"/>
                    <a:gd name="connsiteX7" fmla="*/ 112907 w 838017"/>
                    <a:gd name="connsiteY7" fmla="*/ 377164 h 675821"/>
                    <a:gd name="connsiteX8" fmla="*/ 269211 w 838017"/>
                    <a:gd name="connsiteY8" fmla="*/ 342814 h 675821"/>
                    <a:gd name="connsiteX9" fmla="*/ 382846 w 838017"/>
                    <a:gd name="connsiteY9" fmla="*/ 271062 h 675821"/>
                    <a:gd name="connsiteX10" fmla="*/ 503642 w 838017"/>
                    <a:gd name="connsiteY10" fmla="*/ 130311 h 675821"/>
                    <a:gd name="connsiteX11" fmla="*/ 569841 w 838017"/>
                    <a:gd name="connsiteY11" fmla="*/ 53175 h 675821"/>
                    <a:gd name="connsiteX12" fmla="*/ 784843 w 838017"/>
                    <a:gd name="connsiteY12" fmla="*/ 36770 h 675821"/>
                    <a:gd name="connsiteX13" fmla="*/ 801247 w 838017"/>
                    <a:gd name="connsiteY13" fmla="*/ 251772 h 675821"/>
                    <a:gd name="connsiteX14" fmla="*/ 681089 w 838017"/>
                    <a:gd name="connsiteY14" fmla="*/ 391780 h 675821"/>
                    <a:gd name="connsiteX15" fmla="*/ 673163 w 838017"/>
                    <a:gd name="connsiteY15" fmla="*/ 404611 h 675821"/>
                    <a:gd name="connsiteX16" fmla="*/ 617412 w 838017"/>
                    <a:gd name="connsiteY16" fmla="*/ 465976 h 675821"/>
                    <a:gd name="connsiteX17" fmla="*/ 602855 w 838017"/>
                    <a:gd name="connsiteY17" fmla="*/ 482938 h 675821"/>
                    <a:gd name="connsiteX18" fmla="*/ 509362 w 838017"/>
                    <a:gd name="connsiteY18" fmla="*/ 584907 h 675821"/>
                    <a:gd name="connsiteX19" fmla="*/ 503806 w 838017"/>
                    <a:gd name="connsiteY19" fmla="*/ 589185 h 675821"/>
                    <a:gd name="connsiteX20" fmla="*/ 503527 w 838017"/>
                    <a:gd name="connsiteY20" fmla="*/ 589400 h 675821"/>
                    <a:gd name="connsiteX21" fmla="*/ 488983 w 838017"/>
                    <a:gd name="connsiteY21" fmla="*/ 600075 h 675821"/>
                    <a:gd name="connsiteX22" fmla="*/ 484229 w 838017"/>
                    <a:gd name="connsiteY22" fmla="*/ 603564 h 675821"/>
                    <a:gd name="connsiteX23" fmla="*/ 353095 w 838017"/>
                    <a:gd name="connsiteY23" fmla="*/ 668557 h 675821"/>
                    <a:gd name="connsiteX24" fmla="*/ 274455 w 838017"/>
                    <a:gd name="connsiteY24" fmla="*/ 648193 h 675821"/>
                    <a:gd name="connsiteX25" fmla="*/ 271614 w 838017"/>
                    <a:gd name="connsiteY25" fmla="*/ 636113 h 675821"/>
                    <a:gd name="connsiteX26" fmla="*/ 211767 w 838017"/>
                    <a:gd name="connsiteY26" fmla="*/ 663394 h 675821"/>
                    <a:gd name="connsiteX27" fmla="*/ 122366 w 838017"/>
                    <a:gd name="connsiteY27" fmla="*/ 640886 h 675821"/>
                    <a:gd name="connsiteX28" fmla="*/ 122875 w 838017"/>
                    <a:gd name="connsiteY28" fmla="*/ 601528 h 675821"/>
                    <a:gd name="connsiteX29" fmla="*/ 83777 w 838017"/>
                    <a:gd name="connsiteY29" fmla="*/ 610120 h 675821"/>
                    <a:gd name="connsiteX30" fmla="*/ 1088 w 838017"/>
                    <a:gd name="connsiteY30" fmla="*/ 569355 h 675821"/>
                    <a:gd name="connsiteX31" fmla="*/ 1806 w 838017"/>
                    <a:gd name="connsiteY31" fmla="*/ 546257 h 675821"/>
                    <a:gd name="connsiteX0" fmla="*/ 1806 w 838017"/>
                    <a:gd name="connsiteY0" fmla="*/ 546257 h 675821"/>
                    <a:gd name="connsiteX1" fmla="*/ 12952 w 838017"/>
                    <a:gd name="connsiteY1" fmla="*/ 525074 h 675821"/>
                    <a:gd name="connsiteX2" fmla="*/ 59067 w 838017"/>
                    <a:gd name="connsiteY2" fmla="*/ 497678 h 675821"/>
                    <a:gd name="connsiteX3" fmla="*/ 100244 w 838017"/>
                    <a:gd name="connsiteY3" fmla="*/ 488628 h 675821"/>
                    <a:gd name="connsiteX4" fmla="*/ 54928 w 838017"/>
                    <a:gd name="connsiteY4" fmla="*/ 448841 h 675821"/>
                    <a:gd name="connsiteX5" fmla="*/ 55646 w 838017"/>
                    <a:gd name="connsiteY5" fmla="*/ 425743 h 675821"/>
                    <a:gd name="connsiteX6" fmla="*/ 66792 w 838017"/>
                    <a:gd name="connsiteY6" fmla="*/ 404560 h 675821"/>
                    <a:gd name="connsiteX7" fmla="*/ 112907 w 838017"/>
                    <a:gd name="connsiteY7" fmla="*/ 377164 h 675821"/>
                    <a:gd name="connsiteX8" fmla="*/ 269211 w 838017"/>
                    <a:gd name="connsiteY8" fmla="*/ 342814 h 675821"/>
                    <a:gd name="connsiteX9" fmla="*/ 382846 w 838017"/>
                    <a:gd name="connsiteY9" fmla="*/ 271062 h 675821"/>
                    <a:gd name="connsiteX10" fmla="*/ 503642 w 838017"/>
                    <a:gd name="connsiteY10" fmla="*/ 130311 h 675821"/>
                    <a:gd name="connsiteX11" fmla="*/ 569841 w 838017"/>
                    <a:gd name="connsiteY11" fmla="*/ 53175 h 675821"/>
                    <a:gd name="connsiteX12" fmla="*/ 784843 w 838017"/>
                    <a:gd name="connsiteY12" fmla="*/ 36770 h 675821"/>
                    <a:gd name="connsiteX13" fmla="*/ 801247 w 838017"/>
                    <a:gd name="connsiteY13" fmla="*/ 251772 h 675821"/>
                    <a:gd name="connsiteX14" fmla="*/ 681089 w 838017"/>
                    <a:gd name="connsiteY14" fmla="*/ 391780 h 675821"/>
                    <a:gd name="connsiteX15" fmla="*/ 673163 w 838017"/>
                    <a:gd name="connsiteY15" fmla="*/ 404611 h 675821"/>
                    <a:gd name="connsiteX16" fmla="*/ 617412 w 838017"/>
                    <a:gd name="connsiteY16" fmla="*/ 465976 h 675821"/>
                    <a:gd name="connsiteX17" fmla="*/ 602855 w 838017"/>
                    <a:gd name="connsiteY17" fmla="*/ 482938 h 675821"/>
                    <a:gd name="connsiteX18" fmla="*/ 509362 w 838017"/>
                    <a:gd name="connsiteY18" fmla="*/ 584907 h 675821"/>
                    <a:gd name="connsiteX19" fmla="*/ 503806 w 838017"/>
                    <a:gd name="connsiteY19" fmla="*/ 589185 h 675821"/>
                    <a:gd name="connsiteX20" fmla="*/ 488983 w 838017"/>
                    <a:gd name="connsiteY20" fmla="*/ 600075 h 675821"/>
                    <a:gd name="connsiteX21" fmla="*/ 484229 w 838017"/>
                    <a:gd name="connsiteY21" fmla="*/ 603564 h 675821"/>
                    <a:gd name="connsiteX22" fmla="*/ 353095 w 838017"/>
                    <a:gd name="connsiteY22" fmla="*/ 668557 h 675821"/>
                    <a:gd name="connsiteX23" fmla="*/ 274455 w 838017"/>
                    <a:gd name="connsiteY23" fmla="*/ 648193 h 675821"/>
                    <a:gd name="connsiteX24" fmla="*/ 271614 w 838017"/>
                    <a:gd name="connsiteY24" fmla="*/ 636113 h 675821"/>
                    <a:gd name="connsiteX25" fmla="*/ 211767 w 838017"/>
                    <a:gd name="connsiteY25" fmla="*/ 663394 h 675821"/>
                    <a:gd name="connsiteX26" fmla="*/ 122366 w 838017"/>
                    <a:gd name="connsiteY26" fmla="*/ 640886 h 675821"/>
                    <a:gd name="connsiteX27" fmla="*/ 122875 w 838017"/>
                    <a:gd name="connsiteY27" fmla="*/ 601528 h 675821"/>
                    <a:gd name="connsiteX28" fmla="*/ 83777 w 838017"/>
                    <a:gd name="connsiteY28" fmla="*/ 610120 h 675821"/>
                    <a:gd name="connsiteX29" fmla="*/ 1088 w 838017"/>
                    <a:gd name="connsiteY29" fmla="*/ 569355 h 675821"/>
                    <a:gd name="connsiteX30" fmla="*/ 1806 w 838017"/>
                    <a:gd name="connsiteY30" fmla="*/ 546257 h 675821"/>
                    <a:gd name="connsiteX0" fmla="*/ 1806 w 838017"/>
                    <a:gd name="connsiteY0" fmla="*/ 546257 h 675821"/>
                    <a:gd name="connsiteX1" fmla="*/ 12952 w 838017"/>
                    <a:gd name="connsiteY1" fmla="*/ 525074 h 675821"/>
                    <a:gd name="connsiteX2" fmla="*/ 59067 w 838017"/>
                    <a:gd name="connsiteY2" fmla="*/ 497678 h 675821"/>
                    <a:gd name="connsiteX3" fmla="*/ 100244 w 838017"/>
                    <a:gd name="connsiteY3" fmla="*/ 488628 h 675821"/>
                    <a:gd name="connsiteX4" fmla="*/ 54928 w 838017"/>
                    <a:gd name="connsiteY4" fmla="*/ 448841 h 675821"/>
                    <a:gd name="connsiteX5" fmla="*/ 55646 w 838017"/>
                    <a:gd name="connsiteY5" fmla="*/ 425743 h 675821"/>
                    <a:gd name="connsiteX6" fmla="*/ 66792 w 838017"/>
                    <a:gd name="connsiteY6" fmla="*/ 404560 h 675821"/>
                    <a:gd name="connsiteX7" fmla="*/ 112907 w 838017"/>
                    <a:gd name="connsiteY7" fmla="*/ 377164 h 675821"/>
                    <a:gd name="connsiteX8" fmla="*/ 269211 w 838017"/>
                    <a:gd name="connsiteY8" fmla="*/ 342814 h 675821"/>
                    <a:gd name="connsiteX9" fmla="*/ 382846 w 838017"/>
                    <a:gd name="connsiteY9" fmla="*/ 271062 h 675821"/>
                    <a:gd name="connsiteX10" fmla="*/ 503642 w 838017"/>
                    <a:gd name="connsiteY10" fmla="*/ 130311 h 675821"/>
                    <a:gd name="connsiteX11" fmla="*/ 569841 w 838017"/>
                    <a:gd name="connsiteY11" fmla="*/ 53175 h 675821"/>
                    <a:gd name="connsiteX12" fmla="*/ 784843 w 838017"/>
                    <a:gd name="connsiteY12" fmla="*/ 36770 h 675821"/>
                    <a:gd name="connsiteX13" fmla="*/ 801247 w 838017"/>
                    <a:gd name="connsiteY13" fmla="*/ 251772 h 675821"/>
                    <a:gd name="connsiteX14" fmla="*/ 681089 w 838017"/>
                    <a:gd name="connsiteY14" fmla="*/ 391780 h 675821"/>
                    <a:gd name="connsiteX15" fmla="*/ 617412 w 838017"/>
                    <a:gd name="connsiteY15" fmla="*/ 465976 h 675821"/>
                    <a:gd name="connsiteX16" fmla="*/ 602855 w 838017"/>
                    <a:gd name="connsiteY16" fmla="*/ 482938 h 675821"/>
                    <a:gd name="connsiteX17" fmla="*/ 509362 w 838017"/>
                    <a:gd name="connsiteY17" fmla="*/ 584907 h 675821"/>
                    <a:gd name="connsiteX18" fmla="*/ 503806 w 838017"/>
                    <a:gd name="connsiteY18" fmla="*/ 589185 h 675821"/>
                    <a:gd name="connsiteX19" fmla="*/ 488983 w 838017"/>
                    <a:gd name="connsiteY19" fmla="*/ 600075 h 675821"/>
                    <a:gd name="connsiteX20" fmla="*/ 484229 w 838017"/>
                    <a:gd name="connsiteY20" fmla="*/ 603564 h 675821"/>
                    <a:gd name="connsiteX21" fmla="*/ 353095 w 838017"/>
                    <a:gd name="connsiteY21" fmla="*/ 668557 h 675821"/>
                    <a:gd name="connsiteX22" fmla="*/ 274455 w 838017"/>
                    <a:gd name="connsiteY22" fmla="*/ 648193 h 675821"/>
                    <a:gd name="connsiteX23" fmla="*/ 271614 w 838017"/>
                    <a:gd name="connsiteY23" fmla="*/ 636113 h 675821"/>
                    <a:gd name="connsiteX24" fmla="*/ 211767 w 838017"/>
                    <a:gd name="connsiteY24" fmla="*/ 663394 h 675821"/>
                    <a:gd name="connsiteX25" fmla="*/ 122366 w 838017"/>
                    <a:gd name="connsiteY25" fmla="*/ 640886 h 675821"/>
                    <a:gd name="connsiteX26" fmla="*/ 122875 w 838017"/>
                    <a:gd name="connsiteY26" fmla="*/ 601528 h 675821"/>
                    <a:gd name="connsiteX27" fmla="*/ 83777 w 838017"/>
                    <a:gd name="connsiteY27" fmla="*/ 610120 h 675821"/>
                    <a:gd name="connsiteX28" fmla="*/ 1088 w 838017"/>
                    <a:gd name="connsiteY28" fmla="*/ 569355 h 675821"/>
                    <a:gd name="connsiteX29" fmla="*/ 1806 w 838017"/>
                    <a:gd name="connsiteY29" fmla="*/ 546257 h 675821"/>
                    <a:gd name="connsiteX0" fmla="*/ 1806 w 838017"/>
                    <a:gd name="connsiteY0" fmla="*/ 546257 h 675821"/>
                    <a:gd name="connsiteX1" fmla="*/ 12952 w 838017"/>
                    <a:gd name="connsiteY1" fmla="*/ 525074 h 675821"/>
                    <a:gd name="connsiteX2" fmla="*/ 59067 w 838017"/>
                    <a:gd name="connsiteY2" fmla="*/ 497678 h 675821"/>
                    <a:gd name="connsiteX3" fmla="*/ 100244 w 838017"/>
                    <a:gd name="connsiteY3" fmla="*/ 488628 h 675821"/>
                    <a:gd name="connsiteX4" fmla="*/ 54928 w 838017"/>
                    <a:gd name="connsiteY4" fmla="*/ 448841 h 675821"/>
                    <a:gd name="connsiteX5" fmla="*/ 55646 w 838017"/>
                    <a:gd name="connsiteY5" fmla="*/ 425743 h 675821"/>
                    <a:gd name="connsiteX6" fmla="*/ 66792 w 838017"/>
                    <a:gd name="connsiteY6" fmla="*/ 404560 h 675821"/>
                    <a:gd name="connsiteX7" fmla="*/ 112907 w 838017"/>
                    <a:gd name="connsiteY7" fmla="*/ 377164 h 675821"/>
                    <a:gd name="connsiteX8" fmla="*/ 269211 w 838017"/>
                    <a:gd name="connsiteY8" fmla="*/ 342814 h 675821"/>
                    <a:gd name="connsiteX9" fmla="*/ 382846 w 838017"/>
                    <a:gd name="connsiteY9" fmla="*/ 271062 h 675821"/>
                    <a:gd name="connsiteX10" fmla="*/ 503642 w 838017"/>
                    <a:gd name="connsiteY10" fmla="*/ 130311 h 675821"/>
                    <a:gd name="connsiteX11" fmla="*/ 569841 w 838017"/>
                    <a:gd name="connsiteY11" fmla="*/ 53175 h 675821"/>
                    <a:gd name="connsiteX12" fmla="*/ 784843 w 838017"/>
                    <a:gd name="connsiteY12" fmla="*/ 36770 h 675821"/>
                    <a:gd name="connsiteX13" fmla="*/ 801247 w 838017"/>
                    <a:gd name="connsiteY13" fmla="*/ 251772 h 675821"/>
                    <a:gd name="connsiteX14" fmla="*/ 681089 w 838017"/>
                    <a:gd name="connsiteY14" fmla="*/ 391780 h 675821"/>
                    <a:gd name="connsiteX15" fmla="*/ 617412 w 838017"/>
                    <a:gd name="connsiteY15" fmla="*/ 465976 h 675821"/>
                    <a:gd name="connsiteX16" fmla="*/ 509362 w 838017"/>
                    <a:gd name="connsiteY16" fmla="*/ 584907 h 675821"/>
                    <a:gd name="connsiteX17" fmla="*/ 503806 w 838017"/>
                    <a:gd name="connsiteY17" fmla="*/ 589185 h 675821"/>
                    <a:gd name="connsiteX18" fmla="*/ 488983 w 838017"/>
                    <a:gd name="connsiteY18" fmla="*/ 600075 h 675821"/>
                    <a:gd name="connsiteX19" fmla="*/ 484229 w 838017"/>
                    <a:gd name="connsiteY19" fmla="*/ 603564 h 675821"/>
                    <a:gd name="connsiteX20" fmla="*/ 353095 w 838017"/>
                    <a:gd name="connsiteY20" fmla="*/ 668557 h 675821"/>
                    <a:gd name="connsiteX21" fmla="*/ 274455 w 838017"/>
                    <a:gd name="connsiteY21" fmla="*/ 648193 h 675821"/>
                    <a:gd name="connsiteX22" fmla="*/ 271614 w 838017"/>
                    <a:gd name="connsiteY22" fmla="*/ 636113 h 675821"/>
                    <a:gd name="connsiteX23" fmla="*/ 211767 w 838017"/>
                    <a:gd name="connsiteY23" fmla="*/ 663394 h 675821"/>
                    <a:gd name="connsiteX24" fmla="*/ 122366 w 838017"/>
                    <a:gd name="connsiteY24" fmla="*/ 640886 h 675821"/>
                    <a:gd name="connsiteX25" fmla="*/ 122875 w 838017"/>
                    <a:gd name="connsiteY25" fmla="*/ 601528 h 675821"/>
                    <a:gd name="connsiteX26" fmla="*/ 83777 w 838017"/>
                    <a:gd name="connsiteY26" fmla="*/ 610120 h 675821"/>
                    <a:gd name="connsiteX27" fmla="*/ 1088 w 838017"/>
                    <a:gd name="connsiteY27" fmla="*/ 569355 h 675821"/>
                    <a:gd name="connsiteX28" fmla="*/ 1806 w 838017"/>
                    <a:gd name="connsiteY28" fmla="*/ 546257 h 675821"/>
                    <a:gd name="connsiteX0" fmla="*/ 1806 w 807142"/>
                    <a:gd name="connsiteY0" fmla="*/ 533210 h 662774"/>
                    <a:gd name="connsiteX1" fmla="*/ 12952 w 807142"/>
                    <a:gd name="connsiteY1" fmla="*/ 512027 h 662774"/>
                    <a:gd name="connsiteX2" fmla="*/ 59067 w 807142"/>
                    <a:gd name="connsiteY2" fmla="*/ 484631 h 662774"/>
                    <a:gd name="connsiteX3" fmla="*/ 100244 w 807142"/>
                    <a:gd name="connsiteY3" fmla="*/ 475581 h 662774"/>
                    <a:gd name="connsiteX4" fmla="*/ 54928 w 807142"/>
                    <a:gd name="connsiteY4" fmla="*/ 435794 h 662774"/>
                    <a:gd name="connsiteX5" fmla="*/ 55646 w 807142"/>
                    <a:gd name="connsiteY5" fmla="*/ 412696 h 662774"/>
                    <a:gd name="connsiteX6" fmla="*/ 66792 w 807142"/>
                    <a:gd name="connsiteY6" fmla="*/ 391513 h 662774"/>
                    <a:gd name="connsiteX7" fmla="*/ 112907 w 807142"/>
                    <a:gd name="connsiteY7" fmla="*/ 364117 h 662774"/>
                    <a:gd name="connsiteX8" fmla="*/ 269211 w 807142"/>
                    <a:gd name="connsiteY8" fmla="*/ 329767 h 662774"/>
                    <a:gd name="connsiteX9" fmla="*/ 382846 w 807142"/>
                    <a:gd name="connsiteY9" fmla="*/ 258015 h 662774"/>
                    <a:gd name="connsiteX10" fmla="*/ 503642 w 807142"/>
                    <a:gd name="connsiteY10" fmla="*/ 117264 h 662774"/>
                    <a:gd name="connsiteX11" fmla="*/ 569841 w 807142"/>
                    <a:gd name="connsiteY11" fmla="*/ 40128 h 662774"/>
                    <a:gd name="connsiteX12" fmla="*/ 784843 w 807142"/>
                    <a:gd name="connsiteY12" fmla="*/ 23723 h 662774"/>
                    <a:gd name="connsiteX13" fmla="*/ 763211 w 807142"/>
                    <a:gd name="connsiteY13" fmla="*/ 165718 h 662774"/>
                    <a:gd name="connsiteX14" fmla="*/ 681089 w 807142"/>
                    <a:gd name="connsiteY14" fmla="*/ 378733 h 662774"/>
                    <a:gd name="connsiteX15" fmla="*/ 617412 w 807142"/>
                    <a:gd name="connsiteY15" fmla="*/ 452929 h 662774"/>
                    <a:gd name="connsiteX16" fmla="*/ 509362 w 807142"/>
                    <a:gd name="connsiteY16" fmla="*/ 571860 h 662774"/>
                    <a:gd name="connsiteX17" fmla="*/ 503806 w 807142"/>
                    <a:gd name="connsiteY17" fmla="*/ 576138 h 662774"/>
                    <a:gd name="connsiteX18" fmla="*/ 488983 w 807142"/>
                    <a:gd name="connsiteY18" fmla="*/ 587028 h 662774"/>
                    <a:gd name="connsiteX19" fmla="*/ 484229 w 807142"/>
                    <a:gd name="connsiteY19" fmla="*/ 590517 h 662774"/>
                    <a:gd name="connsiteX20" fmla="*/ 353095 w 807142"/>
                    <a:gd name="connsiteY20" fmla="*/ 655510 h 662774"/>
                    <a:gd name="connsiteX21" fmla="*/ 274455 w 807142"/>
                    <a:gd name="connsiteY21" fmla="*/ 635146 h 662774"/>
                    <a:gd name="connsiteX22" fmla="*/ 271614 w 807142"/>
                    <a:gd name="connsiteY22" fmla="*/ 623066 h 662774"/>
                    <a:gd name="connsiteX23" fmla="*/ 211767 w 807142"/>
                    <a:gd name="connsiteY23" fmla="*/ 650347 h 662774"/>
                    <a:gd name="connsiteX24" fmla="*/ 122366 w 807142"/>
                    <a:gd name="connsiteY24" fmla="*/ 627839 h 662774"/>
                    <a:gd name="connsiteX25" fmla="*/ 122875 w 807142"/>
                    <a:gd name="connsiteY25" fmla="*/ 588481 h 662774"/>
                    <a:gd name="connsiteX26" fmla="*/ 83777 w 807142"/>
                    <a:gd name="connsiteY26" fmla="*/ 597073 h 662774"/>
                    <a:gd name="connsiteX27" fmla="*/ 1088 w 807142"/>
                    <a:gd name="connsiteY27" fmla="*/ 556308 h 662774"/>
                    <a:gd name="connsiteX28" fmla="*/ 1806 w 807142"/>
                    <a:gd name="connsiteY28" fmla="*/ 533210 h 6627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807142" h="662774">
                      <a:moveTo>
                        <a:pt x="1806" y="533210"/>
                      </a:moveTo>
                      <a:cubicBezTo>
                        <a:pt x="3887" y="525701"/>
                        <a:pt x="7706" y="518512"/>
                        <a:pt x="12952" y="512027"/>
                      </a:cubicBezTo>
                      <a:cubicBezTo>
                        <a:pt x="23444" y="499056"/>
                        <a:pt x="39645" y="488899"/>
                        <a:pt x="59067" y="484631"/>
                      </a:cubicBezTo>
                      <a:lnTo>
                        <a:pt x="100244" y="475581"/>
                      </a:lnTo>
                      <a:cubicBezTo>
                        <a:pt x="77229" y="471323"/>
                        <a:pt x="59450" y="456368"/>
                        <a:pt x="54928" y="435794"/>
                      </a:cubicBezTo>
                      <a:cubicBezTo>
                        <a:pt x="53222" y="428032"/>
                        <a:pt x="53565" y="420204"/>
                        <a:pt x="55646" y="412696"/>
                      </a:cubicBezTo>
                      <a:cubicBezTo>
                        <a:pt x="57727" y="405188"/>
                        <a:pt x="61546" y="397998"/>
                        <a:pt x="66792" y="391513"/>
                      </a:cubicBezTo>
                      <a:cubicBezTo>
                        <a:pt x="77284" y="378542"/>
                        <a:pt x="93485" y="368385"/>
                        <a:pt x="112907" y="364117"/>
                      </a:cubicBezTo>
                      <a:lnTo>
                        <a:pt x="269211" y="329767"/>
                      </a:lnTo>
                      <a:lnTo>
                        <a:pt x="382846" y="258015"/>
                      </a:lnTo>
                      <a:lnTo>
                        <a:pt x="503642" y="117264"/>
                      </a:lnTo>
                      <a:lnTo>
                        <a:pt x="569841" y="40128"/>
                      </a:lnTo>
                      <a:cubicBezTo>
                        <a:pt x="624682" y="-23773"/>
                        <a:pt x="752615" y="2791"/>
                        <a:pt x="784843" y="23723"/>
                      </a:cubicBezTo>
                      <a:cubicBezTo>
                        <a:pt x="817071" y="44655"/>
                        <a:pt x="818052" y="101817"/>
                        <a:pt x="763211" y="165718"/>
                      </a:cubicBezTo>
                      <a:lnTo>
                        <a:pt x="681089" y="378733"/>
                      </a:lnTo>
                      <a:lnTo>
                        <a:pt x="617412" y="452929"/>
                      </a:lnTo>
                      <a:lnTo>
                        <a:pt x="509362" y="571860"/>
                      </a:lnTo>
                      <a:lnTo>
                        <a:pt x="503806" y="576138"/>
                      </a:lnTo>
                      <a:lnTo>
                        <a:pt x="488983" y="587028"/>
                      </a:lnTo>
                      <a:cubicBezTo>
                        <a:pt x="487735" y="588688"/>
                        <a:pt x="486011" y="589635"/>
                        <a:pt x="484229" y="590517"/>
                      </a:cubicBezTo>
                      <a:lnTo>
                        <a:pt x="353095" y="655510"/>
                      </a:lnTo>
                      <a:cubicBezTo>
                        <a:pt x="322704" y="670573"/>
                        <a:pt x="287495" y="661456"/>
                        <a:pt x="274455" y="635146"/>
                      </a:cubicBezTo>
                      <a:lnTo>
                        <a:pt x="271614" y="623066"/>
                      </a:lnTo>
                      <a:lnTo>
                        <a:pt x="211767" y="650347"/>
                      </a:lnTo>
                      <a:cubicBezTo>
                        <a:pt x="175579" y="666844"/>
                        <a:pt x="135552" y="656767"/>
                        <a:pt x="122366" y="627839"/>
                      </a:cubicBezTo>
                      <a:cubicBezTo>
                        <a:pt x="116659" y="615321"/>
                        <a:pt x="116914" y="601324"/>
                        <a:pt x="122875" y="588481"/>
                      </a:cubicBezTo>
                      <a:lnTo>
                        <a:pt x="83777" y="597073"/>
                      </a:lnTo>
                      <a:cubicBezTo>
                        <a:pt x="44933" y="605609"/>
                        <a:pt x="7912" y="587358"/>
                        <a:pt x="1088" y="556308"/>
                      </a:cubicBezTo>
                      <a:cubicBezTo>
                        <a:pt x="-618" y="548546"/>
                        <a:pt x="-275" y="540718"/>
                        <a:pt x="1806" y="533210"/>
                      </a:cubicBezTo>
                      <a:close/>
                    </a:path>
                  </a:pathLst>
                </a:cu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61" name="台形 560"/>
                <p:cNvSpPr/>
                <p:nvPr/>
              </p:nvSpPr>
              <p:spPr>
                <a:xfrm rot="18630013">
                  <a:off x="5323743" y="3331508"/>
                  <a:ext cx="164441" cy="82927"/>
                </a:xfrm>
                <a:prstGeom prst="trapezoid">
                  <a:avLst>
                    <a:gd name="adj" fmla="val 13602"/>
                  </a:avLst>
                </a:prstGeom>
                <a:solidFill>
                  <a:srgbClr val="7030A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62" name="片側の 2 つの角を丸めた四角形 187"/>
                <p:cNvSpPr/>
                <p:nvPr/>
              </p:nvSpPr>
              <p:spPr>
                <a:xfrm rot="7813992">
                  <a:off x="5271993" y="3426164"/>
                  <a:ext cx="518234" cy="550578"/>
                </a:xfrm>
                <a:custGeom>
                  <a:avLst/>
                  <a:gdLst>
                    <a:gd name="connsiteX0" fmla="*/ 0 w 1063104"/>
                    <a:gd name="connsiteY0" fmla="*/ 1052410 h 1052410"/>
                    <a:gd name="connsiteX1" fmla="*/ 0 w 1063104"/>
                    <a:gd name="connsiteY1" fmla="*/ 176226 h 1052410"/>
                    <a:gd name="connsiteX2" fmla="*/ 150808 w 1063104"/>
                    <a:gd name="connsiteY2" fmla="*/ 11014 h 1052410"/>
                    <a:gd name="connsiteX3" fmla="*/ 246169 w 1063104"/>
                    <a:gd name="connsiteY3" fmla="*/ 1035 h 1052410"/>
                    <a:gd name="connsiteX4" fmla="*/ 1063104 w 1063104"/>
                    <a:gd name="connsiteY4" fmla="*/ 71514 h 1052410"/>
                    <a:gd name="connsiteX5" fmla="*/ 1046550 w 1063104"/>
                    <a:gd name="connsiteY5" fmla="*/ 232365 h 1052410"/>
                    <a:gd name="connsiteX6" fmla="*/ 1034270 w 1063104"/>
                    <a:gd name="connsiteY6" fmla="*/ 405740 h 1052410"/>
                    <a:gd name="connsiteX7" fmla="*/ 337710 w 1063104"/>
                    <a:gd name="connsiteY7" fmla="*/ 345647 h 1052410"/>
                    <a:gd name="connsiteX8" fmla="*/ 337709 w 1063104"/>
                    <a:gd name="connsiteY8" fmla="*/ 1052410 h 1052410"/>
                    <a:gd name="connsiteX9" fmla="*/ 0 w 1063104"/>
                    <a:gd name="connsiteY9" fmla="*/ 1052410 h 1052410"/>
                    <a:gd name="connsiteX0" fmla="*/ 1046550 w 1137990"/>
                    <a:gd name="connsiteY0" fmla="*/ 232365 h 1052410"/>
                    <a:gd name="connsiteX1" fmla="*/ 1034270 w 1137990"/>
                    <a:gd name="connsiteY1" fmla="*/ 405740 h 1052410"/>
                    <a:gd name="connsiteX2" fmla="*/ 337710 w 1137990"/>
                    <a:gd name="connsiteY2" fmla="*/ 345647 h 1052410"/>
                    <a:gd name="connsiteX3" fmla="*/ 337709 w 1137990"/>
                    <a:gd name="connsiteY3" fmla="*/ 1052410 h 1052410"/>
                    <a:gd name="connsiteX4" fmla="*/ 0 w 1137990"/>
                    <a:gd name="connsiteY4" fmla="*/ 1052410 h 1052410"/>
                    <a:gd name="connsiteX5" fmla="*/ 0 w 1137990"/>
                    <a:gd name="connsiteY5" fmla="*/ 176226 h 1052410"/>
                    <a:gd name="connsiteX6" fmla="*/ 150808 w 1137990"/>
                    <a:gd name="connsiteY6" fmla="*/ 11014 h 1052410"/>
                    <a:gd name="connsiteX7" fmla="*/ 246169 w 1137990"/>
                    <a:gd name="connsiteY7" fmla="*/ 1035 h 1052410"/>
                    <a:gd name="connsiteX8" fmla="*/ 1063104 w 1137990"/>
                    <a:gd name="connsiteY8" fmla="*/ 71514 h 1052410"/>
                    <a:gd name="connsiteX9" fmla="*/ 1137990 w 1137990"/>
                    <a:gd name="connsiteY9" fmla="*/ 323805 h 1052410"/>
                    <a:gd name="connsiteX0" fmla="*/ 1046550 w 1063104"/>
                    <a:gd name="connsiteY0" fmla="*/ 232365 h 1052410"/>
                    <a:gd name="connsiteX1" fmla="*/ 1034270 w 1063104"/>
                    <a:gd name="connsiteY1" fmla="*/ 405740 h 1052410"/>
                    <a:gd name="connsiteX2" fmla="*/ 337710 w 1063104"/>
                    <a:gd name="connsiteY2" fmla="*/ 345647 h 1052410"/>
                    <a:gd name="connsiteX3" fmla="*/ 337709 w 1063104"/>
                    <a:gd name="connsiteY3" fmla="*/ 1052410 h 1052410"/>
                    <a:gd name="connsiteX4" fmla="*/ 0 w 1063104"/>
                    <a:gd name="connsiteY4" fmla="*/ 1052410 h 1052410"/>
                    <a:gd name="connsiteX5" fmla="*/ 0 w 1063104"/>
                    <a:gd name="connsiteY5" fmla="*/ 176226 h 1052410"/>
                    <a:gd name="connsiteX6" fmla="*/ 150808 w 1063104"/>
                    <a:gd name="connsiteY6" fmla="*/ 11014 h 1052410"/>
                    <a:gd name="connsiteX7" fmla="*/ 246169 w 1063104"/>
                    <a:gd name="connsiteY7" fmla="*/ 1035 h 1052410"/>
                    <a:gd name="connsiteX8" fmla="*/ 1063104 w 1063104"/>
                    <a:gd name="connsiteY8" fmla="*/ 71514 h 1052410"/>
                    <a:gd name="connsiteX0" fmla="*/ 1034270 w 1063104"/>
                    <a:gd name="connsiteY0" fmla="*/ 405740 h 1052410"/>
                    <a:gd name="connsiteX1" fmla="*/ 337710 w 1063104"/>
                    <a:gd name="connsiteY1" fmla="*/ 345647 h 1052410"/>
                    <a:gd name="connsiteX2" fmla="*/ 337709 w 1063104"/>
                    <a:gd name="connsiteY2" fmla="*/ 1052410 h 1052410"/>
                    <a:gd name="connsiteX3" fmla="*/ 0 w 1063104"/>
                    <a:gd name="connsiteY3" fmla="*/ 1052410 h 1052410"/>
                    <a:gd name="connsiteX4" fmla="*/ 0 w 1063104"/>
                    <a:gd name="connsiteY4" fmla="*/ 176226 h 1052410"/>
                    <a:gd name="connsiteX5" fmla="*/ 150808 w 1063104"/>
                    <a:gd name="connsiteY5" fmla="*/ 11014 h 1052410"/>
                    <a:gd name="connsiteX6" fmla="*/ 246169 w 1063104"/>
                    <a:gd name="connsiteY6" fmla="*/ 1035 h 1052410"/>
                    <a:gd name="connsiteX7" fmla="*/ 1063104 w 1063104"/>
                    <a:gd name="connsiteY7" fmla="*/ 71514 h 1052410"/>
                    <a:gd name="connsiteX0" fmla="*/ 1034270 w 1034270"/>
                    <a:gd name="connsiteY0" fmla="*/ 405740 h 1052410"/>
                    <a:gd name="connsiteX1" fmla="*/ 337710 w 1034270"/>
                    <a:gd name="connsiteY1" fmla="*/ 345647 h 1052410"/>
                    <a:gd name="connsiteX2" fmla="*/ 337709 w 1034270"/>
                    <a:gd name="connsiteY2" fmla="*/ 1052410 h 1052410"/>
                    <a:gd name="connsiteX3" fmla="*/ 0 w 1034270"/>
                    <a:gd name="connsiteY3" fmla="*/ 1052410 h 1052410"/>
                    <a:gd name="connsiteX4" fmla="*/ 0 w 1034270"/>
                    <a:gd name="connsiteY4" fmla="*/ 176226 h 1052410"/>
                    <a:gd name="connsiteX5" fmla="*/ 150808 w 1034270"/>
                    <a:gd name="connsiteY5" fmla="*/ 11014 h 1052410"/>
                    <a:gd name="connsiteX6" fmla="*/ 246169 w 1034270"/>
                    <a:gd name="connsiteY6" fmla="*/ 1035 h 1052410"/>
                    <a:gd name="connsiteX7" fmla="*/ 1023728 w 1034270"/>
                    <a:gd name="connsiteY7" fmla="*/ 68231 h 1052410"/>
                    <a:gd name="connsiteX0" fmla="*/ 887504 w 1023728"/>
                    <a:gd name="connsiteY0" fmla="*/ 393501 h 1052410"/>
                    <a:gd name="connsiteX1" fmla="*/ 337710 w 1023728"/>
                    <a:gd name="connsiteY1" fmla="*/ 345647 h 1052410"/>
                    <a:gd name="connsiteX2" fmla="*/ 337709 w 1023728"/>
                    <a:gd name="connsiteY2" fmla="*/ 1052410 h 1052410"/>
                    <a:gd name="connsiteX3" fmla="*/ 0 w 1023728"/>
                    <a:gd name="connsiteY3" fmla="*/ 1052410 h 1052410"/>
                    <a:gd name="connsiteX4" fmla="*/ 0 w 1023728"/>
                    <a:gd name="connsiteY4" fmla="*/ 176226 h 1052410"/>
                    <a:gd name="connsiteX5" fmla="*/ 150808 w 1023728"/>
                    <a:gd name="connsiteY5" fmla="*/ 11014 h 1052410"/>
                    <a:gd name="connsiteX6" fmla="*/ 246169 w 1023728"/>
                    <a:gd name="connsiteY6" fmla="*/ 1035 h 1052410"/>
                    <a:gd name="connsiteX7" fmla="*/ 1023728 w 1023728"/>
                    <a:gd name="connsiteY7" fmla="*/ 68231 h 1052410"/>
                    <a:gd name="connsiteX0" fmla="*/ 887504 w 990585"/>
                    <a:gd name="connsiteY0" fmla="*/ 393501 h 1052410"/>
                    <a:gd name="connsiteX1" fmla="*/ 337710 w 990585"/>
                    <a:gd name="connsiteY1" fmla="*/ 345647 h 1052410"/>
                    <a:gd name="connsiteX2" fmla="*/ 337709 w 990585"/>
                    <a:gd name="connsiteY2" fmla="*/ 1052410 h 1052410"/>
                    <a:gd name="connsiteX3" fmla="*/ 0 w 990585"/>
                    <a:gd name="connsiteY3" fmla="*/ 1052410 h 1052410"/>
                    <a:gd name="connsiteX4" fmla="*/ 0 w 990585"/>
                    <a:gd name="connsiteY4" fmla="*/ 176226 h 1052410"/>
                    <a:gd name="connsiteX5" fmla="*/ 150808 w 990585"/>
                    <a:gd name="connsiteY5" fmla="*/ 11014 h 1052410"/>
                    <a:gd name="connsiteX6" fmla="*/ 246169 w 990585"/>
                    <a:gd name="connsiteY6" fmla="*/ 1035 h 1052410"/>
                    <a:gd name="connsiteX7" fmla="*/ 990586 w 990585"/>
                    <a:gd name="connsiteY7" fmla="*/ 62885 h 10524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990585" h="1052410">
                      <a:moveTo>
                        <a:pt x="887504" y="393501"/>
                      </a:moveTo>
                      <a:lnTo>
                        <a:pt x="337710" y="345647"/>
                      </a:lnTo>
                      <a:cubicBezTo>
                        <a:pt x="337710" y="581235"/>
                        <a:pt x="337709" y="816823"/>
                        <a:pt x="337709" y="1052410"/>
                      </a:cubicBezTo>
                      <a:lnTo>
                        <a:pt x="0" y="1052410"/>
                      </a:lnTo>
                      <a:lnTo>
                        <a:pt x="0" y="176226"/>
                      </a:lnTo>
                      <a:cubicBezTo>
                        <a:pt x="0" y="89165"/>
                        <a:pt x="65888" y="17493"/>
                        <a:pt x="150808" y="11014"/>
                      </a:cubicBezTo>
                      <a:cubicBezTo>
                        <a:pt x="179832" y="1336"/>
                        <a:pt x="212353" y="-1882"/>
                        <a:pt x="246169" y="1035"/>
                      </a:cubicBezTo>
                      <a:lnTo>
                        <a:pt x="990586" y="62885"/>
                      </a:lnTo>
                    </a:path>
                  </a:pathLst>
                </a:custGeom>
                <a:solidFill>
                  <a:srgbClr val="7030A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556" name="グループ化 555"/>
              <p:cNvGrpSpPr/>
              <p:nvPr/>
            </p:nvGrpSpPr>
            <p:grpSpPr>
              <a:xfrm flipH="1">
                <a:off x="5969636" y="5509304"/>
                <a:ext cx="664651" cy="779056"/>
                <a:chOff x="5130621" y="3211895"/>
                <a:chExt cx="664651" cy="779056"/>
              </a:xfrm>
            </p:grpSpPr>
            <p:sp>
              <p:nvSpPr>
                <p:cNvPr id="557" name="角丸四角形 4"/>
                <p:cNvSpPr/>
                <p:nvPr/>
              </p:nvSpPr>
              <p:spPr>
                <a:xfrm rot="8735253" flipH="1">
                  <a:off x="5130621" y="3211895"/>
                  <a:ext cx="321292" cy="286027"/>
                </a:xfrm>
                <a:custGeom>
                  <a:avLst/>
                  <a:gdLst>
                    <a:gd name="connsiteX0" fmla="*/ 1806 w 838017"/>
                    <a:gd name="connsiteY0" fmla="*/ 546257 h 675821"/>
                    <a:gd name="connsiteX1" fmla="*/ 12952 w 838017"/>
                    <a:gd name="connsiteY1" fmla="*/ 525074 h 675821"/>
                    <a:gd name="connsiteX2" fmla="*/ 59067 w 838017"/>
                    <a:gd name="connsiteY2" fmla="*/ 497678 h 675821"/>
                    <a:gd name="connsiteX3" fmla="*/ 100244 w 838017"/>
                    <a:gd name="connsiteY3" fmla="*/ 488628 h 675821"/>
                    <a:gd name="connsiteX4" fmla="*/ 54928 w 838017"/>
                    <a:gd name="connsiteY4" fmla="*/ 448841 h 675821"/>
                    <a:gd name="connsiteX5" fmla="*/ 55646 w 838017"/>
                    <a:gd name="connsiteY5" fmla="*/ 425743 h 675821"/>
                    <a:gd name="connsiteX6" fmla="*/ 66792 w 838017"/>
                    <a:gd name="connsiteY6" fmla="*/ 404560 h 675821"/>
                    <a:gd name="connsiteX7" fmla="*/ 112907 w 838017"/>
                    <a:gd name="connsiteY7" fmla="*/ 377164 h 675821"/>
                    <a:gd name="connsiteX8" fmla="*/ 269211 w 838017"/>
                    <a:gd name="connsiteY8" fmla="*/ 342814 h 675821"/>
                    <a:gd name="connsiteX9" fmla="*/ 382846 w 838017"/>
                    <a:gd name="connsiteY9" fmla="*/ 271062 h 675821"/>
                    <a:gd name="connsiteX10" fmla="*/ 390224 w 838017"/>
                    <a:gd name="connsiteY10" fmla="*/ 262465 h 675821"/>
                    <a:gd name="connsiteX11" fmla="*/ 282312 w 838017"/>
                    <a:gd name="connsiteY11" fmla="*/ 262465 h 675821"/>
                    <a:gd name="connsiteX12" fmla="*/ 282312 w 838017"/>
                    <a:gd name="connsiteY12" fmla="*/ 130311 h 675821"/>
                    <a:gd name="connsiteX13" fmla="*/ 503642 w 838017"/>
                    <a:gd name="connsiteY13" fmla="*/ 130311 h 675821"/>
                    <a:gd name="connsiteX14" fmla="*/ 569841 w 838017"/>
                    <a:gd name="connsiteY14" fmla="*/ 53175 h 675821"/>
                    <a:gd name="connsiteX15" fmla="*/ 784843 w 838017"/>
                    <a:gd name="connsiteY15" fmla="*/ 36770 h 675821"/>
                    <a:gd name="connsiteX16" fmla="*/ 801247 w 838017"/>
                    <a:gd name="connsiteY16" fmla="*/ 251772 h 675821"/>
                    <a:gd name="connsiteX17" fmla="*/ 681089 w 838017"/>
                    <a:gd name="connsiteY17" fmla="*/ 391780 h 675821"/>
                    <a:gd name="connsiteX18" fmla="*/ 673163 w 838017"/>
                    <a:gd name="connsiteY18" fmla="*/ 404611 h 675821"/>
                    <a:gd name="connsiteX19" fmla="*/ 617412 w 838017"/>
                    <a:gd name="connsiteY19" fmla="*/ 465976 h 675821"/>
                    <a:gd name="connsiteX20" fmla="*/ 602855 w 838017"/>
                    <a:gd name="connsiteY20" fmla="*/ 482938 h 675821"/>
                    <a:gd name="connsiteX21" fmla="*/ 602376 w 838017"/>
                    <a:gd name="connsiteY21" fmla="*/ 482526 h 675821"/>
                    <a:gd name="connsiteX22" fmla="*/ 509362 w 838017"/>
                    <a:gd name="connsiteY22" fmla="*/ 584907 h 675821"/>
                    <a:gd name="connsiteX23" fmla="*/ 503806 w 838017"/>
                    <a:gd name="connsiteY23" fmla="*/ 589185 h 675821"/>
                    <a:gd name="connsiteX24" fmla="*/ 503527 w 838017"/>
                    <a:gd name="connsiteY24" fmla="*/ 589400 h 675821"/>
                    <a:gd name="connsiteX25" fmla="*/ 488983 w 838017"/>
                    <a:gd name="connsiteY25" fmla="*/ 600075 h 675821"/>
                    <a:gd name="connsiteX26" fmla="*/ 484229 w 838017"/>
                    <a:gd name="connsiteY26" fmla="*/ 603564 h 675821"/>
                    <a:gd name="connsiteX27" fmla="*/ 353095 w 838017"/>
                    <a:gd name="connsiteY27" fmla="*/ 668557 h 675821"/>
                    <a:gd name="connsiteX28" fmla="*/ 274455 w 838017"/>
                    <a:gd name="connsiteY28" fmla="*/ 648193 h 675821"/>
                    <a:gd name="connsiteX29" fmla="*/ 271614 w 838017"/>
                    <a:gd name="connsiteY29" fmla="*/ 636113 h 675821"/>
                    <a:gd name="connsiteX30" fmla="*/ 211767 w 838017"/>
                    <a:gd name="connsiteY30" fmla="*/ 663394 h 675821"/>
                    <a:gd name="connsiteX31" fmla="*/ 122366 w 838017"/>
                    <a:gd name="connsiteY31" fmla="*/ 640886 h 675821"/>
                    <a:gd name="connsiteX32" fmla="*/ 122875 w 838017"/>
                    <a:gd name="connsiteY32" fmla="*/ 601528 h 675821"/>
                    <a:gd name="connsiteX33" fmla="*/ 83777 w 838017"/>
                    <a:gd name="connsiteY33" fmla="*/ 610120 h 675821"/>
                    <a:gd name="connsiteX34" fmla="*/ 1088 w 838017"/>
                    <a:gd name="connsiteY34" fmla="*/ 569355 h 675821"/>
                    <a:gd name="connsiteX35" fmla="*/ 1806 w 838017"/>
                    <a:gd name="connsiteY35" fmla="*/ 546257 h 675821"/>
                    <a:gd name="connsiteX0" fmla="*/ 1806 w 838017"/>
                    <a:gd name="connsiteY0" fmla="*/ 546257 h 675821"/>
                    <a:gd name="connsiteX1" fmla="*/ 12952 w 838017"/>
                    <a:gd name="connsiteY1" fmla="*/ 525074 h 675821"/>
                    <a:gd name="connsiteX2" fmla="*/ 59067 w 838017"/>
                    <a:gd name="connsiteY2" fmla="*/ 497678 h 675821"/>
                    <a:gd name="connsiteX3" fmla="*/ 100244 w 838017"/>
                    <a:gd name="connsiteY3" fmla="*/ 488628 h 675821"/>
                    <a:gd name="connsiteX4" fmla="*/ 54928 w 838017"/>
                    <a:gd name="connsiteY4" fmla="*/ 448841 h 675821"/>
                    <a:gd name="connsiteX5" fmla="*/ 55646 w 838017"/>
                    <a:gd name="connsiteY5" fmla="*/ 425743 h 675821"/>
                    <a:gd name="connsiteX6" fmla="*/ 66792 w 838017"/>
                    <a:gd name="connsiteY6" fmla="*/ 404560 h 675821"/>
                    <a:gd name="connsiteX7" fmla="*/ 112907 w 838017"/>
                    <a:gd name="connsiteY7" fmla="*/ 377164 h 675821"/>
                    <a:gd name="connsiteX8" fmla="*/ 269211 w 838017"/>
                    <a:gd name="connsiteY8" fmla="*/ 342814 h 675821"/>
                    <a:gd name="connsiteX9" fmla="*/ 382846 w 838017"/>
                    <a:gd name="connsiteY9" fmla="*/ 271062 h 675821"/>
                    <a:gd name="connsiteX10" fmla="*/ 390224 w 838017"/>
                    <a:gd name="connsiteY10" fmla="*/ 262465 h 675821"/>
                    <a:gd name="connsiteX11" fmla="*/ 282312 w 838017"/>
                    <a:gd name="connsiteY11" fmla="*/ 130311 h 675821"/>
                    <a:gd name="connsiteX12" fmla="*/ 503642 w 838017"/>
                    <a:gd name="connsiteY12" fmla="*/ 130311 h 675821"/>
                    <a:gd name="connsiteX13" fmla="*/ 569841 w 838017"/>
                    <a:gd name="connsiteY13" fmla="*/ 53175 h 675821"/>
                    <a:gd name="connsiteX14" fmla="*/ 784843 w 838017"/>
                    <a:gd name="connsiteY14" fmla="*/ 36770 h 675821"/>
                    <a:gd name="connsiteX15" fmla="*/ 801247 w 838017"/>
                    <a:gd name="connsiteY15" fmla="*/ 251772 h 675821"/>
                    <a:gd name="connsiteX16" fmla="*/ 681089 w 838017"/>
                    <a:gd name="connsiteY16" fmla="*/ 391780 h 675821"/>
                    <a:gd name="connsiteX17" fmla="*/ 673163 w 838017"/>
                    <a:gd name="connsiteY17" fmla="*/ 404611 h 675821"/>
                    <a:gd name="connsiteX18" fmla="*/ 617412 w 838017"/>
                    <a:gd name="connsiteY18" fmla="*/ 465976 h 675821"/>
                    <a:gd name="connsiteX19" fmla="*/ 602855 w 838017"/>
                    <a:gd name="connsiteY19" fmla="*/ 482938 h 675821"/>
                    <a:gd name="connsiteX20" fmla="*/ 602376 w 838017"/>
                    <a:gd name="connsiteY20" fmla="*/ 482526 h 675821"/>
                    <a:gd name="connsiteX21" fmla="*/ 509362 w 838017"/>
                    <a:gd name="connsiteY21" fmla="*/ 584907 h 675821"/>
                    <a:gd name="connsiteX22" fmla="*/ 503806 w 838017"/>
                    <a:gd name="connsiteY22" fmla="*/ 589185 h 675821"/>
                    <a:gd name="connsiteX23" fmla="*/ 503527 w 838017"/>
                    <a:gd name="connsiteY23" fmla="*/ 589400 h 675821"/>
                    <a:gd name="connsiteX24" fmla="*/ 488983 w 838017"/>
                    <a:gd name="connsiteY24" fmla="*/ 600075 h 675821"/>
                    <a:gd name="connsiteX25" fmla="*/ 484229 w 838017"/>
                    <a:gd name="connsiteY25" fmla="*/ 603564 h 675821"/>
                    <a:gd name="connsiteX26" fmla="*/ 353095 w 838017"/>
                    <a:gd name="connsiteY26" fmla="*/ 668557 h 675821"/>
                    <a:gd name="connsiteX27" fmla="*/ 274455 w 838017"/>
                    <a:gd name="connsiteY27" fmla="*/ 648193 h 675821"/>
                    <a:gd name="connsiteX28" fmla="*/ 271614 w 838017"/>
                    <a:gd name="connsiteY28" fmla="*/ 636113 h 675821"/>
                    <a:gd name="connsiteX29" fmla="*/ 211767 w 838017"/>
                    <a:gd name="connsiteY29" fmla="*/ 663394 h 675821"/>
                    <a:gd name="connsiteX30" fmla="*/ 122366 w 838017"/>
                    <a:gd name="connsiteY30" fmla="*/ 640886 h 675821"/>
                    <a:gd name="connsiteX31" fmla="*/ 122875 w 838017"/>
                    <a:gd name="connsiteY31" fmla="*/ 601528 h 675821"/>
                    <a:gd name="connsiteX32" fmla="*/ 83777 w 838017"/>
                    <a:gd name="connsiteY32" fmla="*/ 610120 h 675821"/>
                    <a:gd name="connsiteX33" fmla="*/ 1088 w 838017"/>
                    <a:gd name="connsiteY33" fmla="*/ 569355 h 675821"/>
                    <a:gd name="connsiteX34" fmla="*/ 1806 w 838017"/>
                    <a:gd name="connsiteY34" fmla="*/ 546257 h 675821"/>
                    <a:gd name="connsiteX0" fmla="*/ 1806 w 838017"/>
                    <a:gd name="connsiteY0" fmla="*/ 546257 h 675821"/>
                    <a:gd name="connsiteX1" fmla="*/ 12952 w 838017"/>
                    <a:gd name="connsiteY1" fmla="*/ 525074 h 675821"/>
                    <a:gd name="connsiteX2" fmla="*/ 59067 w 838017"/>
                    <a:gd name="connsiteY2" fmla="*/ 497678 h 675821"/>
                    <a:gd name="connsiteX3" fmla="*/ 100244 w 838017"/>
                    <a:gd name="connsiteY3" fmla="*/ 488628 h 675821"/>
                    <a:gd name="connsiteX4" fmla="*/ 54928 w 838017"/>
                    <a:gd name="connsiteY4" fmla="*/ 448841 h 675821"/>
                    <a:gd name="connsiteX5" fmla="*/ 55646 w 838017"/>
                    <a:gd name="connsiteY5" fmla="*/ 425743 h 675821"/>
                    <a:gd name="connsiteX6" fmla="*/ 66792 w 838017"/>
                    <a:gd name="connsiteY6" fmla="*/ 404560 h 675821"/>
                    <a:gd name="connsiteX7" fmla="*/ 112907 w 838017"/>
                    <a:gd name="connsiteY7" fmla="*/ 377164 h 675821"/>
                    <a:gd name="connsiteX8" fmla="*/ 269211 w 838017"/>
                    <a:gd name="connsiteY8" fmla="*/ 342814 h 675821"/>
                    <a:gd name="connsiteX9" fmla="*/ 382846 w 838017"/>
                    <a:gd name="connsiteY9" fmla="*/ 271062 h 675821"/>
                    <a:gd name="connsiteX10" fmla="*/ 390224 w 838017"/>
                    <a:gd name="connsiteY10" fmla="*/ 262465 h 675821"/>
                    <a:gd name="connsiteX11" fmla="*/ 503642 w 838017"/>
                    <a:gd name="connsiteY11" fmla="*/ 130311 h 675821"/>
                    <a:gd name="connsiteX12" fmla="*/ 569841 w 838017"/>
                    <a:gd name="connsiteY12" fmla="*/ 53175 h 675821"/>
                    <a:gd name="connsiteX13" fmla="*/ 784843 w 838017"/>
                    <a:gd name="connsiteY13" fmla="*/ 36770 h 675821"/>
                    <a:gd name="connsiteX14" fmla="*/ 801247 w 838017"/>
                    <a:gd name="connsiteY14" fmla="*/ 251772 h 675821"/>
                    <a:gd name="connsiteX15" fmla="*/ 681089 w 838017"/>
                    <a:gd name="connsiteY15" fmla="*/ 391780 h 675821"/>
                    <a:gd name="connsiteX16" fmla="*/ 673163 w 838017"/>
                    <a:gd name="connsiteY16" fmla="*/ 404611 h 675821"/>
                    <a:gd name="connsiteX17" fmla="*/ 617412 w 838017"/>
                    <a:gd name="connsiteY17" fmla="*/ 465976 h 675821"/>
                    <a:gd name="connsiteX18" fmla="*/ 602855 w 838017"/>
                    <a:gd name="connsiteY18" fmla="*/ 482938 h 675821"/>
                    <a:gd name="connsiteX19" fmla="*/ 602376 w 838017"/>
                    <a:gd name="connsiteY19" fmla="*/ 482526 h 675821"/>
                    <a:gd name="connsiteX20" fmla="*/ 509362 w 838017"/>
                    <a:gd name="connsiteY20" fmla="*/ 584907 h 675821"/>
                    <a:gd name="connsiteX21" fmla="*/ 503806 w 838017"/>
                    <a:gd name="connsiteY21" fmla="*/ 589185 h 675821"/>
                    <a:gd name="connsiteX22" fmla="*/ 503527 w 838017"/>
                    <a:gd name="connsiteY22" fmla="*/ 589400 h 675821"/>
                    <a:gd name="connsiteX23" fmla="*/ 488983 w 838017"/>
                    <a:gd name="connsiteY23" fmla="*/ 600075 h 675821"/>
                    <a:gd name="connsiteX24" fmla="*/ 484229 w 838017"/>
                    <a:gd name="connsiteY24" fmla="*/ 603564 h 675821"/>
                    <a:gd name="connsiteX25" fmla="*/ 353095 w 838017"/>
                    <a:gd name="connsiteY25" fmla="*/ 668557 h 675821"/>
                    <a:gd name="connsiteX26" fmla="*/ 274455 w 838017"/>
                    <a:gd name="connsiteY26" fmla="*/ 648193 h 675821"/>
                    <a:gd name="connsiteX27" fmla="*/ 271614 w 838017"/>
                    <a:gd name="connsiteY27" fmla="*/ 636113 h 675821"/>
                    <a:gd name="connsiteX28" fmla="*/ 211767 w 838017"/>
                    <a:gd name="connsiteY28" fmla="*/ 663394 h 675821"/>
                    <a:gd name="connsiteX29" fmla="*/ 122366 w 838017"/>
                    <a:gd name="connsiteY29" fmla="*/ 640886 h 675821"/>
                    <a:gd name="connsiteX30" fmla="*/ 122875 w 838017"/>
                    <a:gd name="connsiteY30" fmla="*/ 601528 h 675821"/>
                    <a:gd name="connsiteX31" fmla="*/ 83777 w 838017"/>
                    <a:gd name="connsiteY31" fmla="*/ 610120 h 675821"/>
                    <a:gd name="connsiteX32" fmla="*/ 1088 w 838017"/>
                    <a:gd name="connsiteY32" fmla="*/ 569355 h 675821"/>
                    <a:gd name="connsiteX33" fmla="*/ 1806 w 838017"/>
                    <a:gd name="connsiteY33" fmla="*/ 546257 h 675821"/>
                    <a:gd name="connsiteX0" fmla="*/ 1806 w 838017"/>
                    <a:gd name="connsiteY0" fmla="*/ 546257 h 675821"/>
                    <a:gd name="connsiteX1" fmla="*/ 12952 w 838017"/>
                    <a:gd name="connsiteY1" fmla="*/ 525074 h 675821"/>
                    <a:gd name="connsiteX2" fmla="*/ 59067 w 838017"/>
                    <a:gd name="connsiteY2" fmla="*/ 497678 h 675821"/>
                    <a:gd name="connsiteX3" fmla="*/ 100244 w 838017"/>
                    <a:gd name="connsiteY3" fmla="*/ 488628 h 675821"/>
                    <a:gd name="connsiteX4" fmla="*/ 54928 w 838017"/>
                    <a:gd name="connsiteY4" fmla="*/ 448841 h 675821"/>
                    <a:gd name="connsiteX5" fmla="*/ 55646 w 838017"/>
                    <a:gd name="connsiteY5" fmla="*/ 425743 h 675821"/>
                    <a:gd name="connsiteX6" fmla="*/ 66792 w 838017"/>
                    <a:gd name="connsiteY6" fmla="*/ 404560 h 675821"/>
                    <a:gd name="connsiteX7" fmla="*/ 112907 w 838017"/>
                    <a:gd name="connsiteY7" fmla="*/ 377164 h 675821"/>
                    <a:gd name="connsiteX8" fmla="*/ 269211 w 838017"/>
                    <a:gd name="connsiteY8" fmla="*/ 342814 h 675821"/>
                    <a:gd name="connsiteX9" fmla="*/ 382846 w 838017"/>
                    <a:gd name="connsiteY9" fmla="*/ 271062 h 675821"/>
                    <a:gd name="connsiteX10" fmla="*/ 503642 w 838017"/>
                    <a:gd name="connsiteY10" fmla="*/ 130311 h 675821"/>
                    <a:gd name="connsiteX11" fmla="*/ 569841 w 838017"/>
                    <a:gd name="connsiteY11" fmla="*/ 53175 h 675821"/>
                    <a:gd name="connsiteX12" fmla="*/ 784843 w 838017"/>
                    <a:gd name="connsiteY12" fmla="*/ 36770 h 675821"/>
                    <a:gd name="connsiteX13" fmla="*/ 801247 w 838017"/>
                    <a:gd name="connsiteY13" fmla="*/ 251772 h 675821"/>
                    <a:gd name="connsiteX14" fmla="*/ 681089 w 838017"/>
                    <a:gd name="connsiteY14" fmla="*/ 391780 h 675821"/>
                    <a:gd name="connsiteX15" fmla="*/ 673163 w 838017"/>
                    <a:gd name="connsiteY15" fmla="*/ 404611 h 675821"/>
                    <a:gd name="connsiteX16" fmla="*/ 617412 w 838017"/>
                    <a:gd name="connsiteY16" fmla="*/ 465976 h 675821"/>
                    <a:gd name="connsiteX17" fmla="*/ 602855 w 838017"/>
                    <a:gd name="connsiteY17" fmla="*/ 482938 h 675821"/>
                    <a:gd name="connsiteX18" fmla="*/ 602376 w 838017"/>
                    <a:gd name="connsiteY18" fmla="*/ 482526 h 675821"/>
                    <a:gd name="connsiteX19" fmla="*/ 509362 w 838017"/>
                    <a:gd name="connsiteY19" fmla="*/ 584907 h 675821"/>
                    <a:gd name="connsiteX20" fmla="*/ 503806 w 838017"/>
                    <a:gd name="connsiteY20" fmla="*/ 589185 h 675821"/>
                    <a:gd name="connsiteX21" fmla="*/ 503527 w 838017"/>
                    <a:gd name="connsiteY21" fmla="*/ 589400 h 675821"/>
                    <a:gd name="connsiteX22" fmla="*/ 488983 w 838017"/>
                    <a:gd name="connsiteY22" fmla="*/ 600075 h 675821"/>
                    <a:gd name="connsiteX23" fmla="*/ 484229 w 838017"/>
                    <a:gd name="connsiteY23" fmla="*/ 603564 h 675821"/>
                    <a:gd name="connsiteX24" fmla="*/ 353095 w 838017"/>
                    <a:gd name="connsiteY24" fmla="*/ 668557 h 675821"/>
                    <a:gd name="connsiteX25" fmla="*/ 274455 w 838017"/>
                    <a:gd name="connsiteY25" fmla="*/ 648193 h 675821"/>
                    <a:gd name="connsiteX26" fmla="*/ 271614 w 838017"/>
                    <a:gd name="connsiteY26" fmla="*/ 636113 h 675821"/>
                    <a:gd name="connsiteX27" fmla="*/ 211767 w 838017"/>
                    <a:gd name="connsiteY27" fmla="*/ 663394 h 675821"/>
                    <a:gd name="connsiteX28" fmla="*/ 122366 w 838017"/>
                    <a:gd name="connsiteY28" fmla="*/ 640886 h 675821"/>
                    <a:gd name="connsiteX29" fmla="*/ 122875 w 838017"/>
                    <a:gd name="connsiteY29" fmla="*/ 601528 h 675821"/>
                    <a:gd name="connsiteX30" fmla="*/ 83777 w 838017"/>
                    <a:gd name="connsiteY30" fmla="*/ 610120 h 675821"/>
                    <a:gd name="connsiteX31" fmla="*/ 1088 w 838017"/>
                    <a:gd name="connsiteY31" fmla="*/ 569355 h 675821"/>
                    <a:gd name="connsiteX32" fmla="*/ 1806 w 838017"/>
                    <a:gd name="connsiteY32" fmla="*/ 546257 h 675821"/>
                    <a:gd name="connsiteX0" fmla="*/ 1806 w 838017"/>
                    <a:gd name="connsiteY0" fmla="*/ 546257 h 675821"/>
                    <a:gd name="connsiteX1" fmla="*/ 12952 w 838017"/>
                    <a:gd name="connsiteY1" fmla="*/ 525074 h 675821"/>
                    <a:gd name="connsiteX2" fmla="*/ 59067 w 838017"/>
                    <a:gd name="connsiteY2" fmla="*/ 497678 h 675821"/>
                    <a:gd name="connsiteX3" fmla="*/ 100244 w 838017"/>
                    <a:gd name="connsiteY3" fmla="*/ 488628 h 675821"/>
                    <a:gd name="connsiteX4" fmla="*/ 54928 w 838017"/>
                    <a:gd name="connsiteY4" fmla="*/ 448841 h 675821"/>
                    <a:gd name="connsiteX5" fmla="*/ 55646 w 838017"/>
                    <a:gd name="connsiteY5" fmla="*/ 425743 h 675821"/>
                    <a:gd name="connsiteX6" fmla="*/ 66792 w 838017"/>
                    <a:gd name="connsiteY6" fmla="*/ 404560 h 675821"/>
                    <a:gd name="connsiteX7" fmla="*/ 112907 w 838017"/>
                    <a:gd name="connsiteY7" fmla="*/ 377164 h 675821"/>
                    <a:gd name="connsiteX8" fmla="*/ 269211 w 838017"/>
                    <a:gd name="connsiteY8" fmla="*/ 342814 h 675821"/>
                    <a:gd name="connsiteX9" fmla="*/ 382846 w 838017"/>
                    <a:gd name="connsiteY9" fmla="*/ 271062 h 675821"/>
                    <a:gd name="connsiteX10" fmla="*/ 503642 w 838017"/>
                    <a:gd name="connsiteY10" fmla="*/ 130311 h 675821"/>
                    <a:gd name="connsiteX11" fmla="*/ 569841 w 838017"/>
                    <a:gd name="connsiteY11" fmla="*/ 53175 h 675821"/>
                    <a:gd name="connsiteX12" fmla="*/ 784843 w 838017"/>
                    <a:gd name="connsiteY12" fmla="*/ 36770 h 675821"/>
                    <a:gd name="connsiteX13" fmla="*/ 801247 w 838017"/>
                    <a:gd name="connsiteY13" fmla="*/ 251772 h 675821"/>
                    <a:gd name="connsiteX14" fmla="*/ 681089 w 838017"/>
                    <a:gd name="connsiteY14" fmla="*/ 391780 h 675821"/>
                    <a:gd name="connsiteX15" fmla="*/ 673163 w 838017"/>
                    <a:gd name="connsiteY15" fmla="*/ 404611 h 675821"/>
                    <a:gd name="connsiteX16" fmla="*/ 617412 w 838017"/>
                    <a:gd name="connsiteY16" fmla="*/ 465976 h 675821"/>
                    <a:gd name="connsiteX17" fmla="*/ 602855 w 838017"/>
                    <a:gd name="connsiteY17" fmla="*/ 482938 h 675821"/>
                    <a:gd name="connsiteX18" fmla="*/ 509362 w 838017"/>
                    <a:gd name="connsiteY18" fmla="*/ 584907 h 675821"/>
                    <a:gd name="connsiteX19" fmla="*/ 503806 w 838017"/>
                    <a:gd name="connsiteY19" fmla="*/ 589185 h 675821"/>
                    <a:gd name="connsiteX20" fmla="*/ 503527 w 838017"/>
                    <a:gd name="connsiteY20" fmla="*/ 589400 h 675821"/>
                    <a:gd name="connsiteX21" fmla="*/ 488983 w 838017"/>
                    <a:gd name="connsiteY21" fmla="*/ 600075 h 675821"/>
                    <a:gd name="connsiteX22" fmla="*/ 484229 w 838017"/>
                    <a:gd name="connsiteY22" fmla="*/ 603564 h 675821"/>
                    <a:gd name="connsiteX23" fmla="*/ 353095 w 838017"/>
                    <a:gd name="connsiteY23" fmla="*/ 668557 h 675821"/>
                    <a:gd name="connsiteX24" fmla="*/ 274455 w 838017"/>
                    <a:gd name="connsiteY24" fmla="*/ 648193 h 675821"/>
                    <a:gd name="connsiteX25" fmla="*/ 271614 w 838017"/>
                    <a:gd name="connsiteY25" fmla="*/ 636113 h 675821"/>
                    <a:gd name="connsiteX26" fmla="*/ 211767 w 838017"/>
                    <a:gd name="connsiteY26" fmla="*/ 663394 h 675821"/>
                    <a:gd name="connsiteX27" fmla="*/ 122366 w 838017"/>
                    <a:gd name="connsiteY27" fmla="*/ 640886 h 675821"/>
                    <a:gd name="connsiteX28" fmla="*/ 122875 w 838017"/>
                    <a:gd name="connsiteY28" fmla="*/ 601528 h 675821"/>
                    <a:gd name="connsiteX29" fmla="*/ 83777 w 838017"/>
                    <a:gd name="connsiteY29" fmla="*/ 610120 h 675821"/>
                    <a:gd name="connsiteX30" fmla="*/ 1088 w 838017"/>
                    <a:gd name="connsiteY30" fmla="*/ 569355 h 675821"/>
                    <a:gd name="connsiteX31" fmla="*/ 1806 w 838017"/>
                    <a:gd name="connsiteY31" fmla="*/ 546257 h 675821"/>
                    <a:gd name="connsiteX0" fmla="*/ 1806 w 838017"/>
                    <a:gd name="connsiteY0" fmla="*/ 546257 h 675821"/>
                    <a:gd name="connsiteX1" fmla="*/ 12952 w 838017"/>
                    <a:gd name="connsiteY1" fmla="*/ 525074 h 675821"/>
                    <a:gd name="connsiteX2" fmla="*/ 59067 w 838017"/>
                    <a:gd name="connsiteY2" fmla="*/ 497678 h 675821"/>
                    <a:gd name="connsiteX3" fmla="*/ 100244 w 838017"/>
                    <a:gd name="connsiteY3" fmla="*/ 488628 h 675821"/>
                    <a:gd name="connsiteX4" fmla="*/ 54928 w 838017"/>
                    <a:gd name="connsiteY4" fmla="*/ 448841 h 675821"/>
                    <a:gd name="connsiteX5" fmla="*/ 55646 w 838017"/>
                    <a:gd name="connsiteY5" fmla="*/ 425743 h 675821"/>
                    <a:gd name="connsiteX6" fmla="*/ 66792 w 838017"/>
                    <a:gd name="connsiteY6" fmla="*/ 404560 h 675821"/>
                    <a:gd name="connsiteX7" fmla="*/ 112907 w 838017"/>
                    <a:gd name="connsiteY7" fmla="*/ 377164 h 675821"/>
                    <a:gd name="connsiteX8" fmla="*/ 269211 w 838017"/>
                    <a:gd name="connsiteY8" fmla="*/ 342814 h 675821"/>
                    <a:gd name="connsiteX9" fmla="*/ 382846 w 838017"/>
                    <a:gd name="connsiteY9" fmla="*/ 271062 h 675821"/>
                    <a:gd name="connsiteX10" fmla="*/ 503642 w 838017"/>
                    <a:gd name="connsiteY10" fmla="*/ 130311 h 675821"/>
                    <a:gd name="connsiteX11" fmla="*/ 569841 w 838017"/>
                    <a:gd name="connsiteY11" fmla="*/ 53175 h 675821"/>
                    <a:gd name="connsiteX12" fmla="*/ 784843 w 838017"/>
                    <a:gd name="connsiteY12" fmla="*/ 36770 h 675821"/>
                    <a:gd name="connsiteX13" fmla="*/ 801247 w 838017"/>
                    <a:gd name="connsiteY13" fmla="*/ 251772 h 675821"/>
                    <a:gd name="connsiteX14" fmla="*/ 681089 w 838017"/>
                    <a:gd name="connsiteY14" fmla="*/ 391780 h 675821"/>
                    <a:gd name="connsiteX15" fmla="*/ 673163 w 838017"/>
                    <a:gd name="connsiteY15" fmla="*/ 404611 h 675821"/>
                    <a:gd name="connsiteX16" fmla="*/ 617412 w 838017"/>
                    <a:gd name="connsiteY16" fmla="*/ 465976 h 675821"/>
                    <a:gd name="connsiteX17" fmla="*/ 602855 w 838017"/>
                    <a:gd name="connsiteY17" fmla="*/ 482938 h 675821"/>
                    <a:gd name="connsiteX18" fmla="*/ 509362 w 838017"/>
                    <a:gd name="connsiteY18" fmla="*/ 584907 h 675821"/>
                    <a:gd name="connsiteX19" fmla="*/ 503806 w 838017"/>
                    <a:gd name="connsiteY19" fmla="*/ 589185 h 675821"/>
                    <a:gd name="connsiteX20" fmla="*/ 488983 w 838017"/>
                    <a:gd name="connsiteY20" fmla="*/ 600075 h 675821"/>
                    <a:gd name="connsiteX21" fmla="*/ 484229 w 838017"/>
                    <a:gd name="connsiteY21" fmla="*/ 603564 h 675821"/>
                    <a:gd name="connsiteX22" fmla="*/ 353095 w 838017"/>
                    <a:gd name="connsiteY22" fmla="*/ 668557 h 675821"/>
                    <a:gd name="connsiteX23" fmla="*/ 274455 w 838017"/>
                    <a:gd name="connsiteY23" fmla="*/ 648193 h 675821"/>
                    <a:gd name="connsiteX24" fmla="*/ 271614 w 838017"/>
                    <a:gd name="connsiteY24" fmla="*/ 636113 h 675821"/>
                    <a:gd name="connsiteX25" fmla="*/ 211767 w 838017"/>
                    <a:gd name="connsiteY25" fmla="*/ 663394 h 675821"/>
                    <a:gd name="connsiteX26" fmla="*/ 122366 w 838017"/>
                    <a:gd name="connsiteY26" fmla="*/ 640886 h 675821"/>
                    <a:gd name="connsiteX27" fmla="*/ 122875 w 838017"/>
                    <a:gd name="connsiteY27" fmla="*/ 601528 h 675821"/>
                    <a:gd name="connsiteX28" fmla="*/ 83777 w 838017"/>
                    <a:gd name="connsiteY28" fmla="*/ 610120 h 675821"/>
                    <a:gd name="connsiteX29" fmla="*/ 1088 w 838017"/>
                    <a:gd name="connsiteY29" fmla="*/ 569355 h 675821"/>
                    <a:gd name="connsiteX30" fmla="*/ 1806 w 838017"/>
                    <a:gd name="connsiteY30" fmla="*/ 546257 h 675821"/>
                    <a:gd name="connsiteX0" fmla="*/ 1806 w 838017"/>
                    <a:gd name="connsiteY0" fmla="*/ 546257 h 675821"/>
                    <a:gd name="connsiteX1" fmla="*/ 12952 w 838017"/>
                    <a:gd name="connsiteY1" fmla="*/ 525074 h 675821"/>
                    <a:gd name="connsiteX2" fmla="*/ 59067 w 838017"/>
                    <a:gd name="connsiteY2" fmla="*/ 497678 h 675821"/>
                    <a:gd name="connsiteX3" fmla="*/ 100244 w 838017"/>
                    <a:gd name="connsiteY3" fmla="*/ 488628 h 675821"/>
                    <a:gd name="connsiteX4" fmla="*/ 54928 w 838017"/>
                    <a:gd name="connsiteY4" fmla="*/ 448841 h 675821"/>
                    <a:gd name="connsiteX5" fmla="*/ 55646 w 838017"/>
                    <a:gd name="connsiteY5" fmla="*/ 425743 h 675821"/>
                    <a:gd name="connsiteX6" fmla="*/ 66792 w 838017"/>
                    <a:gd name="connsiteY6" fmla="*/ 404560 h 675821"/>
                    <a:gd name="connsiteX7" fmla="*/ 112907 w 838017"/>
                    <a:gd name="connsiteY7" fmla="*/ 377164 h 675821"/>
                    <a:gd name="connsiteX8" fmla="*/ 269211 w 838017"/>
                    <a:gd name="connsiteY8" fmla="*/ 342814 h 675821"/>
                    <a:gd name="connsiteX9" fmla="*/ 382846 w 838017"/>
                    <a:gd name="connsiteY9" fmla="*/ 271062 h 675821"/>
                    <a:gd name="connsiteX10" fmla="*/ 503642 w 838017"/>
                    <a:gd name="connsiteY10" fmla="*/ 130311 h 675821"/>
                    <a:gd name="connsiteX11" fmla="*/ 569841 w 838017"/>
                    <a:gd name="connsiteY11" fmla="*/ 53175 h 675821"/>
                    <a:gd name="connsiteX12" fmla="*/ 784843 w 838017"/>
                    <a:gd name="connsiteY12" fmla="*/ 36770 h 675821"/>
                    <a:gd name="connsiteX13" fmla="*/ 801247 w 838017"/>
                    <a:gd name="connsiteY13" fmla="*/ 251772 h 675821"/>
                    <a:gd name="connsiteX14" fmla="*/ 681089 w 838017"/>
                    <a:gd name="connsiteY14" fmla="*/ 391780 h 675821"/>
                    <a:gd name="connsiteX15" fmla="*/ 617412 w 838017"/>
                    <a:gd name="connsiteY15" fmla="*/ 465976 h 675821"/>
                    <a:gd name="connsiteX16" fmla="*/ 602855 w 838017"/>
                    <a:gd name="connsiteY16" fmla="*/ 482938 h 675821"/>
                    <a:gd name="connsiteX17" fmla="*/ 509362 w 838017"/>
                    <a:gd name="connsiteY17" fmla="*/ 584907 h 675821"/>
                    <a:gd name="connsiteX18" fmla="*/ 503806 w 838017"/>
                    <a:gd name="connsiteY18" fmla="*/ 589185 h 675821"/>
                    <a:gd name="connsiteX19" fmla="*/ 488983 w 838017"/>
                    <a:gd name="connsiteY19" fmla="*/ 600075 h 675821"/>
                    <a:gd name="connsiteX20" fmla="*/ 484229 w 838017"/>
                    <a:gd name="connsiteY20" fmla="*/ 603564 h 675821"/>
                    <a:gd name="connsiteX21" fmla="*/ 353095 w 838017"/>
                    <a:gd name="connsiteY21" fmla="*/ 668557 h 675821"/>
                    <a:gd name="connsiteX22" fmla="*/ 274455 w 838017"/>
                    <a:gd name="connsiteY22" fmla="*/ 648193 h 675821"/>
                    <a:gd name="connsiteX23" fmla="*/ 271614 w 838017"/>
                    <a:gd name="connsiteY23" fmla="*/ 636113 h 675821"/>
                    <a:gd name="connsiteX24" fmla="*/ 211767 w 838017"/>
                    <a:gd name="connsiteY24" fmla="*/ 663394 h 675821"/>
                    <a:gd name="connsiteX25" fmla="*/ 122366 w 838017"/>
                    <a:gd name="connsiteY25" fmla="*/ 640886 h 675821"/>
                    <a:gd name="connsiteX26" fmla="*/ 122875 w 838017"/>
                    <a:gd name="connsiteY26" fmla="*/ 601528 h 675821"/>
                    <a:gd name="connsiteX27" fmla="*/ 83777 w 838017"/>
                    <a:gd name="connsiteY27" fmla="*/ 610120 h 675821"/>
                    <a:gd name="connsiteX28" fmla="*/ 1088 w 838017"/>
                    <a:gd name="connsiteY28" fmla="*/ 569355 h 675821"/>
                    <a:gd name="connsiteX29" fmla="*/ 1806 w 838017"/>
                    <a:gd name="connsiteY29" fmla="*/ 546257 h 675821"/>
                    <a:gd name="connsiteX0" fmla="*/ 1806 w 838017"/>
                    <a:gd name="connsiteY0" fmla="*/ 546257 h 675821"/>
                    <a:gd name="connsiteX1" fmla="*/ 12952 w 838017"/>
                    <a:gd name="connsiteY1" fmla="*/ 525074 h 675821"/>
                    <a:gd name="connsiteX2" fmla="*/ 59067 w 838017"/>
                    <a:gd name="connsiteY2" fmla="*/ 497678 h 675821"/>
                    <a:gd name="connsiteX3" fmla="*/ 100244 w 838017"/>
                    <a:gd name="connsiteY3" fmla="*/ 488628 h 675821"/>
                    <a:gd name="connsiteX4" fmla="*/ 54928 w 838017"/>
                    <a:gd name="connsiteY4" fmla="*/ 448841 h 675821"/>
                    <a:gd name="connsiteX5" fmla="*/ 55646 w 838017"/>
                    <a:gd name="connsiteY5" fmla="*/ 425743 h 675821"/>
                    <a:gd name="connsiteX6" fmla="*/ 66792 w 838017"/>
                    <a:gd name="connsiteY6" fmla="*/ 404560 h 675821"/>
                    <a:gd name="connsiteX7" fmla="*/ 112907 w 838017"/>
                    <a:gd name="connsiteY7" fmla="*/ 377164 h 675821"/>
                    <a:gd name="connsiteX8" fmla="*/ 269211 w 838017"/>
                    <a:gd name="connsiteY8" fmla="*/ 342814 h 675821"/>
                    <a:gd name="connsiteX9" fmla="*/ 382846 w 838017"/>
                    <a:gd name="connsiteY9" fmla="*/ 271062 h 675821"/>
                    <a:gd name="connsiteX10" fmla="*/ 503642 w 838017"/>
                    <a:gd name="connsiteY10" fmla="*/ 130311 h 675821"/>
                    <a:gd name="connsiteX11" fmla="*/ 569841 w 838017"/>
                    <a:gd name="connsiteY11" fmla="*/ 53175 h 675821"/>
                    <a:gd name="connsiteX12" fmla="*/ 784843 w 838017"/>
                    <a:gd name="connsiteY12" fmla="*/ 36770 h 675821"/>
                    <a:gd name="connsiteX13" fmla="*/ 801247 w 838017"/>
                    <a:gd name="connsiteY13" fmla="*/ 251772 h 675821"/>
                    <a:gd name="connsiteX14" fmla="*/ 681089 w 838017"/>
                    <a:gd name="connsiteY14" fmla="*/ 391780 h 675821"/>
                    <a:gd name="connsiteX15" fmla="*/ 617412 w 838017"/>
                    <a:gd name="connsiteY15" fmla="*/ 465976 h 675821"/>
                    <a:gd name="connsiteX16" fmla="*/ 509362 w 838017"/>
                    <a:gd name="connsiteY16" fmla="*/ 584907 h 675821"/>
                    <a:gd name="connsiteX17" fmla="*/ 503806 w 838017"/>
                    <a:gd name="connsiteY17" fmla="*/ 589185 h 675821"/>
                    <a:gd name="connsiteX18" fmla="*/ 488983 w 838017"/>
                    <a:gd name="connsiteY18" fmla="*/ 600075 h 675821"/>
                    <a:gd name="connsiteX19" fmla="*/ 484229 w 838017"/>
                    <a:gd name="connsiteY19" fmla="*/ 603564 h 675821"/>
                    <a:gd name="connsiteX20" fmla="*/ 353095 w 838017"/>
                    <a:gd name="connsiteY20" fmla="*/ 668557 h 675821"/>
                    <a:gd name="connsiteX21" fmla="*/ 274455 w 838017"/>
                    <a:gd name="connsiteY21" fmla="*/ 648193 h 675821"/>
                    <a:gd name="connsiteX22" fmla="*/ 271614 w 838017"/>
                    <a:gd name="connsiteY22" fmla="*/ 636113 h 675821"/>
                    <a:gd name="connsiteX23" fmla="*/ 211767 w 838017"/>
                    <a:gd name="connsiteY23" fmla="*/ 663394 h 675821"/>
                    <a:gd name="connsiteX24" fmla="*/ 122366 w 838017"/>
                    <a:gd name="connsiteY24" fmla="*/ 640886 h 675821"/>
                    <a:gd name="connsiteX25" fmla="*/ 122875 w 838017"/>
                    <a:gd name="connsiteY25" fmla="*/ 601528 h 675821"/>
                    <a:gd name="connsiteX26" fmla="*/ 83777 w 838017"/>
                    <a:gd name="connsiteY26" fmla="*/ 610120 h 675821"/>
                    <a:gd name="connsiteX27" fmla="*/ 1088 w 838017"/>
                    <a:gd name="connsiteY27" fmla="*/ 569355 h 675821"/>
                    <a:gd name="connsiteX28" fmla="*/ 1806 w 838017"/>
                    <a:gd name="connsiteY28" fmla="*/ 546257 h 675821"/>
                    <a:gd name="connsiteX0" fmla="*/ 1806 w 807142"/>
                    <a:gd name="connsiteY0" fmla="*/ 533210 h 662774"/>
                    <a:gd name="connsiteX1" fmla="*/ 12952 w 807142"/>
                    <a:gd name="connsiteY1" fmla="*/ 512027 h 662774"/>
                    <a:gd name="connsiteX2" fmla="*/ 59067 w 807142"/>
                    <a:gd name="connsiteY2" fmla="*/ 484631 h 662774"/>
                    <a:gd name="connsiteX3" fmla="*/ 100244 w 807142"/>
                    <a:gd name="connsiteY3" fmla="*/ 475581 h 662774"/>
                    <a:gd name="connsiteX4" fmla="*/ 54928 w 807142"/>
                    <a:gd name="connsiteY4" fmla="*/ 435794 h 662774"/>
                    <a:gd name="connsiteX5" fmla="*/ 55646 w 807142"/>
                    <a:gd name="connsiteY5" fmla="*/ 412696 h 662774"/>
                    <a:gd name="connsiteX6" fmla="*/ 66792 w 807142"/>
                    <a:gd name="connsiteY6" fmla="*/ 391513 h 662774"/>
                    <a:gd name="connsiteX7" fmla="*/ 112907 w 807142"/>
                    <a:gd name="connsiteY7" fmla="*/ 364117 h 662774"/>
                    <a:gd name="connsiteX8" fmla="*/ 269211 w 807142"/>
                    <a:gd name="connsiteY8" fmla="*/ 329767 h 662774"/>
                    <a:gd name="connsiteX9" fmla="*/ 382846 w 807142"/>
                    <a:gd name="connsiteY9" fmla="*/ 258015 h 662774"/>
                    <a:gd name="connsiteX10" fmla="*/ 503642 w 807142"/>
                    <a:gd name="connsiteY10" fmla="*/ 117264 h 662774"/>
                    <a:gd name="connsiteX11" fmla="*/ 569841 w 807142"/>
                    <a:gd name="connsiteY11" fmla="*/ 40128 h 662774"/>
                    <a:gd name="connsiteX12" fmla="*/ 784843 w 807142"/>
                    <a:gd name="connsiteY12" fmla="*/ 23723 h 662774"/>
                    <a:gd name="connsiteX13" fmla="*/ 763211 w 807142"/>
                    <a:gd name="connsiteY13" fmla="*/ 165718 h 662774"/>
                    <a:gd name="connsiteX14" fmla="*/ 681089 w 807142"/>
                    <a:gd name="connsiteY14" fmla="*/ 378733 h 662774"/>
                    <a:gd name="connsiteX15" fmla="*/ 617412 w 807142"/>
                    <a:gd name="connsiteY15" fmla="*/ 452929 h 662774"/>
                    <a:gd name="connsiteX16" fmla="*/ 509362 w 807142"/>
                    <a:gd name="connsiteY16" fmla="*/ 571860 h 662774"/>
                    <a:gd name="connsiteX17" fmla="*/ 503806 w 807142"/>
                    <a:gd name="connsiteY17" fmla="*/ 576138 h 662774"/>
                    <a:gd name="connsiteX18" fmla="*/ 488983 w 807142"/>
                    <a:gd name="connsiteY18" fmla="*/ 587028 h 662774"/>
                    <a:gd name="connsiteX19" fmla="*/ 484229 w 807142"/>
                    <a:gd name="connsiteY19" fmla="*/ 590517 h 662774"/>
                    <a:gd name="connsiteX20" fmla="*/ 353095 w 807142"/>
                    <a:gd name="connsiteY20" fmla="*/ 655510 h 662774"/>
                    <a:gd name="connsiteX21" fmla="*/ 274455 w 807142"/>
                    <a:gd name="connsiteY21" fmla="*/ 635146 h 662774"/>
                    <a:gd name="connsiteX22" fmla="*/ 271614 w 807142"/>
                    <a:gd name="connsiteY22" fmla="*/ 623066 h 662774"/>
                    <a:gd name="connsiteX23" fmla="*/ 211767 w 807142"/>
                    <a:gd name="connsiteY23" fmla="*/ 650347 h 662774"/>
                    <a:gd name="connsiteX24" fmla="*/ 122366 w 807142"/>
                    <a:gd name="connsiteY24" fmla="*/ 627839 h 662774"/>
                    <a:gd name="connsiteX25" fmla="*/ 122875 w 807142"/>
                    <a:gd name="connsiteY25" fmla="*/ 588481 h 662774"/>
                    <a:gd name="connsiteX26" fmla="*/ 83777 w 807142"/>
                    <a:gd name="connsiteY26" fmla="*/ 597073 h 662774"/>
                    <a:gd name="connsiteX27" fmla="*/ 1088 w 807142"/>
                    <a:gd name="connsiteY27" fmla="*/ 556308 h 662774"/>
                    <a:gd name="connsiteX28" fmla="*/ 1806 w 807142"/>
                    <a:gd name="connsiteY28" fmla="*/ 533210 h 6627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807142" h="662774">
                      <a:moveTo>
                        <a:pt x="1806" y="533210"/>
                      </a:moveTo>
                      <a:cubicBezTo>
                        <a:pt x="3887" y="525701"/>
                        <a:pt x="7706" y="518512"/>
                        <a:pt x="12952" y="512027"/>
                      </a:cubicBezTo>
                      <a:cubicBezTo>
                        <a:pt x="23444" y="499056"/>
                        <a:pt x="39645" y="488899"/>
                        <a:pt x="59067" y="484631"/>
                      </a:cubicBezTo>
                      <a:lnTo>
                        <a:pt x="100244" y="475581"/>
                      </a:lnTo>
                      <a:cubicBezTo>
                        <a:pt x="77229" y="471323"/>
                        <a:pt x="59450" y="456368"/>
                        <a:pt x="54928" y="435794"/>
                      </a:cubicBezTo>
                      <a:cubicBezTo>
                        <a:pt x="53222" y="428032"/>
                        <a:pt x="53565" y="420204"/>
                        <a:pt x="55646" y="412696"/>
                      </a:cubicBezTo>
                      <a:cubicBezTo>
                        <a:pt x="57727" y="405188"/>
                        <a:pt x="61546" y="397998"/>
                        <a:pt x="66792" y="391513"/>
                      </a:cubicBezTo>
                      <a:cubicBezTo>
                        <a:pt x="77284" y="378542"/>
                        <a:pt x="93485" y="368385"/>
                        <a:pt x="112907" y="364117"/>
                      </a:cubicBezTo>
                      <a:lnTo>
                        <a:pt x="269211" y="329767"/>
                      </a:lnTo>
                      <a:lnTo>
                        <a:pt x="382846" y="258015"/>
                      </a:lnTo>
                      <a:lnTo>
                        <a:pt x="503642" y="117264"/>
                      </a:lnTo>
                      <a:lnTo>
                        <a:pt x="569841" y="40128"/>
                      </a:lnTo>
                      <a:cubicBezTo>
                        <a:pt x="624682" y="-23773"/>
                        <a:pt x="752615" y="2791"/>
                        <a:pt x="784843" y="23723"/>
                      </a:cubicBezTo>
                      <a:cubicBezTo>
                        <a:pt x="817071" y="44655"/>
                        <a:pt x="818052" y="101817"/>
                        <a:pt x="763211" y="165718"/>
                      </a:cubicBezTo>
                      <a:lnTo>
                        <a:pt x="681089" y="378733"/>
                      </a:lnTo>
                      <a:lnTo>
                        <a:pt x="617412" y="452929"/>
                      </a:lnTo>
                      <a:lnTo>
                        <a:pt x="509362" y="571860"/>
                      </a:lnTo>
                      <a:lnTo>
                        <a:pt x="503806" y="576138"/>
                      </a:lnTo>
                      <a:lnTo>
                        <a:pt x="488983" y="587028"/>
                      </a:lnTo>
                      <a:cubicBezTo>
                        <a:pt x="487735" y="588688"/>
                        <a:pt x="486011" y="589635"/>
                        <a:pt x="484229" y="590517"/>
                      </a:cubicBezTo>
                      <a:lnTo>
                        <a:pt x="353095" y="655510"/>
                      </a:lnTo>
                      <a:cubicBezTo>
                        <a:pt x="322704" y="670573"/>
                        <a:pt x="287495" y="661456"/>
                        <a:pt x="274455" y="635146"/>
                      </a:cubicBezTo>
                      <a:lnTo>
                        <a:pt x="271614" y="623066"/>
                      </a:lnTo>
                      <a:lnTo>
                        <a:pt x="211767" y="650347"/>
                      </a:lnTo>
                      <a:cubicBezTo>
                        <a:pt x="175579" y="666844"/>
                        <a:pt x="135552" y="656767"/>
                        <a:pt x="122366" y="627839"/>
                      </a:cubicBezTo>
                      <a:cubicBezTo>
                        <a:pt x="116659" y="615321"/>
                        <a:pt x="116914" y="601324"/>
                        <a:pt x="122875" y="588481"/>
                      </a:cubicBezTo>
                      <a:lnTo>
                        <a:pt x="83777" y="597073"/>
                      </a:lnTo>
                      <a:cubicBezTo>
                        <a:pt x="44933" y="605609"/>
                        <a:pt x="7912" y="587358"/>
                        <a:pt x="1088" y="556308"/>
                      </a:cubicBezTo>
                      <a:cubicBezTo>
                        <a:pt x="-618" y="548546"/>
                        <a:pt x="-275" y="540718"/>
                        <a:pt x="1806" y="53321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58" name="台形 557"/>
                <p:cNvSpPr/>
                <p:nvPr/>
              </p:nvSpPr>
              <p:spPr>
                <a:xfrm rot="18630013">
                  <a:off x="5323743" y="3331508"/>
                  <a:ext cx="164441" cy="82927"/>
                </a:xfrm>
                <a:prstGeom prst="trapezoid">
                  <a:avLst>
                    <a:gd name="adj" fmla="val 13602"/>
                  </a:avLst>
                </a:prstGeom>
                <a:solidFill>
                  <a:srgbClr val="7030A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59" name="片側の 2 つの角を丸めた四角形 187"/>
                <p:cNvSpPr/>
                <p:nvPr/>
              </p:nvSpPr>
              <p:spPr>
                <a:xfrm rot="7813992">
                  <a:off x="5243637" y="3439317"/>
                  <a:ext cx="552691" cy="550578"/>
                </a:xfrm>
                <a:custGeom>
                  <a:avLst/>
                  <a:gdLst>
                    <a:gd name="connsiteX0" fmla="*/ 0 w 1063104"/>
                    <a:gd name="connsiteY0" fmla="*/ 1052410 h 1052410"/>
                    <a:gd name="connsiteX1" fmla="*/ 0 w 1063104"/>
                    <a:gd name="connsiteY1" fmla="*/ 176226 h 1052410"/>
                    <a:gd name="connsiteX2" fmla="*/ 150808 w 1063104"/>
                    <a:gd name="connsiteY2" fmla="*/ 11014 h 1052410"/>
                    <a:gd name="connsiteX3" fmla="*/ 246169 w 1063104"/>
                    <a:gd name="connsiteY3" fmla="*/ 1035 h 1052410"/>
                    <a:gd name="connsiteX4" fmla="*/ 1063104 w 1063104"/>
                    <a:gd name="connsiteY4" fmla="*/ 71514 h 1052410"/>
                    <a:gd name="connsiteX5" fmla="*/ 1046550 w 1063104"/>
                    <a:gd name="connsiteY5" fmla="*/ 232365 h 1052410"/>
                    <a:gd name="connsiteX6" fmla="*/ 1034270 w 1063104"/>
                    <a:gd name="connsiteY6" fmla="*/ 405740 h 1052410"/>
                    <a:gd name="connsiteX7" fmla="*/ 337710 w 1063104"/>
                    <a:gd name="connsiteY7" fmla="*/ 345647 h 1052410"/>
                    <a:gd name="connsiteX8" fmla="*/ 337709 w 1063104"/>
                    <a:gd name="connsiteY8" fmla="*/ 1052410 h 1052410"/>
                    <a:gd name="connsiteX9" fmla="*/ 0 w 1063104"/>
                    <a:gd name="connsiteY9" fmla="*/ 1052410 h 1052410"/>
                    <a:gd name="connsiteX0" fmla="*/ 1046550 w 1137990"/>
                    <a:gd name="connsiteY0" fmla="*/ 232365 h 1052410"/>
                    <a:gd name="connsiteX1" fmla="*/ 1034270 w 1137990"/>
                    <a:gd name="connsiteY1" fmla="*/ 405740 h 1052410"/>
                    <a:gd name="connsiteX2" fmla="*/ 337710 w 1137990"/>
                    <a:gd name="connsiteY2" fmla="*/ 345647 h 1052410"/>
                    <a:gd name="connsiteX3" fmla="*/ 337709 w 1137990"/>
                    <a:gd name="connsiteY3" fmla="*/ 1052410 h 1052410"/>
                    <a:gd name="connsiteX4" fmla="*/ 0 w 1137990"/>
                    <a:gd name="connsiteY4" fmla="*/ 1052410 h 1052410"/>
                    <a:gd name="connsiteX5" fmla="*/ 0 w 1137990"/>
                    <a:gd name="connsiteY5" fmla="*/ 176226 h 1052410"/>
                    <a:gd name="connsiteX6" fmla="*/ 150808 w 1137990"/>
                    <a:gd name="connsiteY6" fmla="*/ 11014 h 1052410"/>
                    <a:gd name="connsiteX7" fmla="*/ 246169 w 1137990"/>
                    <a:gd name="connsiteY7" fmla="*/ 1035 h 1052410"/>
                    <a:gd name="connsiteX8" fmla="*/ 1063104 w 1137990"/>
                    <a:gd name="connsiteY8" fmla="*/ 71514 h 1052410"/>
                    <a:gd name="connsiteX9" fmla="*/ 1137990 w 1137990"/>
                    <a:gd name="connsiteY9" fmla="*/ 323805 h 1052410"/>
                    <a:gd name="connsiteX0" fmla="*/ 1046550 w 1063104"/>
                    <a:gd name="connsiteY0" fmla="*/ 232365 h 1052410"/>
                    <a:gd name="connsiteX1" fmla="*/ 1034270 w 1063104"/>
                    <a:gd name="connsiteY1" fmla="*/ 405740 h 1052410"/>
                    <a:gd name="connsiteX2" fmla="*/ 337710 w 1063104"/>
                    <a:gd name="connsiteY2" fmla="*/ 345647 h 1052410"/>
                    <a:gd name="connsiteX3" fmla="*/ 337709 w 1063104"/>
                    <a:gd name="connsiteY3" fmla="*/ 1052410 h 1052410"/>
                    <a:gd name="connsiteX4" fmla="*/ 0 w 1063104"/>
                    <a:gd name="connsiteY4" fmla="*/ 1052410 h 1052410"/>
                    <a:gd name="connsiteX5" fmla="*/ 0 w 1063104"/>
                    <a:gd name="connsiteY5" fmla="*/ 176226 h 1052410"/>
                    <a:gd name="connsiteX6" fmla="*/ 150808 w 1063104"/>
                    <a:gd name="connsiteY6" fmla="*/ 11014 h 1052410"/>
                    <a:gd name="connsiteX7" fmla="*/ 246169 w 1063104"/>
                    <a:gd name="connsiteY7" fmla="*/ 1035 h 1052410"/>
                    <a:gd name="connsiteX8" fmla="*/ 1063104 w 1063104"/>
                    <a:gd name="connsiteY8" fmla="*/ 71514 h 1052410"/>
                    <a:gd name="connsiteX0" fmla="*/ 1034270 w 1063104"/>
                    <a:gd name="connsiteY0" fmla="*/ 405740 h 1052410"/>
                    <a:gd name="connsiteX1" fmla="*/ 337710 w 1063104"/>
                    <a:gd name="connsiteY1" fmla="*/ 345647 h 1052410"/>
                    <a:gd name="connsiteX2" fmla="*/ 337709 w 1063104"/>
                    <a:gd name="connsiteY2" fmla="*/ 1052410 h 1052410"/>
                    <a:gd name="connsiteX3" fmla="*/ 0 w 1063104"/>
                    <a:gd name="connsiteY3" fmla="*/ 1052410 h 1052410"/>
                    <a:gd name="connsiteX4" fmla="*/ 0 w 1063104"/>
                    <a:gd name="connsiteY4" fmla="*/ 176226 h 1052410"/>
                    <a:gd name="connsiteX5" fmla="*/ 150808 w 1063104"/>
                    <a:gd name="connsiteY5" fmla="*/ 11014 h 1052410"/>
                    <a:gd name="connsiteX6" fmla="*/ 246169 w 1063104"/>
                    <a:gd name="connsiteY6" fmla="*/ 1035 h 1052410"/>
                    <a:gd name="connsiteX7" fmla="*/ 1063104 w 1063104"/>
                    <a:gd name="connsiteY7" fmla="*/ 71514 h 1052410"/>
                    <a:gd name="connsiteX0" fmla="*/ 1034270 w 1034270"/>
                    <a:gd name="connsiteY0" fmla="*/ 405740 h 1052410"/>
                    <a:gd name="connsiteX1" fmla="*/ 337710 w 1034270"/>
                    <a:gd name="connsiteY1" fmla="*/ 345647 h 1052410"/>
                    <a:gd name="connsiteX2" fmla="*/ 337709 w 1034270"/>
                    <a:gd name="connsiteY2" fmla="*/ 1052410 h 1052410"/>
                    <a:gd name="connsiteX3" fmla="*/ 0 w 1034270"/>
                    <a:gd name="connsiteY3" fmla="*/ 1052410 h 1052410"/>
                    <a:gd name="connsiteX4" fmla="*/ 0 w 1034270"/>
                    <a:gd name="connsiteY4" fmla="*/ 176226 h 1052410"/>
                    <a:gd name="connsiteX5" fmla="*/ 150808 w 1034270"/>
                    <a:gd name="connsiteY5" fmla="*/ 11014 h 1052410"/>
                    <a:gd name="connsiteX6" fmla="*/ 246169 w 1034270"/>
                    <a:gd name="connsiteY6" fmla="*/ 1035 h 1052410"/>
                    <a:gd name="connsiteX7" fmla="*/ 1023728 w 1034270"/>
                    <a:gd name="connsiteY7" fmla="*/ 68231 h 1052410"/>
                    <a:gd name="connsiteX0" fmla="*/ 887504 w 1023728"/>
                    <a:gd name="connsiteY0" fmla="*/ 393501 h 1052410"/>
                    <a:gd name="connsiteX1" fmla="*/ 337710 w 1023728"/>
                    <a:gd name="connsiteY1" fmla="*/ 345647 h 1052410"/>
                    <a:gd name="connsiteX2" fmla="*/ 337709 w 1023728"/>
                    <a:gd name="connsiteY2" fmla="*/ 1052410 h 1052410"/>
                    <a:gd name="connsiteX3" fmla="*/ 0 w 1023728"/>
                    <a:gd name="connsiteY3" fmla="*/ 1052410 h 1052410"/>
                    <a:gd name="connsiteX4" fmla="*/ 0 w 1023728"/>
                    <a:gd name="connsiteY4" fmla="*/ 176226 h 1052410"/>
                    <a:gd name="connsiteX5" fmla="*/ 150808 w 1023728"/>
                    <a:gd name="connsiteY5" fmla="*/ 11014 h 1052410"/>
                    <a:gd name="connsiteX6" fmla="*/ 246169 w 1023728"/>
                    <a:gd name="connsiteY6" fmla="*/ 1035 h 1052410"/>
                    <a:gd name="connsiteX7" fmla="*/ 1023728 w 1023728"/>
                    <a:gd name="connsiteY7" fmla="*/ 68231 h 1052410"/>
                    <a:gd name="connsiteX0" fmla="*/ 887504 w 990585"/>
                    <a:gd name="connsiteY0" fmla="*/ 393501 h 1052410"/>
                    <a:gd name="connsiteX1" fmla="*/ 337710 w 990585"/>
                    <a:gd name="connsiteY1" fmla="*/ 345647 h 1052410"/>
                    <a:gd name="connsiteX2" fmla="*/ 337709 w 990585"/>
                    <a:gd name="connsiteY2" fmla="*/ 1052410 h 1052410"/>
                    <a:gd name="connsiteX3" fmla="*/ 0 w 990585"/>
                    <a:gd name="connsiteY3" fmla="*/ 1052410 h 1052410"/>
                    <a:gd name="connsiteX4" fmla="*/ 0 w 990585"/>
                    <a:gd name="connsiteY4" fmla="*/ 176226 h 1052410"/>
                    <a:gd name="connsiteX5" fmla="*/ 150808 w 990585"/>
                    <a:gd name="connsiteY5" fmla="*/ 11014 h 1052410"/>
                    <a:gd name="connsiteX6" fmla="*/ 246169 w 990585"/>
                    <a:gd name="connsiteY6" fmla="*/ 1035 h 1052410"/>
                    <a:gd name="connsiteX7" fmla="*/ 990586 w 990585"/>
                    <a:gd name="connsiteY7" fmla="*/ 62885 h 1052410"/>
                    <a:gd name="connsiteX0" fmla="*/ 887504 w 1056448"/>
                    <a:gd name="connsiteY0" fmla="*/ 393501 h 1052410"/>
                    <a:gd name="connsiteX1" fmla="*/ 337710 w 1056448"/>
                    <a:gd name="connsiteY1" fmla="*/ 345647 h 1052410"/>
                    <a:gd name="connsiteX2" fmla="*/ 337709 w 1056448"/>
                    <a:gd name="connsiteY2" fmla="*/ 1052410 h 1052410"/>
                    <a:gd name="connsiteX3" fmla="*/ 0 w 1056448"/>
                    <a:gd name="connsiteY3" fmla="*/ 1052410 h 1052410"/>
                    <a:gd name="connsiteX4" fmla="*/ 0 w 1056448"/>
                    <a:gd name="connsiteY4" fmla="*/ 176226 h 1052410"/>
                    <a:gd name="connsiteX5" fmla="*/ 150808 w 1056448"/>
                    <a:gd name="connsiteY5" fmla="*/ 11014 h 1052410"/>
                    <a:gd name="connsiteX6" fmla="*/ 246169 w 1056448"/>
                    <a:gd name="connsiteY6" fmla="*/ 1035 h 1052410"/>
                    <a:gd name="connsiteX7" fmla="*/ 1056449 w 1056448"/>
                    <a:gd name="connsiteY7" fmla="*/ 16703 h 1052410"/>
                    <a:gd name="connsiteX0" fmla="*/ 887504 w 1056450"/>
                    <a:gd name="connsiteY0" fmla="*/ 393501 h 1052410"/>
                    <a:gd name="connsiteX1" fmla="*/ 947588 w 1056450"/>
                    <a:gd name="connsiteY1" fmla="*/ 327960 h 1052410"/>
                    <a:gd name="connsiteX2" fmla="*/ 337710 w 1056450"/>
                    <a:gd name="connsiteY2" fmla="*/ 345647 h 1052410"/>
                    <a:gd name="connsiteX3" fmla="*/ 337709 w 1056450"/>
                    <a:gd name="connsiteY3" fmla="*/ 1052410 h 1052410"/>
                    <a:gd name="connsiteX4" fmla="*/ 0 w 1056450"/>
                    <a:gd name="connsiteY4" fmla="*/ 1052410 h 1052410"/>
                    <a:gd name="connsiteX5" fmla="*/ 0 w 1056450"/>
                    <a:gd name="connsiteY5" fmla="*/ 176226 h 1052410"/>
                    <a:gd name="connsiteX6" fmla="*/ 150808 w 1056450"/>
                    <a:gd name="connsiteY6" fmla="*/ 11014 h 1052410"/>
                    <a:gd name="connsiteX7" fmla="*/ 246169 w 1056450"/>
                    <a:gd name="connsiteY7" fmla="*/ 1035 h 1052410"/>
                    <a:gd name="connsiteX8" fmla="*/ 1056449 w 1056450"/>
                    <a:gd name="connsiteY8" fmla="*/ 16703 h 1052410"/>
                    <a:gd name="connsiteX0" fmla="*/ 887504 w 1056448"/>
                    <a:gd name="connsiteY0" fmla="*/ 393501 h 1052410"/>
                    <a:gd name="connsiteX1" fmla="*/ 968115 w 1056448"/>
                    <a:gd name="connsiteY1" fmla="*/ 329671 h 1052410"/>
                    <a:gd name="connsiteX2" fmla="*/ 337710 w 1056448"/>
                    <a:gd name="connsiteY2" fmla="*/ 345647 h 1052410"/>
                    <a:gd name="connsiteX3" fmla="*/ 337709 w 1056448"/>
                    <a:gd name="connsiteY3" fmla="*/ 1052410 h 1052410"/>
                    <a:gd name="connsiteX4" fmla="*/ 0 w 1056448"/>
                    <a:gd name="connsiteY4" fmla="*/ 1052410 h 1052410"/>
                    <a:gd name="connsiteX5" fmla="*/ 0 w 1056448"/>
                    <a:gd name="connsiteY5" fmla="*/ 176226 h 1052410"/>
                    <a:gd name="connsiteX6" fmla="*/ 150808 w 1056448"/>
                    <a:gd name="connsiteY6" fmla="*/ 11014 h 1052410"/>
                    <a:gd name="connsiteX7" fmla="*/ 246169 w 1056448"/>
                    <a:gd name="connsiteY7" fmla="*/ 1035 h 1052410"/>
                    <a:gd name="connsiteX8" fmla="*/ 1056449 w 1056448"/>
                    <a:gd name="connsiteY8" fmla="*/ 16703 h 1052410"/>
                    <a:gd name="connsiteX0" fmla="*/ 1003187 w 1056450"/>
                    <a:gd name="connsiteY0" fmla="*/ 338555 h 1052410"/>
                    <a:gd name="connsiteX1" fmla="*/ 968115 w 1056450"/>
                    <a:gd name="connsiteY1" fmla="*/ 329671 h 1052410"/>
                    <a:gd name="connsiteX2" fmla="*/ 337710 w 1056450"/>
                    <a:gd name="connsiteY2" fmla="*/ 345647 h 1052410"/>
                    <a:gd name="connsiteX3" fmla="*/ 337709 w 1056450"/>
                    <a:gd name="connsiteY3" fmla="*/ 1052410 h 1052410"/>
                    <a:gd name="connsiteX4" fmla="*/ 0 w 1056450"/>
                    <a:gd name="connsiteY4" fmla="*/ 1052410 h 1052410"/>
                    <a:gd name="connsiteX5" fmla="*/ 0 w 1056450"/>
                    <a:gd name="connsiteY5" fmla="*/ 176226 h 1052410"/>
                    <a:gd name="connsiteX6" fmla="*/ 150808 w 1056450"/>
                    <a:gd name="connsiteY6" fmla="*/ 11014 h 1052410"/>
                    <a:gd name="connsiteX7" fmla="*/ 246169 w 1056450"/>
                    <a:gd name="connsiteY7" fmla="*/ 1035 h 1052410"/>
                    <a:gd name="connsiteX8" fmla="*/ 1056449 w 1056450"/>
                    <a:gd name="connsiteY8" fmla="*/ 16703 h 1052410"/>
                    <a:gd name="connsiteX0" fmla="*/ 1024571 w 1056448"/>
                    <a:gd name="connsiteY0" fmla="*/ 330002 h 1052410"/>
                    <a:gd name="connsiteX1" fmla="*/ 968115 w 1056448"/>
                    <a:gd name="connsiteY1" fmla="*/ 329671 h 1052410"/>
                    <a:gd name="connsiteX2" fmla="*/ 337710 w 1056448"/>
                    <a:gd name="connsiteY2" fmla="*/ 345647 h 1052410"/>
                    <a:gd name="connsiteX3" fmla="*/ 337709 w 1056448"/>
                    <a:gd name="connsiteY3" fmla="*/ 1052410 h 1052410"/>
                    <a:gd name="connsiteX4" fmla="*/ 0 w 1056448"/>
                    <a:gd name="connsiteY4" fmla="*/ 1052410 h 1052410"/>
                    <a:gd name="connsiteX5" fmla="*/ 0 w 1056448"/>
                    <a:gd name="connsiteY5" fmla="*/ 176226 h 1052410"/>
                    <a:gd name="connsiteX6" fmla="*/ 150808 w 1056448"/>
                    <a:gd name="connsiteY6" fmla="*/ 11014 h 1052410"/>
                    <a:gd name="connsiteX7" fmla="*/ 246169 w 1056448"/>
                    <a:gd name="connsiteY7" fmla="*/ 1035 h 1052410"/>
                    <a:gd name="connsiteX8" fmla="*/ 1056449 w 1056448"/>
                    <a:gd name="connsiteY8" fmla="*/ 16703 h 1052410"/>
                    <a:gd name="connsiteX0" fmla="*/ 968115 w 1056450"/>
                    <a:gd name="connsiteY0" fmla="*/ 329671 h 1052410"/>
                    <a:gd name="connsiteX1" fmla="*/ 337710 w 1056450"/>
                    <a:gd name="connsiteY1" fmla="*/ 345647 h 1052410"/>
                    <a:gd name="connsiteX2" fmla="*/ 337709 w 1056450"/>
                    <a:gd name="connsiteY2" fmla="*/ 1052410 h 1052410"/>
                    <a:gd name="connsiteX3" fmla="*/ 0 w 1056450"/>
                    <a:gd name="connsiteY3" fmla="*/ 1052410 h 1052410"/>
                    <a:gd name="connsiteX4" fmla="*/ 0 w 1056450"/>
                    <a:gd name="connsiteY4" fmla="*/ 176226 h 1052410"/>
                    <a:gd name="connsiteX5" fmla="*/ 150808 w 1056450"/>
                    <a:gd name="connsiteY5" fmla="*/ 11014 h 1052410"/>
                    <a:gd name="connsiteX6" fmla="*/ 246169 w 1056450"/>
                    <a:gd name="connsiteY6" fmla="*/ 1035 h 1052410"/>
                    <a:gd name="connsiteX7" fmla="*/ 1056449 w 1056450"/>
                    <a:gd name="connsiteY7" fmla="*/ 16703 h 1052410"/>
                    <a:gd name="connsiteX0" fmla="*/ 947160 w 1056448"/>
                    <a:gd name="connsiteY0" fmla="*/ 333091 h 1052410"/>
                    <a:gd name="connsiteX1" fmla="*/ 337710 w 1056448"/>
                    <a:gd name="connsiteY1" fmla="*/ 345647 h 1052410"/>
                    <a:gd name="connsiteX2" fmla="*/ 337709 w 1056448"/>
                    <a:gd name="connsiteY2" fmla="*/ 1052410 h 1052410"/>
                    <a:gd name="connsiteX3" fmla="*/ 0 w 1056448"/>
                    <a:gd name="connsiteY3" fmla="*/ 1052410 h 1052410"/>
                    <a:gd name="connsiteX4" fmla="*/ 0 w 1056448"/>
                    <a:gd name="connsiteY4" fmla="*/ 176226 h 1052410"/>
                    <a:gd name="connsiteX5" fmla="*/ 150808 w 1056448"/>
                    <a:gd name="connsiteY5" fmla="*/ 11014 h 1052410"/>
                    <a:gd name="connsiteX6" fmla="*/ 246169 w 1056448"/>
                    <a:gd name="connsiteY6" fmla="*/ 1035 h 1052410"/>
                    <a:gd name="connsiteX7" fmla="*/ 1056449 w 1056448"/>
                    <a:gd name="connsiteY7" fmla="*/ 16703 h 10524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056448" h="1052410">
                      <a:moveTo>
                        <a:pt x="947160" y="333091"/>
                      </a:moveTo>
                      <a:lnTo>
                        <a:pt x="337710" y="345647"/>
                      </a:lnTo>
                      <a:cubicBezTo>
                        <a:pt x="337710" y="581235"/>
                        <a:pt x="337709" y="816823"/>
                        <a:pt x="337709" y="1052410"/>
                      </a:cubicBezTo>
                      <a:lnTo>
                        <a:pt x="0" y="1052410"/>
                      </a:lnTo>
                      <a:lnTo>
                        <a:pt x="0" y="176226"/>
                      </a:lnTo>
                      <a:cubicBezTo>
                        <a:pt x="0" y="89165"/>
                        <a:pt x="65888" y="17493"/>
                        <a:pt x="150808" y="11014"/>
                      </a:cubicBezTo>
                      <a:cubicBezTo>
                        <a:pt x="179832" y="1336"/>
                        <a:pt x="212353" y="-1882"/>
                        <a:pt x="246169" y="1035"/>
                      </a:cubicBezTo>
                      <a:lnTo>
                        <a:pt x="1056449" y="16703"/>
                      </a:lnTo>
                    </a:path>
                  </a:pathLst>
                </a:custGeom>
                <a:solidFill>
                  <a:srgbClr val="7030A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550" name="グループ化 549"/>
            <p:cNvGrpSpPr/>
            <p:nvPr/>
          </p:nvGrpSpPr>
          <p:grpSpPr>
            <a:xfrm rot="2700000">
              <a:off x="9531778" y="5394863"/>
              <a:ext cx="530350" cy="178681"/>
              <a:chOff x="3952240" y="1354359"/>
              <a:chExt cx="924898" cy="311609"/>
            </a:xfrm>
          </p:grpSpPr>
          <p:sp>
            <p:nvSpPr>
              <p:cNvPr id="551" name="六角形 550"/>
              <p:cNvSpPr/>
              <p:nvPr/>
            </p:nvSpPr>
            <p:spPr>
              <a:xfrm>
                <a:off x="4709438" y="1437878"/>
                <a:ext cx="167700" cy="144569"/>
              </a:xfrm>
              <a:prstGeom prst="hexagon">
                <a:avLst>
                  <a:gd name="adj" fmla="val 29735"/>
                  <a:gd name="vf" fmla="val 115470"/>
                </a:avLst>
              </a:prstGeom>
              <a:solidFill>
                <a:srgbClr val="FFFF00">
                  <a:alpha val="4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52" name="六角形 551"/>
              <p:cNvSpPr/>
              <p:nvPr/>
            </p:nvSpPr>
            <p:spPr>
              <a:xfrm>
                <a:off x="4517890" y="1407637"/>
                <a:ext cx="237860" cy="205052"/>
              </a:xfrm>
              <a:prstGeom prst="hexagon">
                <a:avLst>
                  <a:gd name="adj" fmla="val 29735"/>
                  <a:gd name="vf" fmla="val 115470"/>
                </a:avLst>
              </a:prstGeom>
              <a:solidFill>
                <a:srgbClr val="FFFF00">
                  <a:alpha val="4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53" name="六角形 552"/>
              <p:cNvSpPr/>
              <p:nvPr/>
            </p:nvSpPr>
            <p:spPr>
              <a:xfrm>
                <a:off x="4267393" y="1382227"/>
                <a:ext cx="296810" cy="255871"/>
              </a:xfrm>
              <a:prstGeom prst="hexagon">
                <a:avLst>
                  <a:gd name="adj" fmla="val 29735"/>
                  <a:gd name="vf" fmla="val 115470"/>
                </a:avLst>
              </a:prstGeom>
              <a:solidFill>
                <a:srgbClr val="FFFF00">
                  <a:alpha val="4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54" name="六角形 553"/>
              <p:cNvSpPr/>
              <p:nvPr/>
            </p:nvSpPr>
            <p:spPr>
              <a:xfrm>
                <a:off x="3952240" y="1354359"/>
                <a:ext cx="361466" cy="311609"/>
              </a:xfrm>
              <a:prstGeom prst="hexagon">
                <a:avLst>
                  <a:gd name="adj" fmla="val 29735"/>
                  <a:gd name="vf" fmla="val 115470"/>
                </a:avLst>
              </a:prstGeom>
              <a:solidFill>
                <a:srgbClr val="FFFF00">
                  <a:alpha val="4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592" name="グループ化 591"/>
          <p:cNvGrpSpPr/>
          <p:nvPr/>
        </p:nvGrpSpPr>
        <p:grpSpPr>
          <a:xfrm>
            <a:off x="4007895" y="876776"/>
            <a:ext cx="1852061" cy="1512392"/>
            <a:chOff x="4007895" y="876776"/>
            <a:chExt cx="1852061" cy="1512392"/>
          </a:xfrm>
        </p:grpSpPr>
        <p:grpSp>
          <p:nvGrpSpPr>
            <p:cNvPr id="593" name="グループ化 592"/>
            <p:cNvGrpSpPr/>
            <p:nvPr/>
          </p:nvGrpSpPr>
          <p:grpSpPr>
            <a:xfrm>
              <a:off x="4518844" y="876776"/>
              <a:ext cx="834905" cy="1512392"/>
              <a:chOff x="8078541" y="2004344"/>
              <a:chExt cx="731898" cy="1325799"/>
            </a:xfrm>
          </p:grpSpPr>
          <p:grpSp>
            <p:nvGrpSpPr>
              <p:cNvPr id="611" name="グループ化 610"/>
              <p:cNvGrpSpPr/>
              <p:nvPr/>
            </p:nvGrpSpPr>
            <p:grpSpPr>
              <a:xfrm>
                <a:off x="8078541" y="2004344"/>
                <a:ext cx="731898" cy="1325799"/>
                <a:chOff x="8078541" y="4690578"/>
                <a:chExt cx="731898" cy="1325799"/>
              </a:xfrm>
            </p:grpSpPr>
            <p:sp>
              <p:nvSpPr>
                <p:cNvPr id="614" name="フリーフォーム 613"/>
                <p:cNvSpPr/>
                <p:nvPr/>
              </p:nvSpPr>
              <p:spPr>
                <a:xfrm>
                  <a:off x="8078541" y="4690578"/>
                  <a:ext cx="731898" cy="986617"/>
                </a:xfrm>
                <a:custGeom>
                  <a:avLst/>
                  <a:gdLst>
                    <a:gd name="connsiteX0" fmla="*/ 425446 w 850891"/>
                    <a:gd name="connsiteY0" fmla="*/ 0 h 1027118"/>
                    <a:gd name="connsiteX1" fmla="*/ 726282 w 850891"/>
                    <a:gd name="connsiteY1" fmla="*/ 124610 h 1027118"/>
                    <a:gd name="connsiteX2" fmla="*/ 726281 w 850891"/>
                    <a:gd name="connsiteY2" fmla="*/ 124610 h 1027118"/>
                    <a:gd name="connsiteX3" fmla="*/ 726281 w 850891"/>
                    <a:gd name="connsiteY3" fmla="*/ 726283 h 1027118"/>
                    <a:gd name="connsiteX4" fmla="*/ 425446 w 850891"/>
                    <a:gd name="connsiteY4" fmla="*/ 1027118 h 1027118"/>
                    <a:gd name="connsiteX5" fmla="*/ 124609 w 850891"/>
                    <a:gd name="connsiteY5" fmla="*/ 726282 h 1027118"/>
                    <a:gd name="connsiteX6" fmla="*/ 124609 w 850891"/>
                    <a:gd name="connsiteY6" fmla="*/ 124610 h 1027118"/>
                    <a:gd name="connsiteX7" fmla="*/ 425446 w 850891"/>
                    <a:gd name="connsiteY7" fmla="*/ 0 h 10271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850891" h="1027118">
                      <a:moveTo>
                        <a:pt x="425446" y="0"/>
                      </a:moveTo>
                      <a:cubicBezTo>
                        <a:pt x="534327" y="0"/>
                        <a:pt x="643208" y="41537"/>
                        <a:pt x="726282" y="124610"/>
                      </a:cubicBezTo>
                      <a:lnTo>
                        <a:pt x="726281" y="124610"/>
                      </a:lnTo>
                      <a:cubicBezTo>
                        <a:pt x="892428" y="290757"/>
                        <a:pt x="892428" y="560136"/>
                        <a:pt x="726281" y="726283"/>
                      </a:cubicBezTo>
                      <a:lnTo>
                        <a:pt x="425446" y="1027118"/>
                      </a:lnTo>
                      <a:lnTo>
                        <a:pt x="124609" y="726282"/>
                      </a:lnTo>
                      <a:cubicBezTo>
                        <a:pt x="-41537" y="560135"/>
                        <a:pt x="-41537" y="290757"/>
                        <a:pt x="124609" y="124610"/>
                      </a:cubicBezTo>
                      <a:cubicBezTo>
                        <a:pt x="207683" y="41537"/>
                        <a:pt x="316565" y="0"/>
                        <a:pt x="425446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15" name="片側の 2 つの角を丸めた四角形 614"/>
                <p:cNvSpPr/>
                <p:nvPr/>
              </p:nvSpPr>
              <p:spPr>
                <a:xfrm rot="10800000">
                  <a:off x="8370285" y="5319902"/>
                  <a:ext cx="139982" cy="24436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16" name="円/楕円 238"/>
                <p:cNvSpPr/>
                <p:nvPr/>
              </p:nvSpPr>
              <p:spPr>
                <a:xfrm>
                  <a:off x="8150754" y="4927031"/>
                  <a:ext cx="579044" cy="507499"/>
                </a:xfrm>
                <a:custGeom>
                  <a:avLst/>
                  <a:gdLst>
                    <a:gd name="connsiteX0" fmla="*/ 0 w 579044"/>
                    <a:gd name="connsiteY0" fmla="*/ 318294 h 636588"/>
                    <a:gd name="connsiteX1" fmla="*/ 289522 w 579044"/>
                    <a:gd name="connsiteY1" fmla="*/ 0 h 636588"/>
                    <a:gd name="connsiteX2" fmla="*/ 579044 w 579044"/>
                    <a:gd name="connsiteY2" fmla="*/ 318294 h 636588"/>
                    <a:gd name="connsiteX3" fmla="*/ 289522 w 579044"/>
                    <a:gd name="connsiteY3" fmla="*/ 636588 h 636588"/>
                    <a:gd name="connsiteX4" fmla="*/ 0 w 579044"/>
                    <a:gd name="connsiteY4" fmla="*/ 318294 h 636588"/>
                    <a:gd name="connsiteX0" fmla="*/ 0 w 579044"/>
                    <a:gd name="connsiteY0" fmla="*/ 318294 h 636588"/>
                    <a:gd name="connsiteX1" fmla="*/ 289522 w 579044"/>
                    <a:gd name="connsiteY1" fmla="*/ 0 h 636588"/>
                    <a:gd name="connsiteX2" fmla="*/ 579044 w 579044"/>
                    <a:gd name="connsiteY2" fmla="*/ 318294 h 636588"/>
                    <a:gd name="connsiteX3" fmla="*/ 289522 w 579044"/>
                    <a:gd name="connsiteY3" fmla="*/ 636588 h 636588"/>
                    <a:gd name="connsiteX4" fmla="*/ 0 w 579044"/>
                    <a:gd name="connsiteY4" fmla="*/ 318294 h 636588"/>
                    <a:gd name="connsiteX0" fmla="*/ 0 w 579044"/>
                    <a:gd name="connsiteY0" fmla="*/ 318294 h 636588"/>
                    <a:gd name="connsiteX1" fmla="*/ 289522 w 579044"/>
                    <a:gd name="connsiteY1" fmla="*/ 0 h 636588"/>
                    <a:gd name="connsiteX2" fmla="*/ 579044 w 579044"/>
                    <a:gd name="connsiteY2" fmla="*/ 318294 h 636588"/>
                    <a:gd name="connsiteX3" fmla="*/ 289522 w 579044"/>
                    <a:gd name="connsiteY3" fmla="*/ 636588 h 636588"/>
                    <a:gd name="connsiteX4" fmla="*/ 0 w 579044"/>
                    <a:gd name="connsiteY4" fmla="*/ 318294 h 636588"/>
                    <a:gd name="connsiteX0" fmla="*/ 289522 w 579044"/>
                    <a:gd name="connsiteY0" fmla="*/ 0 h 636588"/>
                    <a:gd name="connsiteX1" fmla="*/ 579044 w 579044"/>
                    <a:gd name="connsiteY1" fmla="*/ 318294 h 636588"/>
                    <a:gd name="connsiteX2" fmla="*/ 289522 w 579044"/>
                    <a:gd name="connsiteY2" fmla="*/ 636588 h 636588"/>
                    <a:gd name="connsiteX3" fmla="*/ 0 w 579044"/>
                    <a:gd name="connsiteY3" fmla="*/ 318294 h 636588"/>
                    <a:gd name="connsiteX4" fmla="*/ 380962 w 579044"/>
                    <a:gd name="connsiteY4" fmla="*/ 91440 h 636588"/>
                    <a:gd name="connsiteX0" fmla="*/ 289522 w 579044"/>
                    <a:gd name="connsiteY0" fmla="*/ 0 h 636588"/>
                    <a:gd name="connsiteX1" fmla="*/ 579044 w 579044"/>
                    <a:gd name="connsiteY1" fmla="*/ 318294 h 636588"/>
                    <a:gd name="connsiteX2" fmla="*/ 289522 w 579044"/>
                    <a:gd name="connsiteY2" fmla="*/ 636588 h 636588"/>
                    <a:gd name="connsiteX3" fmla="*/ 0 w 579044"/>
                    <a:gd name="connsiteY3" fmla="*/ 318294 h 636588"/>
                    <a:gd name="connsiteX4" fmla="*/ 342862 w 579044"/>
                    <a:gd name="connsiteY4" fmla="*/ 170815 h 636588"/>
                    <a:gd name="connsiteX0" fmla="*/ 349847 w 579044"/>
                    <a:gd name="connsiteY0" fmla="*/ 39186 h 507499"/>
                    <a:gd name="connsiteX1" fmla="*/ 579044 w 579044"/>
                    <a:gd name="connsiteY1" fmla="*/ 189205 h 507499"/>
                    <a:gd name="connsiteX2" fmla="*/ 289522 w 579044"/>
                    <a:gd name="connsiteY2" fmla="*/ 507499 h 507499"/>
                    <a:gd name="connsiteX3" fmla="*/ 0 w 579044"/>
                    <a:gd name="connsiteY3" fmla="*/ 189205 h 507499"/>
                    <a:gd name="connsiteX4" fmla="*/ 342862 w 579044"/>
                    <a:gd name="connsiteY4" fmla="*/ 41726 h 507499"/>
                    <a:gd name="connsiteX0" fmla="*/ 349847 w 579044"/>
                    <a:gd name="connsiteY0" fmla="*/ 39186 h 507499"/>
                    <a:gd name="connsiteX1" fmla="*/ 579044 w 579044"/>
                    <a:gd name="connsiteY1" fmla="*/ 189205 h 507499"/>
                    <a:gd name="connsiteX2" fmla="*/ 289522 w 579044"/>
                    <a:gd name="connsiteY2" fmla="*/ 507499 h 507499"/>
                    <a:gd name="connsiteX3" fmla="*/ 0 w 579044"/>
                    <a:gd name="connsiteY3" fmla="*/ 189205 h 507499"/>
                    <a:gd name="connsiteX4" fmla="*/ 342862 w 579044"/>
                    <a:gd name="connsiteY4" fmla="*/ 41726 h 5074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79044" h="507499">
                      <a:moveTo>
                        <a:pt x="349847" y="39186"/>
                      </a:moveTo>
                      <a:cubicBezTo>
                        <a:pt x="497046" y="-33839"/>
                        <a:pt x="579044" y="13416"/>
                        <a:pt x="579044" y="189205"/>
                      </a:cubicBezTo>
                      <a:cubicBezTo>
                        <a:pt x="579044" y="364994"/>
                        <a:pt x="449421" y="507499"/>
                        <a:pt x="289522" y="507499"/>
                      </a:cubicBezTo>
                      <a:cubicBezTo>
                        <a:pt x="129623" y="507499"/>
                        <a:pt x="0" y="364994"/>
                        <a:pt x="0" y="189205"/>
                      </a:cubicBezTo>
                      <a:cubicBezTo>
                        <a:pt x="0" y="13416"/>
                        <a:pt x="91523" y="-49714"/>
                        <a:pt x="342862" y="41726"/>
                      </a:cubicBezTo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17" name="フリーフォーム 616"/>
                <p:cNvSpPr/>
                <p:nvPr/>
              </p:nvSpPr>
              <p:spPr>
                <a:xfrm>
                  <a:off x="8155267" y="4874987"/>
                  <a:ext cx="574531" cy="154607"/>
                </a:xfrm>
                <a:custGeom>
                  <a:avLst/>
                  <a:gdLst>
                    <a:gd name="connsiteX0" fmla="*/ 287487 w 574531"/>
                    <a:gd name="connsiteY0" fmla="*/ 0 h 142237"/>
                    <a:gd name="connsiteX1" fmla="*/ 541357 w 574531"/>
                    <a:gd name="connsiteY1" fmla="*/ 37116 h 142237"/>
                    <a:gd name="connsiteX2" fmla="*/ 565729 w 574531"/>
                    <a:gd name="connsiteY2" fmla="*/ 49875 h 142237"/>
                    <a:gd name="connsiteX3" fmla="*/ 574531 w 574531"/>
                    <a:gd name="connsiteY3" fmla="*/ 142237 h 142237"/>
                    <a:gd name="connsiteX4" fmla="*/ 507831 w 574531"/>
                    <a:gd name="connsiteY4" fmla="*/ 105999 h 142237"/>
                    <a:gd name="connsiteX5" fmla="*/ 499725 w 574531"/>
                    <a:gd name="connsiteY5" fmla="*/ 90229 h 142237"/>
                    <a:gd name="connsiteX6" fmla="*/ 504681 w 574531"/>
                    <a:gd name="connsiteY6" fmla="*/ 142237 h 142237"/>
                    <a:gd name="connsiteX7" fmla="*/ 437981 w 574531"/>
                    <a:gd name="connsiteY7" fmla="*/ 105999 h 142237"/>
                    <a:gd name="connsiteX8" fmla="*/ 429875 w 574531"/>
                    <a:gd name="connsiteY8" fmla="*/ 90229 h 142237"/>
                    <a:gd name="connsiteX9" fmla="*/ 434831 w 574531"/>
                    <a:gd name="connsiteY9" fmla="*/ 142237 h 142237"/>
                    <a:gd name="connsiteX10" fmla="*/ 368131 w 574531"/>
                    <a:gd name="connsiteY10" fmla="*/ 105999 h 142237"/>
                    <a:gd name="connsiteX11" fmla="*/ 360025 w 574531"/>
                    <a:gd name="connsiteY11" fmla="*/ 90229 h 142237"/>
                    <a:gd name="connsiteX12" fmla="*/ 364981 w 574531"/>
                    <a:gd name="connsiteY12" fmla="*/ 142237 h 142237"/>
                    <a:gd name="connsiteX13" fmla="*/ 298281 w 574531"/>
                    <a:gd name="connsiteY13" fmla="*/ 105999 h 142237"/>
                    <a:gd name="connsiteX14" fmla="*/ 294073 w 574531"/>
                    <a:gd name="connsiteY14" fmla="*/ 97812 h 142237"/>
                    <a:gd name="connsiteX15" fmla="*/ 298306 w 574531"/>
                    <a:gd name="connsiteY15" fmla="*/ 142237 h 142237"/>
                    <a:gd name="connsiteX16" fmla="*/ 231606 w 574531"/>
                    <a:gd name="connsiteY16" fmla="*/ 105999 h 142237"/>
                    <a:gd name="connsiteX17" fmla="*/ 223500 w 574531"/>
                    <a:gd name="connsiteY17" fmla="*/ 90229 h 142237"/>
                    <a:gd name="connsiteX18" fmla="*/ 228456 w 574531"/>
                    <a:gd name="connsiteY18" fmla="*/ 142237 h 142237"/>
                    <a:gd name="connsiteX19" fmla="*/ 161756 w 574531"/>
                    <a:gd name="connsiteY19" fmla="*/ 105999 h 142237"/>
                    <a:gd name="connsiteX20" fmla="*/ 153650 w 574531"/>
                    <a:gd name="connsiteY20" fmla="*/ 90229 h 142237"/>
                    <a:gd name="connsiteX21" fmla="*/ 158606 w 574531"/>
                    <a:gd name="connsiteY21" fmla="*/ 142237 h 142237"/>
                    <a:gd name="connsiteX22" fmla="*/ 91906 w 574531"/>
                    <a:gd name="connsiteY22" fmla="*/ 105999 h 142237"/>
                    <a:gd name="connsiteX23" fmla="*/ 83800 w 574531"/>
                    <a:gd name="connsiteY23" fmla="*/ 90229 h 142237"/>
                    <a:gd name="connsiteX24" fmla="*/ 88756 w 574531"/>
                    <a:gd name="connsiteY24" fmla="*/ 142237 h 142237"/>
                    <a:gd name="connsiteX25" fmla="*/ 1841 w 574531"/>
                    <a:gd name="connsiteY25" fmla="*/ 66672 h 142237"/>
                    <a:gd name="connsiteX26" fmla="*/ 0 w 574531"/>
                    <a:gd name="connsiteY26" fmla="*/ 54715 h 142237"/>
                    <a:gd name="connsiteX27" fmla="*/ 33617 w 574531"/>
                    <a:gd name="connsiteY27" fmla="*/ 37116 h 142237"/>
                    <a:gd name="connsiteX28" fmla="*/ 287487 w 574531"/>
                    <a:gd name="connsiteY28" fmla="*/ 0 h 142237"/>
                    <a:gd name="connsiteX0" fmla="*/ 287487 w 574531"/>
                    <a:gd name="connsiteY0" fmla="*/ 0 h 142237"/>
                    <a:gd name="connsiteX1" fmla="*/ 541357 w 574531"/>
                    <a:gd name="connsiteY1" fmla="*/ 37116 h 142237"/>
                    <a:gd name="connsiteX2" fmla="*/ 565729 w 574531"/>
                    <a:gd name="connsiteY2" fmla="*/ 49875 h 142237"/>
                    <a:gd name="connsiteX3" fmla="*/ 574531 w 574531"/>
                    <a:gd name="connsiteY3" fmla="*/ 142237 h 142237"/>
                    <a:gd name="connsiteX4" fmla="*/ 507831 w 574531"/>
                    <a:gd name="connsiteY4" fmla="*/ 105999 h 142237"/>
                    <a:gd name="connsiteX5" fmla="*/ 499725 w 574531"/>
                    <a:gd name="connsiteY5" fmla="*/ 90229 h 142237"/>
                    <a:gd name="connsiteX6" fmla="*/ 504681 w 574531"/>
                    <a:gd name="connsiteY6" fmla="*/ 142237 h 142237"/>
                    <a:gd name="connsiteX7" fmla="*/ 437981 w 574531"/>
                    <a:gd name="connsiteY7" fmla="*/ 105999 h 142237"/>
                    <a:gd name="connsiteX8" fmla="*/ 429875 w 574531"/>
                    <a:gd name="connsiteY8" fmla="*/ 90229 h 142237"/>
                    <a:gd name="connsiteX9" fmla="*/ 434831 w 574531"/>
                    <a:gd name="connsiteY9" fmla="*/ 142237 h 142237"/>
                    <a:gd name="connsiteX10" fmla="*/ 368131 w 574531"/>
                    <a:gd name="connsiteY10" fmla="*/ 105999 h 142237"/>
                    <a:gd name="connsiteX11" fmla="*/ 360025 w 574531"/>
                    <a:gd name="connsiteY11" fmla="*/ 90229 h 142237"/>
                    <a:gd name="connsiteX12" fmla="*/ 364981 w 574531"/>
                    <a:gd name="connsiteY12" fmla="*/ 142237 h 142237"/>
                    <a:gd name="connsiteX13" fmla="*/ 298281 w 574531"/>
                    <a:gd name="connsiteY13" fmla="*/ 105999 h 142237"/>
                    <a:gd name="connsiteX14" fmla="*/ 294073 w 574531"/>
                    <a:gd name="connsiteY14" fmla="*/ 97812 h 142237"/>
                    <a:gd name="connsiteX15" fmla="*/ 298306 w 574531"/>
                    <a:gd name="connsiteY15" fmla="*/ 142237 h 142237"/>
                    <a:gd name="connsiteX16" fmla="*/ 231606 w 574531"/>
                    <a:gd name="connsiteY16" fmla="*/ 105999 h 142237"/>
                    <a:gd name="connsiteX17" fmla="*/ 223500 w 574531"/>
                    <a:gd name="connsiteY17" fmla="*/ 90229 h 142237"/>
                    <a:gd name="connsiteX18" fmla="*/ 228456 w 574531"/>
                    <a:gd name="connsiteY18" fmla="*/ 142237 h 142237"/>
                    <a:gd name="connsiteX19" fmla="*/ 161756 w 574531"/>
                    <a:gd name="connsiteY19" fmla="*/ 105999 h 142237"/>
                    <a:gd name="connsiteX20" fmla="*/ 153650 w 574531"/>
                    <a:gd name="connsiteY20" fmla="*/ 90229 h 142237"/>
                    <a:gd name="connsiteX21" fmla="*/ 158606 w 574531"/>
                    <a:gd name="connsiteY21" fmla="*/ 142237 h 142237"/>
                    <a:gd name="connsiteX22" fmla="*/ 91906 w 574531"/>
                    <a:gd name="connsiteY22" fmla="*/ 105999 h 142237"/>
                    <a:gd name="connsiteX23" fmla="*/ 83800 w 574531"/>
                    <a:gd name="connsiteY23" fmla="*/ 90229 h 142237"/>
                    <a:gd name="connsiteX24" fmla="*/ 88756 w 574531"/>
                    <a:gd name="connsiteY24" fmla="*/ 142237 h 142237"/>
                    <a:gd name="connsiteX25" fmla="*/ 1841 w 574531"/>
                    <a:gd name="connsiteY25" fmla="*/ 66672 h 142237"/>
                    <a:gd name="connsiteX26" fmla="*/ 0 w 574531"/>
                    <a:gd name="connsiteY26" fmla="*/ 54715 h 142237"/>
                    <a:gd name="connsiteX27" fmla="*/ 33617 w 574531"/>
                    <a:gd name="connsiteY27" fmla="*/ 37116 h 142237"/>
                    <a:gd name="connsiteX28" fmla="*/ 378927 w 574531"/>
                    <a:gd name="connsiteY28" fmla="*/ 54626 h 142237"/>
                    <a:gd name="connsiteX0" fmla="*/ 287487 w 574531"/>
                    <a:gd name="connsiteY0" fmla="*/ 0 h 142237"/>
                    <a:gd name="connsiteX1" fmla="*/ 541357 w 574531"/>
                    <a:gd name="connsiteY1" fmla="*/ 37116 h 142237"/>
                    <a:gd name="connsiteX2" fmla="*/ 565729 w 574531"/>
                    <a:gd name="connsiteY2" fmla="*/ 49875 h 142237"/>
                    <a:gd name="connsiteX3" fmla="*/ 574531 w 574531"/>
                    <a:gd name="connsiteY3" fmla="*/ 142237 h 142237"/>
                    <a:gd name="connsiteX4" fmla="*/ 507831 w 574531"/>
                    <a:gd name="connsiteY4" fmla="*/ 105999 h 142237"/>
                    <a:gd name="connsiteX5" fmla="*/ 499725 w 574531"/>
                    <a:gd name="connsiteY5" fmla="*/ 90229 h 142237"/>
                    <a:gd name="connsiteX6" fmla="*/ 504681 w 574531"/>
                    <a:gd name="connsiteY6" fmla="*/ 142237 h 142237"/>
                    <a:gd name="connsiteX7" fmla="*/ 437981 w 574531"/>
                    <a:gd name="connsiteY7" fmla="*/ 105999 h 142237"/>
                    <a:gd name="connsiteX8" fmla="*/ 429875 w 574531"/>
                    <a:gd name="connsiteY8" fmla="*/ 90229 h 142237"/>
                    <a:gd name="connsiteX9" fmla="*/ 434831 w 574531"/>
                    <a:gd name="connsiteY9" fmla="*/ 142237 h 142237"/>
                    <a:gd name="connsiteX10" fmla="*/ 368131 w 574531"/>
                    <a:gd name="connsiteY10" fmla="*/ 105999 h 142237"/>
                    <a:gd name="connsiteX11" fmla="*/ 360025 w 574531"/>
                    <a:gd name="connsiteY11" fmla="*/ 90229 h 142237"/>
                    <a:gd name="connsiteX12" fmla="*/ 364981 w 574531"/>
                    <a:gd name="connsiteY12" fmla="*/ 142237 h 142237"/>
                    <a:gd name="connsiteX13" fmla="*/ 298281 w 574531"/>
                    <a:gd name="connsiteY13" fmla="*/ 105999 h 142237"/>
                    <a:gd name="connsiteX14" fmla="*/ 294073 w 574531"/>
                    <a:gd name="connsiteY14" fmla="*/ 97812 h 142237"/>
                    <a:gd name="connsiteX15" fmla="*/ 298306 w 574531"/>
                    <a:gd name="connsiteY15" fmla="*/ 142237 h 142237"/>
                    <a:gd name="connsiteX16" fmla="*/ 231606 w 574531"/>
                    <a:gd name="connsiteY16" fmla="*/ 105999 h 142237"/>
                    <a:gd name="connsiteX17" fmla="*/ 223500 w 574531"/>
                    <a:gd name="connsiteY17" fmla="*/ 90229 h 142237"/>
                    <a:gd name="connsiteX18" fmla="*/ 228456 w 574531"/>
                    <a:gd name="connsiteY18" fmla="*/ 142237 h 142237"/>
                    <a:gd name="connsiteX19" fmla="*/ 161756 w 574531"/>
                    <a:gd name="connsiteY19" fmla="*/ 105999 h 142237"/>
                    <a:gd name="connsiteX20" fmla="*/ 153650 w 574531"/>
                    <a:gd name="connsiteY20" fmla="*/ 90229 h 142237"/>
                    <a:gd name="connsiteX21" fmla="*/ 158606 w 574531"/>
                    <a:gd name="connsiteY21" fmla="*/ 142237 h 142237"/>
                    <a:gd name="connsiteX22" fmla="*/ 91906 w 574531"/>
                    <a:gd name="connsiteY22" fmla="*/ 105999 h 142237"/>
                    <a:gd name="connsiteX23" fmla="*/ 83800 w 574531"/>
                    <a:gd name="connsiteY23" fmla="*/ 90229 h 142237"/>
                    <a:gd name="connsiteX24" fmla="*/ 88756 w 574531"/>
                    <a:gd name="connsiteY24" fmla="*/ 142237 h 142237"/>
                    <a:gd name="connsiteX25" fmla="*/ 1841 w 574531"/>
                    <a:gd name="connsiteY25" fmla="*/ 66672 h 142237"/>
                    <a:gd name="connsiteX26" fmla="*/ 0 w 574531"/>
                    <a:gd name="connsiteY26" fmla="*/ 54715 h 142237"/>
                    <a:gd name="connsiteX27" fmla="*/ 33617 w 574531"/>
                    <a:gd name="connsiteY27" fmla="*/ 37116 h 142237"/>
                    <a:gd name="connsiteX0" fmla="*/ 287487 w 574531"/>
                    <a:gd name="connsiteY0" fmla="*/ 0 h 142237"/>
                    <a:gd name="connsiteX1" fmla="*/ 541357 w 574531"/>
                    <a:gd name="connsiteY1" fmla="*/ 37116 h 142237"/>
                    <a:gd name="connsiteX2" fmla="*/ 565729 w 574531"/>
                    <a:gd name="connsiteY2" fmla="*/ 49875 h 142237"/>
                    <a:gd name="connsiteX3" fmla="*/ 574531 w 574531"/>
                    <a:gd name="connsiteY3" fmla="*/ 142237 h 142237"/>
                    <a:gd name="connsiteX4" fmla="*/ 507831 w 574531"/>
                    <a:gd name="connsiteY4" fmla="*/ 105999 h 142237"/>
                    <a:gd name="connsiteX5" fmla="*/ 499725 w 574531"/>
                    <a:gd name="connsiteY5" fmla="*/ 90229 h 142237"/>
                    <a:gd name="connsiteX6" fmla="*/ 504681 w 574531"/>
                    <a:gd name="connsiteY6" fmla="*/ 142237 h 142237"/>
                    <a:gd name="connsiteX7" fmla="*/ 437981 w 574531"/>
                    <a:gd name="connsiteY7" fmla="*/ 105999 h 142237"/>
                    <a:gd name="connsiteX8" fmla="*/ 429875 w 574531"/>
                    <a:gd name="connsiteY8" fmla="*/ 90229 h 142237"/>
                    <a:gd name="connsiteX9" fmla="*/ 434831 w 574531"/>
                    <a:gd name="connsiteY9" fmla="*/ 142237 h 142237"/>
                    <a:gd name="connsiteX10" fmla="*/ 368131 w 574531"/>
                    <a:gd name="connsiteY10" fmla="*/ 105999 h 142237"/>
                    <a:gd name="connsiteX11" fmla="*/ 360025 w 574531"/>
                    <a:gd name="connsiteY11" fmla="*/ 90229 h 142237"/>
                    <a:gd name="connsiteX12" fmla="*/ 364981 w 574531"/>
                    <a:gd name="connsiteY12" fmla="*/ 142237 h 142237"/>
                    <a:gd name="connsiteX13" fmla="*/ 298281 w 574531"/>
                    <a:gd name="connsiteY13" fmla="*/ 105999 h 142237"/>
                    <a:gd name="connsiteX14" fmla="*/ 294073 w 574531"/>
                    <a:gd name="connsiteY14" fmla="*/ 97812 h 142237"/>
                    <a:gd name="connsiteX15" fmla="*/ 298306 w 574531"/>
                    <a:gd name="connsiteY15" fmla="*/ 142237 h 142237"/>
                    <a:gd name="connsiteX16" fmla="*/ 231606 w 574531"/>
                    <a:gd name="connsiteY16" fmla="*/ 105999 h 142237"/>
                    <a:gd name="connsiteX17" fmla="*/ 223500 w 574531"/>
                    <a:gd name="connsiteY17" fmla="*/ 90229 h 142237"/>
                    <a:gd name="connsiteX18" fmla="*/ 228456 w 574531"/>
                    <a:gd name="connsiteY18" fmla="*/ 142237 h 142237"/>
                    <a:gd name="connsiteX19" fmla="*/ 161756 w 574531"/>
                    <a:gd name="connsiteY19" fmla="*/ 105999 h 142237"/>
                    <a:gd name="connsiteX20" fmla="*/ 153650 w 574531"/>
                    <a:gd name="connsiteY20" fmla="*/ 90229 h 142237"/>
                    <a:gd name="connsiteX21" fmla="*/ 158606 w 574531"/>
                    <a:gd name="connsiteY21" fmla="*/ 142237 h 142237"/>
                    <a:gd name="connsiteX22" fmla="*/ 91906 w 574531"/>
                    <a:gd name="connsiteY22" fmla="*/ 105999 h 142237"/>
                    <a:gd name="connsiteX23" fmla="*/ 83800 w 574531"/>
                    <a:gd name="connsiteY23" fmla="*/ 90229 h 142237"/>
                    <a:gd name="connsiteX24" fmla="*/ 88756 w 574531"/>
                    <a:gd name="connsiteY24" fmla="*/ 142237 h 142237"/>
                    <a:gd name="connsiteX25" fmla="*/ 1841 w 574531"/>
                    <a:gd name="connsiteY25" fmla="*/ 66672 h 142237"/>
                    <a:gd name="connsiteX26" fmla="*/ 0 w 574531"/>
                    <a:gd name="connsiteY26" fmla="*/ 54715 h 142237"/>
                    <a:gd name="connsiteX0" fmla="*/ 541357 w 574531"/>
                    <a:gd name="connsiteY0" fmla="*/ 0 h 105121"/>
                    <a:gd name="connsiteX1" fmla="*/ 565729 w 574531"/>
                    <a:gd name="connsiteY1" fmla="*/ 12759 h 105121"/>
                    <a:gd name="connsiteX2" fmla="*/ 574531 w 574531"/>
                    <a:gd name="connsiteY2" fmla="*/ 105121 h 105121"/>
                    <a:gd name="connsiteX3" fmla="*/ 507831 w 574531"/>
                    <a:gd name="connsiteY3" fmla="*/ 68883 h 105121"/>
                    <a:gd name="connsiteX4" fmla="*/ 499725 w 574531"/>
                    <a:gd name="connsiteY4" fmla="*/ 53113 h 105121"/>
                    <a:gd name="connsiteX5" fmla="*/ 504681 w 574531"/>
                    <a:gd name="connsiteY5" fmla="*/ 105121 h 105121"/>
                    <a:gd name="connsiteX6" fmla="*/ 437981 w 574531"/>
                    <a:gd name="connsiteY6" fmla="*/ 68883 h 105121"/>
                    <a:gd name="connsiteX7" fmla="*/ 429875 w 574531"/>
                    <a:gd name="connsiteY7" fmla="*/ 53113 h 105121"/>
                    <a:gd name="connsiteX8" fmla="*/ 434831 w 574531"/>
                    <a:gd name="connsiteY8" fmla="*/ 105121 h 105121"/>
                    <a:gd name="connsiteX9" fmla="*/ 368131 w 574531"/>
                    <a:gd name="connsiteY9" fmla="*/ 68883 h 105121"/>
                    <a:gd name="connsiteX10" fmla="*/ 360025 w 574531"/>
                    <a:gd name="connsiteY10" fmla="*/ 53113 h 105121"/>
                    <a:gd name="connsiteX11" fmla="*/ 364981 w 574531"/>
                    <a:gd name="connsiteY11" fmla="*/ 105121 h 105121"/>
                    <a:gd name="connsiteX12" fmla="*/ 298281 w 574531"/>
                    <a:gd name="connsiteY12" fmla="*/ 68883 h 105121"/>
                    <a:gd name="connsiteX13" fmla="*/ 294073 w 574531"/>
                    <a:gd name="connsiteY13" fmla="*/ 60696 h 105121"/>
                    <a:gd name="connsiteX14" fmla="*/ 298306 w 574531"/>
                    <a:gd name="connsiteY14" fmla="*/ 105121 h 105121"/>
                    <a:gd name="connsiteX15" fmla="*/ 231606 w 574531"/>
                    <a:gd name="connsiteY15" fmla="*/ 68883 h 105121"/>
                    <a:gd name="connsiteX16" fmla="*/ 223500 w 574531"/>
                    <a:gd name="connsiteY16" fmla="*/ 53113 h 105121"/>
                    <a:gd name="connsiteX17" fmla="*/ 228456 w 574531"/>
                    <a:gd name="connsiteY17" fmla="*/ 105121 h 105121"/>
                    <a:gd name="connsiteX18" fmla="*/ 161756 w 574531"/>
                    <a:gd name="connsiteY18" fmla="*/ 68883 h 105121"/>
                    <a:gd name="connsiteX19" fmla="*/ 153650 w 574531"/>
                    <a:gd name="connsiteY19" fmla="*/ 53113 h 105121"/>
                    <a:gd name="connsiteX20" fmla="*/ 158606 w 574531"/>
                    <a:gd name="connsiteY20" fmla="*/ 105121 h 105121"/>
                    <a:gd name="connsiteX21" fmla="*/ 91906 w 574531"/>
                    <a:gd name="connsiteY21" fmla="*/ 68883 h 105121"/>
                    <a:gd name="connsiteX22" fmla="*/ 83800 w 574531"/>
                    <a:gd name="connsiteY22" fmla="*/ 53113 h 105121"/>
                    <a:gd name="connsiteX23" fmla="*/ 88756 w 574531"/>
                    <a:gd name="connsiteY23" fmla="*/ 105121 h 105121"/>
                    <a:gd name="connsiteX24" fmla="*/ 1841 w 574531"/>
                    <a:gd name="connsiteY24" fmla="*/ 29556 h 105121"/>
                    <a:gd name="connsiteX25" fmla="*/ 0 w 574531"/>
                    <a:gd name="connsiteY25" fmla="*/ 17599 h 105121"/>
                    <a:gd name="connsiteX0" fmla="*/ 565729 w 574531"/>
                    <a:gd name="connsiteY0" fmla="*/ 0 h 92362"/>
                    <a:gd name="connsiteX1" fmla="*/ 574531 w 574531"/>
                    <a:gd name="connsiteY1" fmla="*/ 92362 h 92362"/>
                    <a:gd name="connsiteX2" fmla="*/ 507831 w 574531"/>
                    <a:gd name="connsiteY2" fmla="*/ 56124 h 92362"/>
                    <a:gd name="connsiteX3" fmla="*/ 499725 w 574531"/>
                    <a:gd name="connsiteY3" fmla="*/ 40354 h 92362"/>
                    <a:gd name="connsiteX4" fmla="*/ 504681 w 574531"/>
                    <a:gd name="connsiteY4" fmla="*/ 92362 h 92362"/>
                    <a:gd name="connsiteX5" fmla="*/ 437981 w 574531"/>
                    <a:gd name="connsiteY5" fmla="*/ 56124 h 92362"/>
                    <a:gd name="connsiteX6" fmla="*/ 429875 w 574531"/>
                    <a:gd name="connsiteY6" fmla="*/ 40354 h 92362"/>
                    <a:gd name="connsiteX7" fmla="*/ 434831 w 574531"/>
                    <a:gd name="connsiteY7" fmla="*/ 92362 h 92362"/>
                    <a:gd name="connsiteX8" fmla="*/ 368131 w 574531"/>
                    <a:gd name="connsiteY8" fmla="*/ 56124 h 92362"/>
                    <a:gd name="connsiteX9" fmla="*/ 360025 w 574531"/>
                    <a:gd name="connsiteY9" fmla="*/ 40354 h 92362"/>
                    <a:gd name="connsiteX10" fmla="*/ 364981 w 574531"/>
                    <a:gd name="connsiteY10" fmla="*/ 92362 h 92362"/>
                    <a:gd name="connsiteX11" fmla="*/ 298281 w 574531"/>
                    <a:gd name="connsiteY11" fmla="*/ 56124 h 92362"/>
                    <a:gd name="connsiteX12" fmla="*/ 294073 w 574531"/>
                    <a:gd name="connsiteY12" fmla="*/ 47937 h 92362"/>
                    <a:gd name="connsiteX13" fmla="*/ 298306 w 574531"/>
                    <a:gd name="connsiteY13" fmla="*/ 92362 h 92362"/>
                    <a:gd name="connsiteX14" fmla="*/ 231606 w 574531"/>
                    <a:gd name="connsiteY14" fmla="*/ 56124 h 92362"/>
                    <a:gd name="connsiteX15" fmla="*/ 223500 w 574531"/>
                    <a:gd name="connsiteY15" fmla="*/ 40354 h 92362"/>
                    <a:gd name="connsiteX16" fmla="*/ 228456 w 574531"/>
                    <a:gd name="connsiteY16" fmla="*/ 92362 h 92362"/>
                    <a:gd name="connsiteX17" fmla="*/ 161756 w 574531"/>
                    <a:gd name="connsiteY17" fmla="*/ 56124 h 92362"/>
                    <a:gd name="connsiteX18" fmla="*/ 153650 w 574531"/>
                    <a:gd name="connsiteY18" fmla="*/ 40354 h 92362"/>
                    <a:gd name="connsiteX19" fmla="*/ 158606 w 574531"/>
                    <a:gd name="connsiteY19" fmla="*/ 92362 h 92362"/>
                    <a:gd name="connsiteX20" fmla="*/ 91906 w 574531"/>
                    <a:gd name="connsiteY20" fmla="*/ 56124 h 92362"/>
                    <a:gd name="connsiteX21" fmla="*/ 83800 w 574531"/>
                    <a:gd name="connsiteY21" fmla="*/ 40354 h 92362"/>
                    <a:gd name="connsiteX22" fmla="*/ 88756 w 574531"/>
                    <a:gd name="connsiteY22" fmla="*/ 92362 h 92362"/>
                    <a:gd name="connsiteX23" fmla="*/ 1841 w 574531"/>
                    <a:gd name="connsiteY23" fmla="*/ 16797 h 92362"/>
                    <a:gd name="connsiteX24" fmla="*/ 0 w 574531"/>
                    <a:gd name="connsiteY24" fmla="*/ 4840 h 923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574531" h="92362">
                      <a:moveTo>
                        <a:pt x="565729" y="0"/>
                      </a:moveTo>
                      <a:lnTo>
                        <a:pt x="574531" y="92362"/>
                      </a:lnTo>
                      <a:cubicBezTo>
                        <a:pt x="548483" y="92362"/>
                        <a:pt x="524901" y="78514"/>
                        <a:pt x="507831" y="56124"/>
                      </a:cubicBezTo>
                      <a:lnTo>
                        <a:pt x="499725" y="40354"/>
                      </a:lnTo>
                      <a:lnTo>
                        <a:pt x="504681" y="92362"/>
                      </a:lnTo>
                      <a:cubicBezTo>
                        <a:pt x="478633" y="92362"/>
                        <a:pt x="455051" y="78514"/>
                        <a:pt x="437981" y="56124"/>
                      </a:cubicBezTo>
                      <a:lnTo>
                        <a:pt x="429875" y="40354"/>
                      </a:lnTo>
                      <a:lnTo>
                        <a:pt x="434831" y="92362"/>
                      </a:lnTo>
                      <a:cubicBezTo>
                        <a:pt x="408783" y="92362"/>
                        <a:pt x="385201" y="78514"/>
                        <a:pt x="368131" y="56124"/>
                      </a:cubicBezTo>
                      <a:lnTo>
                        <a:pt x="360025" y="40354"/>
                      </a:lnTo>
                      <a:lnTo>
                        <a:pt x="364981" y="92362"/>
                      </a:lnTo>
                      <a:cubicBezTo>
                        <a:pt x="338933" y="92362"/>
                        <a:pt x="315351" y="78514"/>
                        <a:pt x="298281" y="56124"/>
                      </a:cubicBezTo>
                      <a:lnTo>
                        <a:pt x="294073" y="47937"/>
                      </a:lnTo>
                      <a:lnTo>
                        <a:pt x="298306" y="92362"/>
                      </a:lnTo>
                      <a:cubicBezTo>
                        <a:pt x="272258" y="92362"/>
                        <a:pt x="248676" y="78514"/>
                        <a:pt x="231606" y="56124"/>
                      </a:cubicBezTo>
                      <a:lnTo>
                        <a:pt x="223500" y="40354"/>
                      </a:lnTo>
                      <a:lnTo>
                        <a:pt x="228456" y="92362"/>
                      </a:lnTo>
                      <a:cubicBezTo>
                        <a:pt x="202408" y="92362"/>
                        <a:pt x="178826" y="78514"/>
                        <a:pt x="161756" y="56124"/>
                      </a:cubicBezTo>
                      <a:lnTo>
                        <a:pt x="153650" y="40354"/>
                      </a:lnTo>
                      <a:lnTo>
                        <a:pt x="158606" y="92362"/>
                      </a:lnTo>
                      <a:cubicBezTo>
                        <a:pt x="132558" y="92362"/>
                        <a:pt x="108976" y="78514"/>
                        <a:pt x="91906" y="56124"/>
                      </a:cubicBezTo>
                      <a:lnTo>
                        <a:pt x="83800" y="40354"/>
                      </a:lnTo>
                      <a:lnTo>
                        <a:pt x="88756" y="92362"/>
                      </a:lnTo>
                      <a:cubicBezTo>
                        <a:pt x="49684" y="92362"/>
                        <a:pt x="16161" y="61204"/>
                        <a:pt x="1841" y="16797"/>
                      </a:cubicBezTo>
                      <a:lnTo>
                        <a:pt x="0" y="4840"/>
                      </a:lnTo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18" name="月 617"/>
                <p:cNvSpPr/>
                <p:nvPr/>
              </p:nvSpPr>
              <p:spPr>
                <a:xfrm rot="16200000">
                  <a:off x="8430434" y="5212622"/>
                  <a:ext cx="25398" cy="75418"/>
                </a:xfrm>
                <a:prstGeom prst="moon">
                  <a:avLst>
                    <a:gd name="adj" fmla="val 87500"/>
                  </a:avLst>
                </a:pr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19" name="片側の 2 つの角を丸めた四角形 618"/>
                <p:cNvSpPr/>
                <p:nvPr/>
              </p:nvSpPr>
              <p:spPr>
                <a:xfrm>
                  <a:off x="8160627" y="5473933"/>
                  <a:ext cx="562934" cy="502092"/>
                </a:xfrm>
                <a:prstGeom prst="round2SameRect">
                  <a:avLst>
                    <a:gd name="adj1" fmla="val 41975"/>
                    <a:gd name="adj2" fmla="val 0"/>
                  </a:avLst>
                </a:prstGeom>
                <a:solidFill>
                  <a:sysClr val="window" lastClr="FFFFFF">
                    <a:lumMod val="9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20" name="フリーフォーム 619"/>
                <p:cNvSpPr/>
                <p:nvPr/>
              </p:nvSpPr>
              <p:spPr>
                <a:xfrm>
                  <a:off x="8139661" y="5490174"/>
                  <a:ext cx="604867" cy="526203"/>
                </a:xfrm>
                <a:custGeom>
                  <a:avLst/>
                  <a:gdLst>
                    <a:gd name="connsiteX0" fmla="*/ 141626 w 604867"/>
                    <a:gd name="connsiteY0" fmla="*/ 0 h 526203"/>
                    <a:gd name="connsiteX1" fmla="*/ 302434 w 604867"/>
                    <a:gd name="connsiteY1" fmla="*/ 456550 h 526203"/>
                    <a:gd name="connsiteX2" fmla="*/ 463242 w 604867"/>
                    <a:gd name="connsiteY2" fmla="*/ 1 h 526203"/>
                    <a:gd name="connsiteX3" fmla="*/ 476513 w 604867"/>
                    <a:gd name="connsiteY3" fmla="*/ 4120 h 526203"/>
                    <a:gd name="connsiteX4" fmla="*/ 604867 w 604867"/>
                    <a:gd name="connsiteY4" fmla="*/ 197761 h 526203"/>
                    <a:gd name="connsiteX5" fmla="*/ 604867 w 604867"/>
                    <a:gd name="connsiteY5" fmla="*/ 526203 h 526203"/>
                    <a:gd name="connsiteX6" fmla="*/ 0 w 604867"/>
                    <a:gd name="connsiteY6" fmla="*/ 526203 h 526203"/>
                    <a:gd name="connsiteX7" fmla="*/ 0 w 604867"/>
                    <a:gd name="connsiteY7" fmla="*/ 197761 h 526203"/>
                    <a:gd name="connsiteX8" fmla="*/ 128354 w 604867"/>
                    <a:gd name="connsiteY8" fmla="*/ 4120 h 5262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04867" h="526203">
                      <a:moveTo>
                        <a:pt x="141626" y="0"/>
                      </a:moveTo>
                      <a:lnTo>
                        <a:pt x="302434" y="456550"/>
                      </a:lnTo>
                      <a:lnTo>
                        <a:pt x="463242" y="1"/>
                      </a:lnTo>
                      <a:lnTo>
                        <a:pt x="476513" y="4120"/>
                      </a:lnTo>
                      <a:cubicBezTo>
                        <a:pt x="551942" y="36024"/>
                        <a:pt x="604867" y="110712"/>
                        <a:pt x="604867" y="197761"/>
                      </a:cubicBezTo>
                      <a:lnTo>
                        <a:pt x="604867" y="526203"/>
                      </a:lnTo>
                      <a:lnTo>
                        <a:pt x="0" y="526203"/>
                      </a:lnTo>
                      <a:lnTo>
                        <a:pt x="0" y="197761"/>
                      </a:lnTo>
                      <a:cubicBezTo>
                        <a:pt x="0" y="110712"/>
                        <a:pt x="52926" y="36024"/>
                        <a:pt x="128354" y="4120"/>
                      </a:cubicBezTo>
                      <a:close/>
                    </a:path>
                  </a:pathLst>
                </a:custGeom>
                <a:solidFill>
                  <a:sysClr val="windowText" lastClr="000000">
                    <a:lumMod val="65000"/>
                    <a:lumOff val="3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21" name="直角三角形 620"/>
                <p:cNvSpPr/>
                <p:nvPr/>
              </p:nvSpPr>
              <p:spPr>
                <a:xfrm rot="5400000">
                  <a:off x="8276455" y="5481430"/>
                  <a:ext cx="166542" cy="149231"/>
                </a:xfrm>
                <a:prstGeom prst="rtTriangle">
                  <a:avLst/>
                </a:prstGeom>
                <a:solidFill>
                  <a:sysClr val="window" lastClr="FFFFFF">
                    <a:lumMod val="9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22" name="直角三角形 621"/>
                <p:cNvSpPr/>
                <p:nvPr/>
              </p:nvSpPr>
              <p:spPr>
                <a:xfrm rot="16200000" flipH="1">
                  <a:off x="8441192" y="5481430"/>
                  <a:ext cx="166542" cy="149231"/>
                </a:xfrm>
                <a:prstGeom prst="rtTriangle">
                  <a:avLst/>
                </a:prstGeom>
                <a:solidFill>
                  <a:sysClr val="window" lastClr="FFFFFF">
                    <a:lumMod val="9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23" name="円/楕円 4"/>
                <p:cNvSpPr/>
                <p:nvPr/>
              </p:nvSpPr>
              <p:spPr>
                <a:xfrm rot="10800000">
                  <a:off x="8346551" y="5313019"/>
                  <a:ext cx="187449" cy="4682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4934" h="36810">
                      <a:moveTo>
                        <a:pt x="0" y="0"/>
                      </a:moveTo>
                      <a:cubicBezTo>
                        <a:pt x="27202" y="6486"/>
                        <a:pt x="60957" y="9752"/>
                        <a:pt x="97467" y="9752"/>
                      </a:cubicBezTo>
                      <a:cubicBezTo>
                        <a:pt x="133977" y="9752"/>
                        <a:pt x="167732" y="6486"/>
                        <a:pt x="194934" y="0"/>
                      </a:cubicBezTo>
                      <a:cubicBezTo>
                        <a:pt x="186588" y="21408"/>
                        <a:pt x="146006" y="36810"/>
                        <a:pt x="97467" y="36810"/>
                      </a:cubicBezTo>
                      <a:cubicBezTo>
                        <a:pt x="48928" y="36810"/>
                        <a:pt x="8346" y="21408"/>
                        <a:pt x="0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612" name="山形 611"/>
              <p:cNvSpPr/>
              <p:nvPr/>
            </p:nvSpPr>
            <p:spPr>
              <a:xfrm rot="508905">
                <a:off x="8264068" y="2381270"/>
                <a:ext cx="100873" cy="68658"/>
              </a:xfrm>
              <a:prstGeom prst="chevron">
                <a:avLst>
                  <a:gd name="adj" fmla="val 91297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13" name="山形 612"/>
              <p:cNvSpPr/>
              <p:nvPr/>
            </p:nvSpPr>
            <p:spPr>
              <a:xfrm rot="21091095" flipH="1">
                <a:off x="8521068" y="2381271"/>
                <a:ext cx="100873" cy="68658"/>
              </a:xfrm>
              <a:prstGeom prst="chevron">
                <a:avLst>
                  <a:gd name="adj" fmla="val 91297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594" name="グループ化 593"/>
            <p:cNvGrpSpPr/>
            <p:nvPr/>
          </p:nvGrpSpPr>
          <p:grpSpPr>
            <a:xfrm>
              <a:off x="4007895" y="1337340"/>
              <a:ext cx="1852061" cy="765863"/>
              <a:chOff x="5697393" y="2408085"/>
              <a:chExt cx="1623561" cy="671374"/>
            </a:xfrm>
          </p:grpSpPr>
          <p:grpSp>
            <p:nvGrpSpPr>
              <p:cNvPr id="595" name="グループ化 594"/>
              <p:cNvGrpSpPr/>
              <p:nvPr/>
            </p:nvGrpSpPr>
            <p:grpSpPr>
              <a:xfrm>
                <a:off x="5697393" y="2408085"/>
                <a:ext cx="645836" cy="671374"/>
                <a:chOff x="664686" y="1246087"/>
                <a:chExt cx="1326718" cy="1379179"/>
              </a:xfrm>
            </p:grpSpPr>
            <p:sp>
              <p:nvSpPr>
                <p:cNvPr id="604" name="角丸四角形 177"/>
                <p:cNvSpPr/>
                <p:nvPr/>
              </p:nvSpPr>
              <p:spPr>
                <a:xfrm rot="9347365" flipH="1">
                  <a:off x="1002820" y="2270014"/>
                  <a:ext cx="988584" cy="355252"/>
                </a:xfrm>
                <a:custGeom>
                  <a:avLst/>
                  <a:gdLst>
                    <a:gd name="connsiteX0" fmla="*/ 0 w 968115"/>
                    <a:gd name="connsiteY0" fmla="*/ 167734 h 335468"/>
                    <a:gd name="connsiteX1" fmla="*/ 167734 w 968115"/>
                    <a:gd name="connsiteY1" fmla="*/ 0 h 335468"/>
                    <a:gd name="connsiteX2" fmla="*/ 800381 w 968115"/>
                    <a:gd name="connsiteY2" fmla="*/ 0 h 335468"/>
                    <a:gd name="connsiteX3" fmla="*/ 968115 w 968115"/>
                    <a:gd name="connsiteY3" fmla="*/ 167734 h 335468"/>
                    <a:gd name="connsiteX4" fmla="*/ 968115 w 968115"/>
                    <a:gd name="connsiteY4" fmla="*/ 167734 h 335468"/>
                    <a:gd name="connsiteX5" fmla="*/ 800381 w 968115"/>
                    <a:gd name="connsiteY5" fmla="*/ 335468 h 335468"/>
                    <a:gd name="connsiteX6" fmla="*/ 167734 w 968115"/>
                    <a:gd name="connsiteY6" fmla="*/ 335468 h 335468"/>
                    <a:gd name="connsiteX7" fmla="*/ 0 w 968115"/>
                    <a:gd name="connsiteY7" fmla="*/ 167734 h 335468"/>
                    <a:gd name="connsiteX0" fmla="*/ 968115 w 1059555"/>
                    <a:gd name="connsiteY0" fmla="*/ 167734 h 335468"/>
                    <a:gd name="connsiteX1" fmla="*/ 800381 w 1059555"/>
                    <a:gd name="connsiteY1" fmla="*/ 335468 h 335468"/>
                    <a:gd name="connsiteX2" fmla="*/ 167734 w 1059555"/>
                    <a:gd name="connsiteY2" fmla="*/ 335468 h 335468"/>
                    <a:gd name="connsiteX3" fmla="*/ 0 w 1059555"/>
                    <a:gd name="connsiteY3" fmla="*/ 167734 h 335468"/>
                    <a:gd name="connsiteX4" fmla="*/ 167734 w 1059555"/>
                    <a:gd name="connsiteY4" fmla="*/ 0 h 335468"/>
                    <a:gd name="connsiteX5" fmla="*/ 800381 w 1059555"/>
                    <a:gd name="connsiteY5" fmla="*/ 0 h 335468"/>
                    <a:gd name="connsiteX6" fmla="*/ 968115 w 1059555"/>
                    <a:gd name="connsiteY6" fmla="*/ 167734 h 335468"/>
                    <a:gd name="connsiteX7" fmla="*/ 1059555 w 1059555"/>
                    <a:gd name="connsiteY7" fmla="*/ 259174 h 335468"/>
                    <a:gd name="connsiteX0" fmla="*/ 968115 w 1059555"/>
                    <a:gd name="connsiteY0" fmla="*/ 167734 h 335468"/>
                    <a:gd name="connsiteX1" fmla="*/ 800381 w 1059555"/>
                    <a:gd name="connsiteY1" fmla="*/ 335468 h 335468"/>
                    <a:gd name="connsiteX2" fmla="*/ 167734 w 1059555"/>
                    <a:gd name="connsiteY2" fmla="*/ 335468 h 335468"/>
                    <a:gd name="connsiteX3" fmla="*/ 0 w 1059555"/>
                    <a:gd name="connsiteY3" fmla="*/ 167734 h 335468"/>
                    <a:gd name="connsiteX4" fmla="*/ 167734 w 1059555"/>
                    <a:gd name="connsiteY4" fmla="*/ 0 h 335468"/>
                    <a:gd name="connsiteX5" fmla="*/ 800381 w 1059555"/>
                    <a:gd name="connsiteY5" fmla="*/ 0 h 335468"/>
                    <a:gd name="connsiteX6" fmla="*/ 1059555 w 1059555"/>
                    <a:gd name="connsiteY6" fmla="*/ 259174 h 335468"/>
                    <a:gd name="connsiteX0" fmla="*/ 968115 w 968115"/>
                    <a:gd name="connsiteY0" fmla="*/ 167734 h 335468"/>
                    <a:gd name="connsiteX1" fmla="*/ 800381 w 968115"/>
                    <a:gd name="connsiteY1" fmla="*/ 335468 h 335468"/>
                    <a:gd name="connsiteX2" fmla="*/ 167734 w 968115"/>
                    <a:gd name="connsiteY2" fmla="*/ 335468 h 335468"/>
                    <a:gd name="connsiteX3" fmla="*/ 0 w 968115"/>
                    <a:gd name="connsiteY3" fmla="*/ 167734 h 335468"/>
                    <a:gd name="connsiteX4" fmla="*/ 167734 w 968115"/>
                    <a:gd name="connsiteY4" fmla="*/ 0 h 335468"/>
                    <a:gd name="connsiteX5" fmla="*/ 800381 w 968115"/>
                    <a:gd name="connsiteY5" fmla="*/ 0 h 335468"/>
                    <a:gd name="connsiteX0" fmla="*/ 800381 w 800381"/>
                    <a:gd name="connsiteY0" fmla="*/ 335468 h 335468"/>
                    <a:gd name="connsiteX1" fmla="*/ 167734 w 800381"/>
                    <a:gd name="connsiteY1" fmla="*/ 335468 h 335468"/>
                    <a:gd name="connsiteX2" fmla="*/ 0 w 800381"/>
                    <a:gd name="connsiteY2" fmla="*/ 167734 h 335468"/>
                    <a:gd name="connsiteX3" fmla="*/ 167734 w 800381"/>
                    <a:gd name="connsiteY3" fmla="*/ 0 h 335468"/>
                    <a:gd name="connsiteX4" fmla="*/ 800381 w 800381"/>
                    <a:gd name="connsiteY4" fmla="*/ 0 h 335468"/>
                    <a:gd name="connsiteX0" fmla="*/ 800381 w 800381"/>
                    <a:gd name="connsiteY0" fmla="*/ 336218 h 336218"/>
                    <a:gd name="connsiteX1" fmla="*/ 167734 w 800381"/>
                    <a:gd name="connsiteY1" fmla="*/ 336218 h 336218"/>
                    <a:gd name="connsiteX2" fmla="*/ 0 w 800381"/>
                    <a:gd name="connsiteY2" fmla="*/ 168484 h 336218"/>
                    <a:gd name="connsiteX3" fmla="*/ 167734 w 800381"/>
                    <a:gd name="connsiteY3" fmla="*/ 750 h 336218"/>
                    <a:gd name="connsiteX4" fmla="*/ 625785 w 800381"/>
                    <a:gd name="connsiteY4" fmla="*/ 0 h 336218"/>
                    <a:gd name="connsiteX0" fmla="*/ 914761 w 914760"/>
                    <a:gd name="connsiteY0" fmla="*/ 299140 h 336218"/>
                    <a:gd name="connsiteX1" fmla="*/ 167734 w 914760"/>
                    <a:gd name="connsiteY1" fmla="*/ 336218 h 336218"/>
                    <a:gd name="connsiteX2" fmla="*/ 0 w 914760"/>
                    <a:gd name="connsiteY2" fmla="*/ 168484 h 336218"/>
                    <a:gd name="connsiteX3" fmla="*/ 167734 w 914760"/>
                    <a:gd name="connsiteY3" fmla="*/ 750 h 336218"/>
                    <a:gd name="connsiteX4" fmla="*/ 625785 w 914760"/>
                    <a:gd name="connsiteY4" fmla="*/ 0 h 336218"/>
                    <a:gd name="connsiteX0" fmla="*/ 914761 w 914762"/>
                    <a:gd name="connsiteY0" fmla="*/ 318175 h 355253"/>
                    <a:gd name="connsiteX1" fmla="*/ 167734 w 914762"/>
                    <a:gd name="connsiteY1" fmla="*/ 355253 h 355253"/>
                    <a:gd name="connsiteX2" fmla="*/ 0 w 914762"/>
                    <a:gd name="connsiteY2" fmla="*/ 187519 h 355253"/>
                    <a:gd name="connsiteX3" fmla="*/ 167734 w 914762"/>
                    <a:gd name="connsiteY3" fmla="*/ 19785 h 355253"/>
                    <a:gd name="connsiteX4" fmla="*/ 617668 w 914762"/>
                    <a:gd name="connsiteY4" fmla="*/ 0 h 355253"/>
                    <a:gd name="connsiteX0" fmla="*/ 937323 w 937323"/>
                    <a:gd name="connsiteY0" fmla="*/ 307478 h 355253"/>
                    <a:gd name="connsiteX1" fmla="*/ 167734 w 937323"/>
                    <a:gd name="connsiteY1" fmla="*/ 355253 h 355253"/>
                    <a:gd name="connsiteX2" fmla="*/ 0 w 937323"/>
                    <a:gd name="connsiteY2" fmla="*/ 187519 h 355253"/>
                    <a:gd name="connsiteX3" fmla="*/ 167734 w 937323"/>
                    <a:gd name="connsiteY3" fmla="*/ 19785 h 355253"/>
                    <a:gd name="connsiteX4" fmla="*/ 617668 w 937323"/>
                    <a:gd name="connsiteY4" fmla="*/ 0 h 3552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37323" h="355253">
                      <a:moveTo>
                        <a:pt x="937323" y="307478"/>
                      </a:moveTo>
                      <a:lnTo>
                        <a:pt x="167734" y="355253"/>
                      </a:lnTo>
                      <a:cubicBezTo>
                        <a:pt x="75097" y="355253"/>
                        <a:pt x="0" y="280156"/>
                        <a:pt x="0" y="187519"/>
                      </a:cubicBezTo>
                      <a:cubicBezTo>
                        <a:pt x="0" y="94882"/>
                        <a:pt x="75097" y="19785"/>
                        <a:pt x="167734" y="19785"/>
                      </a:cubicBezTo>
                      <a:lnTo>
                        <a:pt x="617668" y="0"/>
                      </a:lnTo>
                    </a:path>
                  </a:pathLst>
                </a:custGeom>
                <a:solidFill>
                  <a:sysClr val="windowText" lastClr="000000">
                    <a:lumMod val="65000"/>
                    <a:lumOff val="3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605" name="グループ化 604"/>
                <p:cNvGrpSpPr/>
                <p:nvPr/>
              </p:nvGrpSpPr>
              <p:grpSpPr>
                <a:xfrm rot="4045281" flipH="1">
                  <a:off x="747744" y="1163029"/>
                  <a:ext cx="1152123" cy="1318240"/>
                  <a:chOff x="3297620" y="2451645"/>
                  <a:chExt cx="1152123" cy="1318240"/>
                </a:xfrm>
              </p:grpSpPr>
              <p:grpSp>
                <p:nvGrpSpPr>
                  <p:cNvPr id="606" name="グループ化 605"/>
                  <p:cNvGrpSpPr/>
                  <p:nvPr/>
                </p:nvGrpSpPr>
                <p:grpSpPr>
                  <a:xfrm>
                    <a:off x="3695079" y="2451645"/>
                    <a:ext cx="754664" cy="446146"/>
                    <a:chOff x="5005719" y="1806039"/>
                    <a:chExt cx="754664" cy="446146"/>
                  </a:xfrm>
                </p:grpSpPr>
                <p:sp>
                  <p:nvSpPr>
                    <p:cNvPr id="608" name="角丸四角形 607"/>
                    <p:cNvSpPr/>
                    <p:nvPr/>
                  </p:nvSpPr>
                  <p:spPr>
                    <a:xfrm rot="19595564">
                      <a:off x="5439969" y="1865857"/>
                      <a:ext cx="320414" cy="10160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ED7D31">
                        <a:lumMod val="60000"/>
                        <a:lumOff val="40000"/>
                      </a:srgb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609" name="フリーフォーム 608"/>
                    <p:cNvSpPr/>
                    <p:nvPr/>
                  </p:nvSpPr>
                  <p:spPr>
                    <a:xfrm rot="11700000">
                      <a:off x="5091767" y="1806039"/>
                      <a:ext cx="548539" cy="446146"/>
                    </a:xfrm>
                    <a:custGeom>
                      <a:avLst/>
                      <a:gdLst>
                        <a:gd name="connsiteX0" fmla="*/ 720505 w 759541"/>
                        <a:gd name="connsiteY0" fmla="*/ 291453 h 426445"/>
                        <a:gd name="connsiteX1" fmla="*/ 663874 w 759541"/>
                        <a:gd name="connsiteY1" fmla="*/ 292877 h 426445"/>
                        <a:gd name="connsiteX2" fmla="*/ 467036 w 759541"/>
                        <a:gd name="connsiteY2" fmla="*/ 217085 h 426445"/>
                        <a:gd name="connsiteX3" fmla="*/ 460311 w 759541"/>
                        <a:gd name="connsiteY3" fmla="*/ 220425 h 426445"/>
                        <a:gd name="connsiteX4" fmla="*/ 244987 w 759541"/>
                        <a:gd name="connsiteY4" fmla="*/ 278121 h 426445"/>
                        <a:gd name="connsiteX5" fmla="*/ 116682 w 759541"/>
                        <a:gd name="connsiteY5" fmla="*/ 406426 h 426445"/>
                        <a:gd name="connsiteX6" fmla="*/ 20019 w 759541"/>
                        <a:gd name="connsiteY6" fmla="*/ 406426 h 426445"/>
                        <a:gd name="connsiteX7" fmla="*/ 20019 w 759541"/>
                        <a:gd name="connsiteY7" fmla="*/ 406425 h 426445"/>
                        <a:gd name="connsiteX8" fmla="*/ 20019 w 759541"/>
                        <a:gd name="connsiteY8" fmla="*/ 309762 h 426445"/>
                        <a:gd name="connsiteX9" fmla="*/ 159327 w 759541"/>
                        <a:gd name="connsiteY9" fmla="*/ 170455 h 426445"/>
                        <a:gd name="connsiteX10" fmla="*/ 181939 w 759541"/>
                        <a:gd name="connsiteY10" fmla="*/ 155440 h 426445"/>
                        <a:gd name="connsiteX11" fmla="*/ 195031 w 759541"/>
                        <a:gd name="connsiteY11" fmla="*/ 152893 h 426445"/>
                        <a:gd name="connsiteX12" fmla="*/ 207757 w 759541"/>
                        <a:gd name="connsiteY12" fmla="*/ 146571 h 426445"/>
                        <a:gd name="connsiteX13" fmla="*/ 284288 w 759541"/>
                        <a:gd name="connsiteY13" fmla="*/ 126065 h 426445"/>
                        <a:gd name="connsiteX14" fmla="*/ 284288 w 759541"/>
                        <a:gd name="connsiteY14" fmla="*/ 85297 h 426445"/>
                        <a:gd name="connsiteX15" fmla="*/ 369585 w 759541"/>
                        <a:gd name="connsiteY15" fmla="*/ 0 h 426445"/>
                        <a:gd name="connsiteX16" fmla="*/ 527838 w 759541"/>
                        <a:gd name="connsiteY16" fmla="*/ 0 h 426445"/>
                        <a:gd name="connsiteX17" fmla="*/ 613135 w 759541"/>
                        <a:gd name="connsiteY17" fmla="*/ 85297 h 426445"/>
                        <a:gd name="connsiteX18" fmla="*/ 613135 w 759541"/>
                        <a:gd name="connsiteY18" fmla="*/ 114716 h 426445"/>
                        <a:gd name="connsiteX19" fmla="*/ 717066 w 759541"/>
                        <a:gd name="connsiteY19" fmla="*/ 154735 h 426445"/>
                        <a:gd name="connsiteX20" fmla="*/ 758116 w 759541"/>
                        <a:gd name="connsiteY20" fmla="*/ 193772 h 426445"/>
                        <a:gd name="connsiteX21" fmla="*/ 759541 w 759541"/>
                        <a:gd name="connsiteY21" fmla="*/ 250402 h 426445"/>
                        <a:gd name="connsiteX22" fmla="*/ 743761 w 759541"/>
                        <a:gd name="connsiteY22" fmla="*/ 275197 h 426445"/>
                        <a:gd name="connsiteX23" fmla="*/ 720505 w 759541"/>
                        <a:gd name="connsiteY23" fmla="*/ 291453 h 426445"/>
                        <a:gd name="connsiteX0" fmla="*/ 720505 w 759541"/>
                        <a:gd name="connsiteY0" fmla="*/ 291453 h 426445"/>
                        <a:gd name="connsiteX1" fmla="*/ 663874 w 759541"/>
                        <a:gd name="connsiteY1" fmla="*/ 292877 h 426445"/>
                        <a:gd name="connsiteX2" fmla="*/ 467036 w 759541"/>
                        <a:gd name="connsiteY2" fmla="*/ 217085 h 426445"/>
                        <a:gd name="connsiteX3" fmla="*/ 460311 w 759541"/>
                        <a:gd name="connsiteY3" fmla="*/ 220425 h 426445"/>
                        <a:gd name="connsiteX4" fmla="*/ 244987 w 759541"/>
                        <a:gd name="connsiteY4" fmla="*/ 278121 h 426445"/>
                        <a:gd name="connsiteX5" fmla="*/ 116682 w 759541"/>
                        <a:gd name="connsiteY5" fmla="*/ 406426 h 426445"/>
                        <a:gd name="connsiteX6" fmla="*/ 20019 w 759541"/>
                        <a:gd name="connsiteY6" fmla="*/ 406426 h 426445"/>
                        <a:gd name="connsiteX7" fmla="*/ 20019 w 759541"/>
                        <a:gd name="connsiteY7" fmla="*/ 406425 h 426445"/>
                        <a:gd name="connsiteX8" fmla="*/ 20019 w 759541"/>
                        <a:gd name="connsiteY8" fmla="*/ 309762 h 426445"/>
                        <a:gd name="connsiteX9" fmla="*/ 159327 w 759541"/>
                        <a:gd name="connsiteY9" fmla="*/ 170455 h 426445"/>
                        <a:gd name="connsiteX10" fmla="*/ 181939 w 759541"/>
                        <a:gd name="connsiteY10" fmla="*/ 155440 h 426445"/>
                        <a:gd name="connsiteX11" fmla="*/ 195031 w 759541"/>
                        <a:gd name="connsiteY11" fmla="*/ 152893 h 426445"/>
                        <a:gd name="connsiteX12" fmla="*/ 207757 w 759541"/>
                        <a:gd name="connsiteY12" fmla="*/ 146571 h 426445"/>
                        <a:gd name="connsiteX13" fmla="*/ 284288 w 759541"/>
                        <a:gd name="connsiteY13" fmla="*/ 126065 h 426445"/>
                        <a:gd name="connsiteX14" fmla="*/ 284288 w 759541"/>
                        <a:gd name="connsiteY14" fmla="*/ 85297 h 426445"/>
                        <a:gd name="connsiteX15" fmla="*/ 527838 w 759541"/>
                        <a:gd name="connsiteY15" fmla="*/ 0 h 426445"/>
                        <a:gd name="connsiteX16" fmla="*/ 613135 w 759541"/>
                        <a:gd name="connsiteY16" fmla="*/ 85297 h 426445"/>
                        <a:gd name="connsiteX17" fmla="*/ 613135 w 759541"/>
                        <a:gd name="connsiteY17" fmla="*/ 114716 h 426445"/>
                        <a:gd name="connsiteX18" fmla="*/ 717066 w 759541"/>
                        <a:gd name="connsiteY18" fmla="*/ 154735 h 426445"/>
                        <a:gd name="connsiteX19" fmla="*/ 758116 w 759541"/>
                        <a:gd name="connsiteY19" fmla="*/ 193772 h 426445"/>
                        <a:gd name="connsiteX20" fmla="*/ 759541 w 759541"/>
                        <a:gd name="connsiteY20" fmla="*/ 250402 h 426445"/>
                        <a:gd name="connsiteX21" fmla="*/ 743761 w 759541"/>
                        <a:gd name="connsiteY21" fmla="*/ 275197 h 426445"/>
                        <a:gd name="connsiteX22" fmla="*/ 720505 w 759541"/>
                        <a:gd name="connsiteY22" fmla="*/ 291453 h 426445"/>
                        <a:gd name="connsiteX0" fmla="*/ 720505 w 759541"/>
                        <a:gd name="connsiteY0" fmla="*/ 291453 h 426445"/>
                        <a:gd name="connsiteX1" fmla="*/ 663874 w 759541"/>
                        <a:gd name="connsiteY1" fmla="*/ 292877 h 426445"/>
                        <a:gd name="connsiteX2" fmla="*/ 467036 w 759541"/>
                        <a:gd name="connsiteY2" fmla="*/ 217085 h 426445"/>
                        <a:gd name="connsiteX3" fmla="*/ 460311 w 759541"/>
                        <a:gd name="connsiteY3" fmla="*/ 220425 h 426445"/>
                        <a:gd name="connsiteX4" fmla="*/ 244987 w 759541"/>
                        <a:gd name="connsiteY4" fmla="*/ 278121 h 426445"/>
                        <a:gd name="connsiteX5" fmla="*/ 116682 w 759541"/>
                        <a:gd name="connsiteY5" fmla="*/ 406426 h 426445"/>
                        <a:gd name="connsiteX6" fmla="*/ 20019 w 759541"/>
                        <a:gd name="connsiteY6" fmla="*/ 406426 h 426445"/>
                        <a:gd name="connsiteX7" fmla="*/ 20019 w 759541"/>
                        <a:gd name="connsiteY7" fmla="*/ 406425 h 426445"/>
                        <a:gd name="connsiteX8" fmla="*/ 20019 w 759541"/>
                        <a:gd name="connsiteY8" fmla="*/ 309762 h 426445"/>
                        <a:gd name="connsiteX9" fmla="*/ 159327 w 759541"/>
                        <a:gd name="connsiteY9" fmla="*/ 170455 h 426445"/>
                        <a:gd name="connsiteX10" fmla="*/ 181939 w 759541"/>
                        <a:gd name="connsiteY10" fmla="*/ 155440 h 426445"/>
                        <a:gd name="connsiteX11" fmla="*/ 195031 w 759541"/>
                        <a:gd name="connsiteY11" fmla="*/ 152893 h 426445"/>
                        <a:gd name="connsiteX12" fmla="*/ 207757 w 759541"/>
                        <a:gd name="connsiteY12" fmla="*/ 146571 h 426445"/>
                        <a:gd name="connsiteX13" fmla="*/ 284288 w 759541"/>
                        <a:gd name="connsiteY13" fmla="*/ 126065 h 426445"/>
                        <a:gd name="connsiteX14" fmla="*/ 527838 w 759541"/>
                        <a:gd name="connsiteY14" fmla="*/ 0 h 426445"/>
                        <a:gd name="connsiteX15" fmla="*/ 613135 w 759541"/>
                        <a:gd name="connsiteY15" fmla="*/ 85297 h 426445"/>
                        <a:gd name="connsiteX16" fmla="*/ 613135 w 759541"/>
                        <a:gd name="connsiteY16" fmla="*/ 114716 h 426445"/>
                        <a:gd name="connsiteX17" fmla="*/ 717066 w 759541"/>
                        <a:gd name="connsiteY17" fmla="*/ 154735 h 426445"/>
                        <a:gd name="connsiteX18" fmla="*/ 758116 w 759541"/>
                        <a:gd name="connsiteY18" fmla="*/ 193772 h 426445"/>
                        <a:gd name="connsiteX19" fmla="*/ 759541 w 759541"/>
                        <a:gd name="connsiteY19" fmla="*/ 250402 h 426445"/>
                        <a:gd name="connsiteX20" fmla="*/ 743761 w 759541"/>
                        <a:gd name="connsiteY20" fmla="*/ 275197 h 426445"/>
                        <a:gd name="connsiteX21" fmla="*/ 720505 w 759541"/>
                        <a:gd name="connsiteY21" fmla="*/ 291453 h 426445"/>
                        <a:gd name="connsiteX0" fmla="*/ 720505 w 759541"/>
                        <a:gd name="connsiteY0" fmla="*/ 393142 h 528134"/>
                        <a:gd name="connsiteX1" fmla="*/ 663874 w 759541"/>
                        <a:gd name="connsiteY1" fmla="*/ 394566 h 528134"/>
                        <a:gd name="connsiteX2" fmla="*/ 467036 w 759541"/>
                        <a:gd name="connsiteY2" fmla="*/ 318774 h 528134"/>
                        <a:gd name="connsiteX3" fmla="*/ 460311 w 759541"/>
                        <a:gd name="connsiteY3" fmla="*/ 322114 h 528134"/>
                        <a:gd name="connsiteX4" fmla="*/ 244987 w 759541"/>
                        <a:gd name="connsiteY4" fmla="*/ 379810 h 528134"/>
                        <a:gd name="connsiteX5" fmla="*/ 116682 w 759541"/>
                        <a:gd name="connsiteY5" fmla="*/ 508115 h 528134"/>
                        <a:gd name="connsiteX6" fmla="*/ 20019 w 759541"/>
                        <a:gd name="connsiteY6" fmla="*/ 508115 h 528134"/>
                        <a:gd name="connsiteX7" fmla="*/ 20019 w 759541"/>
                        <a:gd name="connsiteY7" fmla="*/ 508114 h 528134"/>
                        <a:gd name="connsiteX8" fmla="*/ 20019 w 759541"/>
                        <a:gd name="connsiteY8" fmla="*/ 411451 h 528134"/>
                        <a:gd name="connsiteX9" fmla="*/ 159327 w 759541"/>
                        <a:gd name="connsiteY9" fmla="*/ 272144 h 528134"/>
                        <a:gd name="connsiteX10" fmla="*/ 181939 w 759541"/>
                        <a:gd name="connsiteY10" fmla="*/ 257129 h 528134"/>
                        <a:gd name="connsiteX11" fmla="*/ 195031 w 759541"/>
                        <a:gd name="connsiteY11" fmla="*/ 254582 h 528134"/>
                        <a:gd name="connsiteX12" fmla="*/ 207757 w 759541"/>
                        <a:gd name="connsiteY12" fmla="*/ 248260 h 528134"/>
                        <a:gd name="connsiteX13" fmla="*/ 284288 w 759541"/>
                        <a:gd name="connsiteY13" fmla="*/ 227754 h 528134"/>
                        <a:gd name="connsiteX14" fmla="*/ 392119 w 759541"/>
                        <a:gd name="connsiteY14" fmla="*/ 0 h 528134"/>
                        <a:gd name="connsiteX15" fmla="*/ 613135 w 759541"/>
                        <a:gd name="connsiteY15" fmla="*/ 186986 h 528134"/>
                        <a:gd name="connsiteX16" fmla="*/ 613135 w 759541"/>
                        <a:gd name="connsiteY16" fmla="*/ 216405 h 528134"/>
                        <a:gd name="connsiteX17" fmla="*/ 717066 w 759541"/>
                        <a:gd name="connsiteY17" fmla="*/ 256424 h 528134"/>
                        <a:gd name="connsiteX18" fmla="*/ 758116 w 759541"/>
                        <a:gd name="connsiteY18" fmla="*/ 295461 h 528134"/>
                        <a:gd name="connsiteX19" fmla="*/ 759541 w 759541"/>
                        <a:gd name="connsiteY19" fmla="*/ 352091 h 528134"/>
                        <a:gd name="connsiteX20" fmla="*/ 743761 w 759541"/>
                        <a:gd name="connsiteY20" fmla="*/ 376886 h 528134"/>
                        <a:gd name="connsiteX21" fmla="*/ 720505 w 759541"/>
                        <a:gd name="connsiteY21" fmla="*/ 393142 h 528134"/>
                        <a:gd name="connsiteX0" fmla="*/ 720505 w 759541"/>
                        <a:gd name="connsiteY0" fmla="*/ 393157 h 528149"/>
                        <a:gd name="connsiteX1" fmla="*/ 663874 w 759541"/>
                        <a:gd name="connsiteY1" fmla="*/ 394581 h 528149"/>
                        <a:gd name="connsiteX2" fmla="*/ 467036 w 759541"/>
                        <a:gd name="connsiteY2" fmla="*/ 318789 h 528149"/>
                        <a:gd name="connsiteX3" fmla="*/ 460311 w 759541"/>
                        <a:gd name="connsiteY3" fmla="*/ 322129 h 528149"/>
                        <a:gd name="connsiteX4" fmla="*/ 244987 w 759541"/>
                        <a:gd name="connsiteY4" fmla="*/ 379825 h 528149"/>
                        <a:gd name="connsiteX5" fmla="*/ 116682 w 759541"/>
                        <a:gd name="connsiteY5" fmla="*/ 508130 h 528149"/>
                        <a:gd name="connsiteX6" fmla="*/ 20019 w 759541"/>
                        <a:gd name="connsiteY6" fmla="*/ 508130 h 528149"/>
                        <a:gd name="connsiteX7" fmla="*/ 20019 w 759541"/>
                        <a:gd name="connsiteY7" fmla="*/ 508129 h 528149"/>
                        <a:gd name="connsiteX8" fmla="*/ 20019 w 759541"/>
                        <a:gd name="connsiteY8" fmla="*/ 411466 h 528149"/>
                        <a:gd name="connsiteX9" fmla="*/ 159327 w 759541"/>
                        <a:gd name="connsiteY9" fmla="*/ 272159 h 528149"/>
                        <a:gd name="connsiteX10" fmla="*/ 181939 w 759541"/>
                        <a:gd name="connsiteY10" fmla="*/ 257144 h 528149"/>
                        <a:gd name="connsiteX11" fmla="*/ 195031 w 759541"/>
                        <a:gd name="connsiteY11" fmla="*/ 254597 h 528149"/>
                        <a:gd name="connsiteX12" fmla="*/ 207757 w 759541"/>
                        <a:gd name="connsiteY12" fmla="*/ 248275 h 528149"/>
                        <a:gd name="connsiteX13" fmla="*/ 284288 w 759541"/>
                        <a:gd name="connsiteY13" fmla="*/ 227769 h 528149"/>
                        <a:gd name="connsiteX14" fmla="*/ 392119 w 759541"/>
                        <a:gd name="connsiteY14" fmla="*/ 15 h 528149"/>
                        <a:gd name="connsiteX15" fmla="*/ 613135 w 759541"/>
                        <a:gd name="connsiteY15" fmla="*/ 216420 h 528149"/>
                        <a:gd name="connsiteX16" fmla="*/ 717066 w 759541"/>
                        <a:gd name="connsiteY16" fmla="*/ 256439 h 528149"/>
                        <a:gd name="connsiteX17" fmla="*/ 758116 w 759541"/>
                        <a:gd name="connsiteY17" fmla="*/ 295476 h 528149"/>
                        <a:gd name="connsiteX18" fmla="*/ 759541 w 759541"/>
                        <a:gd name="connsiteY18" fmla="*/ 352106 h 528149"/>
                        <a:gd name="connsiteX19" fmla="*/ 743761 w 759541"/>
                        <a:gd name="connsiteY19" fmla="*/ 376901 h 528149"/>
                        <a:gd name="connsiteX20" fmla="*/ 720505 w 759541"/>
                        <a:gd name="connsiteY20" fmla="*/ 393157 h 528149"/>
                        <a:gd name="connsiteX0" fmla="*/ 720505 w 759541"/>
                        <a:gd name="connsiteY0" fmla="*/ 393157 h 528149"/>
                        <a:gd name="connsiteX1" fmla="*/ 663874 w 759541"/>
                        <a:gd name="connsiteY1" fmla="*/ 394581 h 528149"/>
                        <a:gd name="connsiteX2" fmla="*/ 467036 w 759541"/>
                        <a:gd name="connsiteY2" fmla="*/ 318789 h 528149"/>
                        <a:gd name="connsiteX3" fmla="*/ 460311 w 759541"/>
                        <a:gd name="connsiteY3" fmla="*/ 322129 h 528149"/>
                        <a:gd name="connsiteX4" fmla="*/ 244987 w 759541"/>
                        <a:gd name="connsiteY4" fmla="*/ 379825 h 528149"/>
                        <a:gd name="connsiteX5" fmla="*/ 116682 w 759541"/>
                        <a:gd name="connsiteY5" fmla="*/ 508130 h 528149"/>
                        <a:gd name="connsiteX6" fmla="*/ 20019 w 759541"/>
                        <a:gd name="connsiteY6" fmla="*/ 508130 h 528149"/>
                        <a:gd name="connsiteX7" fmla="*/ 20019 w 759541"/>
                        <a:gd name="connsiteY7" fmla="*/ 508129 h 528149"/>
                        <a:gd name="connsiteX8" fmla="*/ 20019 w 759541"/>
                        <a:gd name="connsiteY8" fmla="*/ 411466 h 528149"/>
                        <a:gd name="connsiteX9" fmla="*/ 159327 w 759541"/>
                        <a:gd name="connsiteY9" fmla="*/ 272159 h 528149"/>
                        <a:gd name="connsiteX10" fmla="*/ 181939 w 759541"/>
                        <a:gd name="connsiteY10" fmla="*/ 257144 h 528149"/>
                        <a:gd name="connsiteX11" fmla="*/ 195031 w 759541"/>
                        <a:gd name="connsiteY11" fmla="*/ 254597 h 528149"/>
                        <a:gd name="connsiteX12" fmla="*/ 207757 w 759541"/>
                        <a:gd name="connsiteY12" fmla="*/ 248275 h 528149"/>
                        <a:gd name="connsiteX13" fmla="*/ 298444 w 759541"/>
                        <a:gd name="connsiteY13" fmla="*/ 182795 h 528149"/>
                        <a:gd name="connsiteX14" fmla="*/ 392119 w 759541"/>
                        <a:gd name="connsiteY14" fmla="*/ 15 h 528149"/>
                        <a:gd name="connsiteX15" fmla="*/ 613135 w 759541"/>
                        <a:gd name="connsiteY15" fmla="*/ 216420 h 528149"/>
                        <a:gd name="connsiteX16" fmla="*/ 717066 w 759541"/>
                        <a:gd name="connsiteY16" fmla="*/ 256439 h 528149"/>
                        <a:gd name="connsiteX17" fmla="*/ 758116 w 759541"/>
                        <a:gd name="connsiteY17" fmla="*/ 295476 h 528149"/>
                        <a:gd name="connsiteX18" fmla="*/ 759541 w 759541"/>
                        <a:gd name="connsiteY18" fmla="*/ 352106 h 528149"/>
                        <a:gd name="connsiteX19" fmla="*/ 743761 w 759541"/>
                        <a:gd name="connsiteY19" fmla="*/ 376901 h 528149"/>
                        <a:gd name="connsiteX20" fmla="*/ 720505 w 759541"/>
                        <a:gd name="connsiteY20" fmla="*/ 393157 h 528149"/>
                        <a:gd name="connsiteX0" fmla="*/ 720505 w 759541"/>
                        <a:gd name="connsiteY0" fmla="*/ 393157 h 528149"/>
                        <a:gd name="connsiteX1" fmla="*/ 663874 w 759541"/>
                        <a:gd name="connsiteY1" fmla="*/ 394581 h 528149"/>
                        <a:gd name="connsiteX2" fmla="*/ 467036 w 759541"/>
                        <a:gd name="connsiteY2" fmla="*/ 318789 h 528149"/>
                        <a:gd name="connsiteX3" fmla="*/ 460311 w 759541"/>
                        <a:gd name="connsiteY3" fmla="*/ 322129 h 528149"/>
                        <a:gd name="connsiteX4" fmla="*/ 244987 w 759541"/>
                        <a:gd name="connsiteY4" fmla="*/ 379825 h 528149"/>
                        <a:gd name="connsiteX5" fmla="*/ 116682 w 759541"/>
                        <a:gd name="connsiteY5" fmla="*/ 508130 h 528149"/>
                        <a:gd name="connsiteX6" fmla="*/ 20019 w 759541"/>
                        <a:gd name="connsiteY6" fmla="*/ 508130 h 528149"/>
                        <a:gd name="connsiteX7" fmla="*/ 20019 w 759541"/>
                        <a:gd name="connsiteY7" fmla="*/ 508129 h 528149"/>
                        <a:gd name="connsiteX8" fmla="*/ 20019 w 759541"/>
                        <a:gd name="connsiteY8" fmla="*/ 411466 h 528149"/>
                        <a:gd name="connsiteX9" fmla="*/ 159327 w 759541"/>
                        <a:gd name="connsiteY9" fmla="*/ 272159 h 528149"/>
                        <a:gd name="connsiteX10" fmla="*/ 181939 w 759541"/>
                        <a:gd name="connsiteY10" fmla="*/ 257144 h 528149"/>
                        <a:gd name="connsiteX11" fmla="*/ 195031 w 759541"/>
                        <a:gd name="connsiteY11" fmla="*/ 254597 h 528149"/>
                        <a:gd name="connsiteX12" fmla="*/ 298444 w 759541"/>
                        <a:gd name="connsiteY12" fmla="*/ 182795 h 528149"/>
                        <a:gd name="connsiteX13" fmla="*/ 392119 w 759541"/>
                        <a:gd name="connsiteY13" fmla="*/ 15 h 528149"/>
                        <a:gd name="connsiteX14" fmla="*/ 613135 w 759541"/>
                        <a:gd name="connsiteY14" fmla="*/ 216420 h 528149"/>
                        <a:gd name="connsiteX15" fmla="*/ 717066 w 759541"/>
                        <a:gd name="connsiteY15" fmla="*/ 256439 h 528149"/>
                        <a:gd name="connsiteX16" fmla="*/ 758116 w 759541"/>
                        <a:gd name="connsiteY16" fmla="*/ 295476 h 528149"/>
                        <a:gd name="connsiteX17" fmla="*/ 759541 w 759541"/>
                        <a:gd name="connsiteY17" fmla="*/ 352106 h 528149"/>
                        <a:gd name="connsiteX18" fmla="*/ 743761 w 759541"/>
                        <a:gd name="connsiteY18" fmla="*/ 376901 h 528149"/>
                        <a:gd name="connsiteX19" fmla="*/ 720505 w 759541"/>
                        <a:gd name="connsiteY19" fmla="*/ 393157 h 528149"/>
                        <a:gd name="connsiteX0" fmla="*/ 720505 w 759541"/>
                        <a:gd name="connsiteY0" fmla="*/ 393157 h 528149"/>
                        <a:gd name="connsiteX1" fmla="*/ 663874 w 759541"/>
                        <a:gd name="connsiteY1" fmla="*/ 394581 h 528149"/>
                        <a:gd name="connsiteX2" fmla="*/ 467036 w 759541"/>
                        <a:gd name="connsiteY2" fmla="*/ 318789 h 528149"/>
                        <a:gd name="connsiteX3" fmla="*/ 460311 w 759541"/>
                        <a:gd name="connsiteY3" fmla="*/ 322129 h 528149"/>
                        <a:gd name="connsiteX4" fmla="*/ 244987 w 759541"/>
                        <a:gd name="connsiteY4" fmla="*/ 379825 h 528149"/>
                        <a:gd name="connsiteX5" fmla="*/ 116682 w 759541"/>
                        <a:gd name="connsiteY5" fmla="*/ 508130 h 528149"/>
                        <a:gd name="connsiteX6" fmla="*/ 20019 w 759541"/>
                        <a:gd name="connsiteY6" fmla="*/ 508130 h 528149"/>
                        <a:gd name="connsiteX7" fmla="*/ 20019 w 759541"/>
                        <a:gd name="connsiteY7" fmla="*/ 508129 h 528149"/>
                        <a:gd name="connsiteX8" fmla="*/ 20019 w 759541"/>
                        <a:gd name="connsiteY8" fmla="*/ 411466 h 528149"/>
                        <a:gd name="connsiteX9" fmla="*/ 159327 w 759541"/>
                        <a:gd name="connsiteY9" fmla="*/ 272159 h 528149"/>
                        <a:gd name="connsiteX10" fmla="*/ 181939 w 759541"/>
                        <a:gd name="connsiteY10" fmla="*/ 257144 h 528149"/>
                        <a:gd name="connsiteX11" fmla="*/ 298444 w 759541"/>
                        <a:gd name="connsiteY11" fmla="*/ 182795 h 528149"/>
                        <a:gd name="connsiteX12" fmla="*/ 392119 w 759541"/>
                        <a:gd name="connsiteY12" fmla="*/ 15 h 528149"/>
                        <a:gd name="connsiteX13" fmla="*/ 613135 w 759541"/>
                        <a:gd name="connsiteY13" fmla="*/ 216420 h 528149"/>
                        <a:gd name="connsiteX14" fmla="*/ 717066 w 759541"/>
                        <a:gd name="connsiteY14" fmla="*/ 256439 h 528149"/>
                        <a:gd name="connsiteX15" fmla="*/ 758116 w 759541"/>
                        <a:gd name="connsiteY15" fmla="*/ 295476 h 528149"/>
                        <a:gd name="connsiteX16" fmla="*/ 759541 w 759541"/>
                        <a:gd name="connsiteY16" fmla="*/ 352106 h 528149"/>
                        <a:gd name="connsiteX17" fmla="*/ 743761 w 759541"/>
                        <a:gd name="connsiteY17" fmla="*/ 376901 h 528149"/>
                        <a:gd name="connsiteX18" fmla="*/ 720505 w 759541"/>
                        <a:gd name="connsiteY18" fmla="*/ 393157 h 528149"/>
                        <a:gd name="connsiteX0" fmla="*/ 720505 w 759541"/>
                        <a:gd name="connsiteY0" fmla="*/ 393157 h 508130"/>
                        <a:gd name="connsiteX1" fmla="*/ 663874 w 759541"/>
                        <a:gd name="connsiteY1" fmla="*/ 394581 h 508130"/>
                        <a:gd name="connsiteX2" fmla="*/ 467036 w 759541"/>
                        <a:gd name="connsiteY2" fmla="*/ 318789 h 508130"/>
                        <a:gd name="connsiteX3" fmla="*/ 244987 w 759541"/>
                        <a:gd name="connsiteY3" fmla="*/ 379825 h 508130"/>
                        <a:gd name="connsiteX4" fmla="*/ 116682 w 759541"/>
                        <a:gd name="connsiteY4" fmla="*/ 508130 h 508130"/>
                        <a:gd name="connsiteX5" fmla="*/ 20019 w 759541"/>
                        <a:gd name="connsiteY5" fmla="*/ 508130 h 508130"/>
                        <a:gd name="connsiteX6" fmla="*/ 20019 w 759541"/>
                        <a:gd name="connsiteY6" fmla="*/ 508129 h 508130"/>
                        <a:gd name="connsiteX7" fmla="*/ 20019 w 759541"/>
                        <a:gd name="connsiteY7" fmla="*/ 411466 h 508130"/>
                        <a:gd name="connsiteX8" fmla="*/ 159327 w 759541"/>
                        <a:gd name="connsiteY8" fmla="*/ 272159 h 508130"/>
                        <a:gd name="connsiteX9" fmla="*/ 181939 w 759541"/>
                        <a:gd name="connsiteY9" fmla="*/ 257144 h 508130"/>
                        <a:gd name="connsiteX10" fmla="*/ 298444 w 759541"/>
                        <a:gd name="connsiteY10" fmla="*/ 182795 h 508130"/>
                        <a:gd name="connsiteX11" fmla="*/ 392119 w 759541"/>
                        <a:gd name="connsiteY11" fmla="*/ 15 h 508130"/>
                        <a:gd name="connsiteX12" fmla="*/ 613135 w 759541"/>
                        <a:gd name="connsiteY12" fmla="*/ 216420 h 508130"/>
                        <a:gd name="connsiteX13" fmla="*/ 717066 w 759541"/>
                        <a:gd name="connsiteY13" fmla="*/ 256439 h 508130"/>
                        <a:gd name="connsiteX14" fmla="*/ 758116 w 759541"/>
                        <a:gd name="connsiteY14" fmla="*/ 295476 h 508130"/>
                        <a:gd name="connsiteX15" fmla="*/ 759541 w 759541"/>
                        <a:gd name="connsiteY15" fmla="*/ 352106 h 508130"/>
                        <a:gd name="connsiteX16" fmla="*/ 743761 w 759541"/>
                        <a:gd name="connsiteY16" fmla="*/ 376901 h 508130"/>
                        <a:gd name="connsiteX17" fmla="*/ 720505 w 759541"/>
                        <a:gd name="connsiteY17" fmla="*/ 393157 h 508130"/>
                        <a:gd name="connsiteX0" fmla="*/ 720505 w 759541"/>
                        <a:gd name="connsiteY0" fmla="*/ 393157 h 508130"/>
                        <a:gd name="connsiteX1" fmla="*/ 467036 w 759541"/>
                        <a:gd name="connsiteY1" fmla="*/ 318789 h 508130"/>
                        <a:gd name="connsiteX2" fmla="*/ 244987 w 759541"/>
                        <a:gd name="connsiteY2" fmla="*/ 379825 h 508130"/>
                        <a:gd name="connsiteX3" fmla="*/ 116682 w 759541"/>
                        <a:gd name="connsiteY3" fmla="*/ 508130 h 508130"/>
                        <a:gd name="connsiteX4" fmla="*/ 20019 w 759541"/>
                        <a:gd name="connsiteY4" fmla="*/ 508130 h 508130"/>
                        <a:gd name="connsiteX5" fmla="*/ 20019 w 759541"/>
                        <a:gd name="connsiteY5" fmla="*/ 508129 h 508130"/>
                        <a:gd name="connsiteX6" fmla="*/ 20019 w 759541"/>
                        <a:gd name="connsiteY6" fmla="*/ 411466 h 508130"/>
                        <a:gd name="connsiteX7" fmla="*/ 159327 w 759541"/>
                        <a:gd name="connsiteY7" fmla="*/ 272159 h 508130"/>
                        <a:gd name="connsiteX8" fmla="*/ 181939 w 759541"/>
                        <a:gd name="connsiteY8" fmla="*/ 257144 h 508130"/>
                        <a:gd name="connsiteX9" fmla="*/ 298444 w 759541"/>
                        <a:gd name="connsiteY9" fmla="*/ 182795 h 508130"/>
                        <a:gd name="connsiteX10" fmla="*/ 392119 w 759541"/>
                        <a:gd name="connsiteY10" fmla="*/ 15 h 508130"/>
                        <a:gd name="connsiteX11" fmla="*/ 613135 w 759541"/>
                        <a:gd name="connsiteY11" fmla="*/ 216420 h 508130"/>
                        <a:gd name="connsiteX12" fmla="*/ 717066 w 759541"/>
                        <a:gd name="connsiteY12" fmla="*/ 256439 h 508130"/>
                        <a:gd name="connsiteX13" fmla="*/ 758116 w 759541"/>
                        <a:gd name="connsiteY13" fmla="*/ 295476 h 508130"/>
                        <a:gd name="connsiteX14" fmla="*/ 759541 w 759541"/>
                        <a:gd name="connsiteY14" fmla="*/ 352106 h 508130"/>
                        <a:gd name="connsiteX15" fmla="*/ 743761 w 759541"/>
                        <a:gd name="connsiteY15" fmla="*/ 376901 h 508130"/>
                        <a:gd name="connsiteX16" fmla="*/ 720505 w 759541"/>
                        <a:gd name="connsiteY16" fmla="*/ 393157 h 508130"/>
                        <a:gd name="connsiteX0" fmla="*/ 720505 w 759541"/>
                        <a:gd name="connsiteY0" fmla="*/ 393157 h 508130"/>
                        <a:gd name="connsiteX1" fmla="*/ 467036 w 759541"/>
                        <a:gd name="connsiteY1" fmla="*/ 318789 h 508130"/>
                        <a:gd name="connsiteX2" fmla="*/ 244987 w 759541"/>
                        <a:gd name="connsiteY2" fmla="*/ 379825 h 508130"/>
                        <a:gd name="connsiteX3" fmla="*/ 116682 w 759541"/>
                        <a:gd name="connsiteY3" fmla="*/ 508130 h 508130"/>
                        <a:gd name="connsiteX4" fmla="*/ 20019 w 759541"/>
                        <a:gd name="connsiteY4" fmla="*/ 508130 h 508130"/>
                        <a:gd name="connsiteX5" fmla="*/ 20019 w 759541"/>
                        <a:gd name="connsiteY5" fmla="*/ 508129 h 508130"/>
                        <a:gd name="connsiteX6" fmla="*/ 20019 w 759541"/>
                        <a:gd name="connsiteY6" fmla="*/ 411466 h 508130"/>
                        <a:gd name="connsiteX7" fmla="*/ 159327 w 759541"/>
                        <a:gd name="connsiteY7" fmla="*/ 272159 h 508130"/>
                        <a:gd name="connsiteX8" fmla="*/ 181939 w 759541"/>
                        <a:gd name="connsiteY8" fmla="*/ 257144 h 508130"/>
                        <a:gd name="connsiteX9" fmla="*/ 298444 w 759541"/>
                        <a:gd name="connsiteY9" fmla="*/ 182795 h 508130"/>
                        <a:gd name="connsiteX10" fmla="*/ 392119 w 759541"/>
                        <a:gd name="connsiteY10" fmla="*/ 15 h 508130"/>
                        <a:gd name="connsiteX11" fmla="*/ 613135 w 759541"/>
                        <a:gd name="connsiteY11" fmla="*/ 216420 h 508130"/>
                        <a:gd name="connsiteX12" fmla="*/ 758116 w 759541"/>
                        <a:gd name="connsiteY12" fmla="*/ 295476 h 508130"/>
                        <a:gd name="connsiteX13" fmla="*/ 759541 w 759541"/>
                        <a:gd name="connsiteY13" fmla="*/ 352106 h 508130"/>
                        <a:gd name="connsiteX14" fmla="*/ 743761 w 759541"/>
                        <a:gd name="connsiteY14" fmla="*/ 376901 h 508130"/>
                        <a:gd name="connsiteX15" fmla="*/ 720505 w 759541"/>
                        <a:gd name="connsiteY15" fmla="*/ 393157 h 508130"/>
                        <a:gd name="connsiteX0" fmla="*/ 720505 w 759541"/>
                        <a:gd name="connsiteY0" fmla="*/ 393157 h 508130"/>
                        <a:gd name="connsiteX1" fmla="*/ 467036 w 759541"/>
                        <a:gd name="connsiteY1" fmla="*/ 318789 h 508130"/>
                        <a:gd name="connsiteX2" fmla="*/ 244987 w 759541"/>
                        <a:gd name="connsiteY2" fmla="*/ 379825 h 508130"/>
                        <a:gd name="connsiteX3" fmla="*/ 116682 w 759541"/>
                        <a:gd name="connsiteY3" fmla="*/ 508130 h 508130"/>
                        <a:gd name="connsiteX4" fmla="*/ 20019 w 759541"/>
                        <a:gd name="connsiteY4" fmla="*/ 508130 h 508130"/>
                        <a:gd name="connsiteX5" fmla="*/ 20019 w 759541"/>
                        <a:gd name="connsiteY5" fmla="*/ 508129 h 508130"/>
                        <a:gd name="connsiteX6" fmla="*/ 20019 w 759541"/>
                        <a:gd name="connsiteY6" fmla="*/ 411466 h 508130"/>
                        <a:gd name="connsiteX7" fmla="*/ 159327 w 759541"/>
                        <a:gd name="connsiteY7" fmla="*/ 272159 h 508130"/>
                        <a:gd name="connsiteX8" fmla="*/ 181939 w 759541"/>
                        <a:gd name="connsiteY8" fmla="*/ 257144 h 508130"/>
                        <a:gd name="connsiteX9" fmla="*/ 298444 w 759541"/>
                        <a:gd name="connsiteY9" fmla="*/ 182795 h 508130"/>
                        <a:gd name="connsiteX10" fmla="*/ 392119 w 759541"/>
                        <a:gd name="connsiteY10" fmla="*/ 15 h 508130"/>
                        <a:gd name="connsiteX11" fmla="*/ 613135 w 759541"/>
                        <a:gd name="connsiteY11" fmla="*/ 216420 h 508130"/>
                        <a:gd name="connsiteX12" fmla="*/ 759541 w 759541"/>
                        <a:gd name="connsiteY12" fmla="*/ 352106 h 508130"/>
                        <a:gd name="connsiteX13" fmla="*/ 743761 w 759541"/>
                        <a:gd name="connsiteY13" fmla="*/ 376901 h 508130"/>
                        <a:gd name="connsiteX14" fmla="*/ 720505 w 759541"/>
                        <a:gd name="connsiteY14" fmla="*/ 393157 h 508130"/>
                        <a:gd name="connsiteX0" fmla="*/ 720505 w 743761"/>
                        <a:gd name="connsiteY0" fmla="*/ 393157 h 508130"/>
                        <a:gd name="connsiteX1" fmla="*/ 467036 w 743761"/>
                        <a:gd name="connsiteY1" fmla="*/ 318789 h 508130"/>
                        <a:gd name="connsiteX2" fmla="*/ 244987 w 743761"/>
                        <a:gd name="connsiteY2" fmla="*/ 379825 h 508130"/>
                        <a:gd name="connsiteX3" fmla="*/ 116682 w 743761"/>
                        <a:gd name="connsiteY3" fmla="*/ 508130 h 508130"/>
                        <a:gd name="connsiteX4" fmla="*/ 20019 w 743761"/>
                        <a:gd name="connsiteY4" fmla="*/ 508130 h 508130"/>
                        <a:gd name="connsiteX5" fmla="*/ 20019 w 743761"/>
                        <a:gd name="connsiteY5" fmla="*/ 508129 h 508130"/>
                        <a:gd name="connsiteX6" fmla="*/ 20019 w 743761"/>
                        <a:gd name="connsiteY6" fmla="*/ 411466 h 508130"/>
                        <a:gd name="connsiteX7" fmla="*/ 159327 w 743761"/>
                        <a:gd name="connsiteY7" fmla="*/ 272159 h 508130"/>
                        <a:gd name="connsiteX8" fmla="*/ 181939 w 743761"/>
                        <a:gd name="connsiteY8" fmla="*/ 257144 h 508130"/>
                        <a:gd name="connsiteX9" fmla="*/ 298444 w 743761"/>
                        <a:gd name="connsiteY9" fmla="*/ 182795 h 508130"/>
                        <a:gd name="connsiteX10" fmla="*/ 392119 w 743761"/>
                        <a:gd name="connsiteY10" fmla="*/ 15 h 508130"/>
                        <a:gd name="connsiteX11" fmla="*/ 613135 w 743761"/>
                        <a:gd name="connsiteY11" fmla="*/ 216420 h 508130"/>
                        <a:gd name="connsiteX12" fmla="*/ 743761 w 743761"/>
                        <a:gd name="connsiteY12" fmla="*/ 376901 h 508130"/>
                        <a:gd name="connsiteX13" fmla="*/ 720505 w 743761"/>
                        <a:gd name="connsiteY13" fmla="*/ 393157 h 508130"/>
                        <a:gd name="connsiteX0" fmla="*/ 720505 w 720505"/>
                        <a:gd name="connsiteY0" fmla="*/ 393157 h 508130"/>
                        <a:gd name="connsiteX1" fmla="*/ 467036 w 720505"/>
                        <a:gd name="connsiteY1" fmla="*/ 318789 h 508130"/>
                        <a:gd name="connsiteX2" fmla="*/ 244987 w 720505"/>
                        <a:gd name="connsiteY2" fmla="*/ 379825 h 508130"/>
                        <a:gd name="connsiteX3" fmla="*/ 116682 w 720505"/>
                        <a:gd name="connsiteY3" fmla="*/ 508130 h 508130"/>
                        <a:gd name="connsiteX4" fmla="*/ 20019 w 720505"/>
                        <a:gd name="connsiteY4" fmla="*/ 508130 h 508130"/>
                        <a:gd name="connsiteX5" fmla="*/ 20019 w 720505"/>
                        <a:gd name="connsiteY5" fmla="*/ 508129 h 508130"/>
                        <a:gd name="connsiteX6" fmla="*/ 20019 w 720505"/>
                        <a:gd name="connsiteY6" fmla="*/ 411466 h 508130"/>
                        <a:gd name="connsiteX7" fmla="*/ 159327 w 720505"/>
                        <a:gd name="connsiteY7" fmla="*/ 272159 h 508130"/>
                        <a:gd name="connsiteX8" fmla="*/ 181939 w 720505"/>
                        <a:gd name="connsiteY8" fmla="*/ 257144 h 508130"/>
                        <a:gd name="connsiteX9" fmla="*/ 298444 w 720505"/>
                        <a:gd name="connsiteY9" fmla="*/ 182795 h 508130"/>
                        <a:gd name="connsiteX10" fmla="*/ 392119 w 720505"/>
                        <a:gd name="connsiteY10" fmla="*/ 15 h 508130"/>
                        <a:gd name="connsiteX11" fmla="*/ 613135 w 720505"/>
                        <a:gd name="connsiteY11" fmla="*/ 216420 h 508130"/>
                        <a:gd name="connsiteX12" fmla="*/ 720505 w 720505"/>
                        <a:gd name="connsiteY12" fmla="*/ 393157 h 508130"/>
                        <a:gd name="connsiteX0" fmla="*/ 613135 w 613134"/>
                        <a:gd name="connsiteY0" fmla="*/ 216420 h 508130"/>
                        <a:gd name="connsiteX1" fmla="*/ 467036 w 613134"/>
                        <a:gd name="connsiteY1" fmla="*/ 318789 h 508130"/>
                        <a:gd name="connsiteX2" fmla="*/ 244987 w 613134"/>
                        <a:gd name="connsiteY2" fmla="*/ 379825 h 508130"/>
                        <a:gd name="connsiteX3" fmla="*/ 116682 w 613134"/>
                        <a:gd name="connsiteY3" fmla="*/ 508130 h 508130"/>
                        <a:gd name="connsiteX4" fmla="*/ 20019 w 613134"/>
                        <a:gd name="connsiteY4" fmla="*/ 508130 h 508130"/>
                        <a:gd name="connsiteX5" fmla="*/ 20019 w 613134"/>
                        <a:gd name="connsiteY5" fmla="*/ 508129 h 508130"/>
                        <a:gd name="connsiteX6" fmla="*/ 20019 w 613134"/>
                        <a:gd name="connsiteY6" fmla="*/ 411466 h 508130"/>
                        <a:gd name="connsiteX7" fmla="*/ 159327 w 613134"/>
                        <a:gd name="connsiteY7" fmla="*/ 272159 h 508130"/>
                        <a:gd name="connsiteX8" fmla="*/ 181939 w 613134"/>
                        <a:gd name="connsiteY8" fmla="*/ 257144 h 508130"/>
                        <a:gd name="connsiteX9" fmla="*/ 298444 w 613134"/>
                        <a:gd name="connsiteY9" fmla="*/ 182795 h 508130"/>
                        <a:gd name="connsiteX10" fmla="*/ 392119 w 613134"/>
                        <a:gd name="connsiteY10" fmla="*/ 15 h 508130"/>
                        <a:gd name="connsiteX11" fmla="*/ 613135 w 613134"/>
                        <a:gd name="connsiteY11" fmla="*/ 216420 h 508130"/>
                        <a:gd name="connsiteX0" fmla="*/ 624762 w 624762"/>
                        <a:gd name="connsiteY0" fmla="*/ 139039 h 508141"/>
                        <a:gd name="connsiteX1" fmla="*/ 467036 w 624762"/>
                        <a:gd name="connsiteY1" fmla="*/ 318800 h 508141"/>
                        <a:gd name="connsiteX2" fmla="*/ 244987 w 624762"/>
                        <a:gd name="connsiteY2" fmla="*/ 379836 h 508141"/>
                        <a:gd name="connsiteX3" fmla="*/ 116682 w 624762"/>
                        <a:gd name="connsiteY3" fmla="*/ 508141 h 508141"/>
                        <a:gd name="connsiteX4" fmla="*/ 20019 w 624762"/>
                        <a:gd name="connsiteY4" fmla="*/ 508141 h 508141"/>
                        <a:gd name="connsiteX5" fmla="*/ 20019 w 624762"/>
                        <a:gd name="connsiteY5" fmla="*/ 508140 h 508141"/>
                        <a:gd name="connsiteX6" fmla="*/ 20019 w 624762"/>
                        <a:gd name="connsiteY6" fmla="*/ 411477 h 508141"/>
                        <a:gd name="connsiteX7" fmla="*/ 159327 w 624762"/>
                        <a:gd name="connsiteY7" fmla="*/ 272170 h 508141"/>
                        <a:gd name="connsiteX8" fmla="*/ 181939 w 624762"/>
                        <a:gd name="connsiteY8" fmla="*/ 257155 h 508141"/>
                        <a:gd name="connsiteX9" fmla="*/ 298444 w 624762"/>
                        <a:gd name="connsiteY9" fmla="*/ 182806 h 508141"/>
                        <a:gd name="connsiteX10" fmla="*/ 392119 w 624762"/>
                        <a:gd name="connsiteY10" fmla="*/ 26 h 508141"/>
                        <a:gd name="connsiteX11" fmla="*/ 624762 w 624762"/>
                        <a:gd name="connsiteY11" fmla="*/ 139039 h 508141"/>
                        <a:gd name="connsiteX0" fmla="*/ 624762 w 624762"/>
                        <a:gd name="connsiteY0" fmla="*/ 139039 h 508141"/>
                        <a:gd name="connsiteX1" fmla="*/ 467036 w 624762"/>
                        <a:gd name="connsiteY1" fmla="*/ 318800 h 508141"/>
                        <a:gd name="connsiteX2" fmla="*/ 244987 w 624762"/>
                        <a:gd name="connsiteY2" fmla="*/ 379836 h 508141"/>
                        <a:gd name="connsiteX3" fmla="*/ 116682 w 624762"/>
                        <a:gd name="connsiteY3" fmla="*/ 508141 h 508141"/>
                        <a:gd name="connsiteX4" fmla="*/ 20019 w 624762"/>
                        <a:gd name="connsiteY4" fmla="*/ 508141 h 508141"/>
                        <a:gd name="connsiteX5" fmla="*/ 20019 w 624762"/>
                        <a:gd name="connsiteY5" fmla="*/ 508140 h 508141"/>
                        <a:gd name="connsiteX6" fmla="*/ 20019 w 624762"/>
                        <a:gd name="connsiteY6" fmla="*/ 411477 h 508141"/>
                        <a:gd name="connsiteX7" fmla="*/ 159327 w 624762"/>
                        <a:gd name="connsiteY7" fmla="*/ 272170 h 508141"/>
                        <a:gd name="connsiteX8" fmla="*/ 181939 w 624762"/>
                        <a:gd name="connsiteY8" fmla="*/ 257155 h 508141"/>
                        <a:gd name="connsiteX9" fmla="*/ 298444 w 624762"/>
                        <a:gd name="connsiteY9" fmla="*/ 182806 h 508141"/>
                        <a:gd name="connsiteX10" fmla="*/ 392119 w 624762"/>
                        <a:gd name="connsiteY10" fmla="*/ 26 h 508141"/>
                        <a:gd name="connsiteX11" fmla="*/ 624762 w 624762"/>
                        <a:gd name="connsiteY11" fmla="*/ 139039 h 508141"/>
                        <a:gd name="connsiteX0" fmla="*/ 624762 w 624762"/>
                        <a:gd name="connsiteY0" fmla="*/ 139039 h 508141"/>
                        <a:gd name="connsiteX1" fmla="*/ 467036 w 624762"/>
                        <a:gd name="connsiteY1" fmla="*/ 318800 h 508141"/>
                        <a:gd name="connsiteX2" fmla="*/ 244987 w 624762"/>
                        <a:gd name="connsiteY2" fmla="*/ 379836 h 508141"/>
                        <a:gd name="connsiteX3" fmla="*/ 116682 w 624762"/>
                        <a:gd name="connsiteY3" fmla="*/ 508141 h 508141"/>
                        <a:gd name="connsiteX4" fmla="*/ 20019 w 624762"/>
                        <a:gd name="connsiteY4" fmla="*/ 508141 h 508141"/>
                        <a:gd name="connsiteX5" fmla="*/ 20019 w 624762"/>
                        <a:gd name="connsiteY5" fmla="*/ 508140 h 508141"/>
                        <a:gd name="connsiteX6" fmla="*/ 20019 w 624762"/>
                        <a:gd name="connsiteY6" fmla="*/ 411477 h 508141"/>
                        <a:gd name="connsiteX7" fmla="*/ 159327 w 624762"/>
                        <a:gd name="connsiteY7" fmla="*/ 272170 h 508141"/>
                        <a:gd name="connsiteX8" fmla="*/ 181939 w 624762"/>
                        <a:gd name="connsiteY8" fmla="*/ 257155 h 508141"/>
                        <a:gd name="connsiteX9" fmla="*/ 298444 w 624762"/>
                        <a:gd name="connsiteY9" fmla="*/ 182806 h 508141"/>
                        <a:gd name="connsiteX10" fmla="*/ 392119 w 624762"/>
                        <a:gd name="connsiteY10" fmla="*/ 26 h 508141"/>
                        <a:gd name="connsiteX11" fmla="*/ 624762 w 624762"/>
                        <a:gd name="connsiteY11" fmla="*/ 139039 h 50814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</a:cxnLst>
                      <a:rect l="l" t="t" r="r" b="b"/>
                      <a:pathLst>
                        <a:path w="624762" h="508141">
                          <a:moveTo>
                            <a:pt x="624762" y="139039"/>
                          </a:moveTo>
                          <a:cubicBezTo>
                            <a:pt x="572187" y="198959"/>
                            <a:pt x="549227" y="259412"/>
                            <a:pt x="467036" y="318800"/>
                          </a:cubicBezTo>
                          <a:cubicBezTo>
                            <a:pt x="404110" y="364268"/>
                            <a:pt x="319003" y="359491"/>
                            <a:pt x="244987" y="379836"/>
                          </a:cubicBezTo>
                          <a:lnTo>
                            <a:pt x="116682" y="508141"/>
                          </a:lnTo>
                          <a:cubicBezTo>
                            <a:pt x="89990" y="534834"/>
                            <a:pt x="46711" y="534834"/>
                            <a:pt x="20019" y="508141"/>
                          </a:cubicBezTo>
                          <a:lnTo>
                            <a:pt x="20019" y="508140"/>
                          </a:lnTo>
                          <a:cubicBezTo>
                            <a:pt x="-6674" y="481448"/>
                            <a:pt x="-6673" y="438169"/>
                            <a:pt x="20019" y="411477"/>
                          </a:cubicBezTo>
                          <a:lnTo>
                            <a:pt x="159327" y="272170"/>
                          </a:lnTo>
                          <a:cubicBezTo>
                            <a:pt x="166000" y="265497"/>
                            <a:pt x="173711" y="260491"/>
                            <a:pt x="181939" y="257155"/>
                          </a:cubicBezTo>
                          <a:lnTo>
                            <a:pt x="298444" y="182806"/>
                          </a:lnTo>
                          <a:lnTo>
                            <a:pt x="392119" y="26"/>
                          </a:lnTo>
                          <a:cubicBezTo>
                            <a:pt x="446927" y="-1866"/>
                            <a:pt x="570604" y="96302"/>
                            <a:pt x="624762" y="139039"/>
                          </a:cubicBezTo>
                          <a:close/>
                        </a:path>
                      </a:pathLst>
                    </a:cu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610" name="台形 609"/>
                    <p:cNvSpPr/>
                    <p:nvPr/>
                  </p:nvSpPr>
                  <p:spPr>
                    <a:xfrm rot="2503523">
                      <a:off x="5005719" y="2083409"/>
                      <a:ext cx="314324" cy="158511"/>
                    </a:xfrm>
                    <a:prstGeom prst="trapezoid">
                      <a:avLst>
                        <a:gd name="adj" fmla="val 13602"/>
                      </a:avLst>
                    </a:prstGeom>
                    <a:solidFill>
                      <a:sysClr val="windowText" lastClr="000000">
                        <a:lumMod val="65000"/>
                        <a:lumOff val="35000"/>
                      </a:sys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607" name="片側の 2 つの角を丸めた四角形 606"/>
                  <p:cNvSpPr/>
                  <p:nvPr/>
                </p:nvSpPr>
                <p:spPr>
                  <a:xfrm rot="13287502">
                    <a:off x="3297620" y="2724846"/>
                    <a:ext cx="337709" cy="1045039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ysClr val="windowText" lastClr="000000">
                      <a:lumMod val="65000"/>
                      <a:lumOff val="3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596" name="グループ化 595"/>
              <p:cNvGrpSpPr/>
              <p:nvPr/>
            </p:nvGrpSpPr>
            <p:grpSpPr>
              <a:xfrm flipH="1">
                <a:off x="6675118" y="2408085"/>
                <a:ext cx="645836" cy="671374"/>
                <a:chOff x="664686" y="1246087"/>
                <a:chExt cx="1326718" cy="1379179"/>
              </a:xfrm>
            </p:grpSpPr>
            <p:sp>
              <p:nvSpPr>
                <p:cNvPr id="597" name="角丸四角形 177"/>
                <p:cNvSpPr/>
                <p:nvPr/>
              </p:nvSpPr>
              <p:spPr>
                <a:xfrm rot="9347365" flipH="1">
                  <a:off x="1002820" y="2270014"/>
                  <a:ext cx="988584" cy="355252"/>
                </a:xfrm>
                <a:custGeom>
                  <a:avLst/>
                  <a:gdLst>
                    <a:gd name="connsiteX0" fmla="*/ 0 w 968115"/>
                    <a:gd name="connsiteY0" fmla="*/ 167734 h 335468"/>
                    <a:gd name="connsiteX1" fmla="*/ 167734 w 968115"/>
                    <a:gd name="connsiteY1" fmla="*/ 0 h 335468"/>
                    <a:gd name="connsiteX2" fmla="*/ 800381 w 968115"/>
                    <a:gd name="connsiteY2" fmla="*/ 0 h 335468"/>
                    <a:gd name="connsiteX3" fmla="*/ 968115 w 968115"/>
                    <a:gd name="connsiteY3" fmla="*/ 167734 h 335468"/>
                    <a:gd name="connsiteX4" fmla="*/ 968115 w 968115"/>
                    <a:gd name="connsiteY4" fmla="*/ 167734 h 335468"/>
                    <a:gd name="connsiteX5" fmla="*/ 800381 w 968115"/>
                    <a:gd name="connsiteY5" fmla="*/ 335468 h 335468"/>
                    <a:gd name="connsiteX6" fmla="*/ 167734 w 968115"/>
                    <a:gd name="connsiteY6" fmla="*/ 335468 h 335468"/>
                    <a:gd name="connsiteX7" fmla="*/ 0 w 968115"/>
                    <a:gd name="connsiteY7" fmla="*/ 167734 h 335468"/>
                    <a:gd name="connsiteX0" fmla="*/ 968115 w 1059555"/>
                    <a:gd name="connsiteY0" fmla="*/ 167734 h 335468"/>
                    <a:gd name="connsiteX1" fmla="*/ 800381 w 1059555"/>
                    <a:gd name="connsiteY1" fmla="*/ 335468 h 335468"/>
                    <a:gd name="connsiteX2" fmla="*/ 167734 w 1059555"/>
                    <a:gd name="connsiteY2" fmla="*/ 335468 h 335468"/>
                    <a:gd name="connsiteX3" fmla="*/ 0 w 1059555"/>
                    <a:gd name="connsiteY3" fmla="*/ 167734 h 335468"/>
                    <a:gd name="connsiteX4" fmla="*/ 167734 w 1059555"/>
                    <a:gd name="connsiteY4" fmla="*/ 0 h 335468"/>
                    <a:gd name="connsiteX5" fmla="*/ 800381 w 1059555"/>
                    <a:gd name="connsiteY5" fmla="*/ 0 h 335468"/>
                    <a:gd name="connsiteX6" fmla="*/ 968115 w 1059555"/>
                    <a:gd name="connsiteY6" fmla="*/ 167734 h 335468"/>
                    <a:gd name="connsiteX7" fmla="*/ 1059555 w 1059555"/>
                    <a:gd name="connsiteY7" fmla="*/ 259174 h 335468"/>
                    <a:gd name="connsiteX0" fmla="*/ 968115 w 1059555"/>
                    <a:gd name="connsiteY0" fmla="*/ 167734 h 335468"/>
                    <a:gd name="connsiteX1" fmla="*/ 800381 w 1059555"/>
                    <a:gd name="connsiteY1" fmla="*/ 335468 h 335468"/>
                    <a:gd name="connsiteX2" fmla="*/ 167734 w 1059555"/>
                    <a:gd name="connsiteY2" fmla="*/ 335468 h 335468"/>
                    <a:gd name="connsiteX3" fmla="*/ 0 w 1059555"/>
                    <a:gd name="connsiteY3" fmla="*/ 167734 h 335468"/>
                    <a:gd name="connsiteX4" fmla="*/ 167734 w 1059555"/>
                    <a:gd name="connsiteY4" fmla="*/ 0 h 335468"/>
                    <a:gd name="connsiteX5" fmla="*/ 800381 w 1059555"/>
                    <a:gd name="connsiteY5" fmla="*/ 0 h 335468"/>
                    <a:gd name="connsiteX6" fmla="*/ 1059555 w 1059555"/>
                    <a:gd name="connsiteY6" fmla="*/ 259174 h 335468"/>
                    <a:gd name="connsiteX0" fmla="*/ 968115 w 968115"/>
                    <a:gd name="connsiteY0" fmla="*/ 167734 h 335468"/>
                    <a:gd name="connsiteX1" fmla="*/ 800381 w 968115"/>
                    <a:gd name="connsiteY1" fmla="*/ 335468 h 335468"/>
                    <a:gd name="connsiteX2" fmla="*/ 167734 w 968115"/>
                    <a:gd name="connsiteY2" fmla="*/ 335468 h 335468"/>
                    <a:gd name="connsiteX3" fmla="*/ 0 w 968115"/>
                    <a:gd name="connsiteY3" fmla="*/ 167734 h 335468"/>
                    <a:gd name="connsiteX4" fmla="*/ 167734 w 968115"/>
                    <a:gd name="connsiteY4" fmla="*/ 0 h 335468"/>
                    <a:gd name="connsiteX5" fmla="*/ 800381 w 968115"/>
                    <a:gd name="connsiteY5" fmla="*/ 0 h 335468"/>
                    <a:gd name="connsiteX0" fmla="*/ 800381 w 800381"/>
                    <a:gd name="connsiteY0" fmla="*/ 335468 h 335468"/>
                    <a:gd name="connsiteX1" fmla="*/ 167734 w 800381"/>
                    <a:gd name="connsiteY1" fmla="*/ 335468 h 335468"/>
                    <a:gd name="connsiteX2" fmla="*/ 0 w 800381"/>
                    <a:gd name="connsiteY2" fmla="*/ 167734 h 335468"/>
                    <a:gd name="connsiteX3" fmla="*/ 167734 w 800381"/>
                    <a:gd name="connsiteY3" fmla="*/ 0 h 335468"/>
                    <a:gd name="connsiteX4" fmla="*/ 800381 w 800381"/>
                    <a:gd name="connsiteY4" fmla="*/ 0 h 335468"/>
                    <a:gd name="connsiteX0" fmla="*/ 800381 w 800381"/>
                    <a:gd name="connsiteY0" fmla="*/ 336218 h 336218"/>
                    <a:gd name="connsiteX1" fmla="*/ 167734 w 800381"/>
                    <a:gd name="connsiteY1" fmla="*/ 336218 h 336218"/>
                    <a:gd name="connsiteX2" fmla="*/ 0 w 800381"/>
                    <a:gd name="connsiteY2" fmla="*/ 168484 h 336218"/>
                    <a:gd name="connsiteX3" fmla="*/ 167734 w 800381"/>
                    <a:gd name="connsiteY3" fmla="*/ 750 h 336218"/>
                    <a:gd name="connsiteX4" fmla="*/ 625785 w 800381"/>
                    <a:gd name="connsiteY4" fmla="*/ 0 h 336218"/>
                    <a:gd name="connsiteX0" fmla="*/ 914761 w 914760"/>
                    <a:gd name="connsiteY0" fmla="*/ 299140 h 336218"/>
                    <a:gd name="connsiteX1" fmla="*/ 167734 w 914760"/>
                    <a:gd name="connsiteY1" fmla="*/ 336218 h 336218"/>
                    <a:gd name="connsiteX2" fmla="*/ 0 w 914760"/>
                    <a:gd name="connsiteY2" fmla="*/ 168484 h 336218"/>
                    <a:gd name="connsiteX3" fmla="*/ 167734 w 914760"/>
                    <a:gd name="connsiteY3" fmla="*/ 750 h 336218"/>
                    <a:gd name="connsiteX4" fmla="*/ 625785 w 914760"/>
                    <a:gd name="connsiteY4" fmla="*/ 0 h 336218"/>
                    <a:gd name="connsiteX0" fmla="*/ 914761 w 914762"/>
                    <a:gd name="connsiteY0" fmla="*/ 318175 h 355253"/>
                    <a:gd name="connsiteX1" fmla="*/ 167734 w 914762"/>
                    <a:gd name="connsiteY1" fmla="*/ 355253 h 355253"/>
                    <a:gd name="connsiteX2" fmla="*/ 0 w 914762"/>
                    <a:gd name="connsiteY2" fmla="*/ 187519 h 355253"/>
                    <a:gd name="connsiteX3" fmla="*/ 167734 w 914762"/>
                    <a:gd name="connsiteY3" fmla="*/ 19785 h 355253"/>
                    <a:gd name="connsiteX4" fmla="*/ 617668 w 914762"/>
                    <a:gd name="connsiteY4" fmla="*/ 0 h 355253"/>
                    <a:gd name="connsiteX0" fmla="*/ 937323 w 937323"/>
                    <a:gd name="connsiteY0" fmla="*/ 307478 h 355253"/>
                    <a:gd name="connsiteX1" fmla="*/ 167734 w 937323"/>
                    <a:gd name="connsiteY1" fmla="*/ 355253 h 355253"/>
                    <a:gd name="connsiteX2" fmla="*/ 0 w 937323"/>
                    <a:gd name="connsiteY2" fmla="*/ 187519 h 355253"/>
                    <a:gd name="connsiteX3" fmla="*/ 167734 w 937323"/>
                    <a:gd name="connsiteY3" fmla="*/ 19785 h 355253"/>
                    <a:gd name="connsiteX4" fmla="*/ 617668 w 937323"/>
                    <a:gd name="connsiteY4" fmla="*/ 0 h 3552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37323" h="355253">
                      <a:moveTo>
                        <a:pt x="937323" y="307478"/>
                      </a:moveTo>
                      <a:lnTo>
                        <a:pt x="167734" y="355253"/>
                      </a:lnTo>
                      <a:cubicBezTo>
                        <a:pt x="75097" y="355253"/>
                        <a:pt x="0" y="280156"/>
                        <a:pt x="0" y="187519"/>
                      </a:cubicBezTo>
                      <a:cubicBezTo>
                        <a:pt x="0" y="94882"/>
                        <a:pt x="75097" y="19785"/>
                        <a:pt x="167734" y="19785"/>
                      </a:cubicBezTo>
                      <a:lnTo>
                        <a:pt x="617668" y="0"/>
                      </a:lnTo>
                    </a:path>
                  </a:pathLst>
                </a:custGeom>
                <a:solidFill>
                  <a:sysClr val="windowText" lastClr="000000">
                    <a:lumMod val="65000"/>
                    <a:lumOff val="3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598" name="グループ化 597"/>
                <p:cNvGrpSpPr/>
                <p:nvPr/>
              </p:nvGrpSpPr>
              <p:grpSpPr>
                <a:xfrm rot="4045281" flipH="1">
                  <a:off x="747744" y="1163029"/>
                  <a:ext cx="1152123" cy="1318240"/>
                  <a:chOff x="3297620" y="2451645"/>
                  <a:chExt cx="1152123" cy="1318240"/>
                </a:xfrm>
              </p:grpSpPr>
              <p:grpSp>
                <p:nvGrpSpPr>
                  <p:cNvPr id="599" name="グループ化 598"/>
                  <p:cNvGrpSpPr/>
                  <p:nvPr/>
                </p:nvGrpSpPr>
                <p:grpSpPr>
                  <a:xfrm>
                    <a:off x="3695079" y="2451645"/>
                    <a:ext cx="754664" cy="446146"/>
                    <a:chOff x="5005719" y="1806039"/>
                    <a:chExt cx="754664" cy="446146"/>
                  </a:xfrm>
                </p:grpSpPr>
                <p:sp>
                  <p:nvSpPr>
                    <p:cNvPr id="601" name="角丸四角形 600"/>
                    <p:cNvSpPr/>
                    <p:nvPr/>
                  </p:nvSpPr>
                  <p:spPr>
                    <a:xfrm rot="19595564">
                      <a:off x="5439969" y="1865857"/>
                      <a:ext cx="320414" cy="10160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ED7D31">
                        <a:lumMod val="60000"/>
                        <a:lumOff val="40000"/>
                      </a:srgb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602" name="フリーフォーム 601"/>
                    <p:cNvSpPr/>
                    <p:nvPr/>
                  </p:nvSpPr>
                  <p:spPr>
                    <a:xfrm rot="11700000">
                      <a:off x="5091767" y="1806039"/>
                      <a:ext cx="548539" cy="446146"/>
                    </a:xfrm>
                    <a:custGeom>
                      <a:avLst/>
                      <a:gdLst>
                        <a:gd name="connsiteX0" fmla="*/ 720505 w 759541"/>
                        <a:gd name="connsiteY0" fmla="*/ 291453 h 426445"/>
                        <a:gd name="connsiteX1" fmla="*/ 663874 w 759541"/>
                        <a:gd name="connsiteY1" fmla="*/ 292877 h 426445"/>
                        <a:gd name="connsiteX2" fmla="*/ 467036 w 759541"/>
                        <a:gd name="connsiteY2" fmla="*/ 217085 h 426445"/>
                        <a:gd name="connsiteX3" fmla="*/ 460311 w 759541"/>
                        <a:gd name="connsiteY3" fmla="*/ 220425 h 426445"/>
                        <a:gd name="connsiteX4" fmla="*/ 244987 w 759541"/>
                        <a:gd name="connsiteY4" fmla="*/ 278121 h 426445"/>
                        <a:gd name="connsiteX5" fmla="*/ 116682 w 759541"/>
                        <a:gd name="connsiteY5" fmla="*/ 406426 h 426445"/>
                        <a:gd name="connsiteX6" fmla="*/ 20019 w 759541"/>
                        <a:gd name="connsiteY6" fmla="*/ 406426 h 426445"/>
                        <a:gd name="connsiteX7" fmla="*/ 20019 w 759541"/>
                        <a:gd name="connsiteY7" fmla="*/ 406425 h 426445"/>
                        <a:gd name="connsiteX8" fmla="*/ 20019 w 759541"/>
                        <a:gd name="connsiteY8" fmla="*/ 309762 h 426445"/>
                        <a:gd name="connsiteX9" fmla="*/ 159327 w 759541"/>
                        <a:gd name="connsiteY9" fmla="*/ 170455 h 426445"/>
                        <a:gd name="connsiteX10" fmla="*/ 181939 w 759541"/>
                        <a:gd name="connsiteY10" fmla="*/ 155440 h 426445"/>
                        <a:gd name="connsiteX11" fmla="*/ 195031 w 759541"/>
                        <a:gd name="connsiteY11" fmla="*/ 152893 h 426445"/>
                        <a:gd name="connsiteX12" fmla="*/ 207757 w 759541"/>
                        <a:gd name="connsiteY12" fmla="*/ 146571 h 426445"/>
                        <a:gd name="connsiteX13" fmla="*/ 284288 w 759541"/>
                        <a:gd name="connsiteY13" fmla="*/ 126065 h 426445"/>
                        <a:gd name="connsiteX14" fmla="*/ 284288 w 759541"/>
                        <a:gd name="connsiteY14" fmla="*/ 85297 h 426445"/>
                        <a:gd name="connsiteX15" fmla="*/ 369585 w 759541"/>
                        <a:gd name="connsiteY15" fmla="*/ 0 h 426445"/>
                        <a:gd name="connsiteX16" fmla="*/ 527838 w 759541"/>
                        <a:gd name="connsiteY16" fmla="*/ 0 h 426445"/>
                        <a:gd name="connsiteX17" fmla="*/ 613135 w 759541"/>
                        <a:gd name="connsiteY17" fmla="*/ 85297 h 426445"/>
                        <a:gd name="connsiteX18" fmla="*/ 613135 w 759541"/>
                        <a:gd name="connsiteY18" fmla="*/ 114716 h 426445"/>
                        <a:gd name="connsiteX19" fmla="*/ 717066 w 759541"/>
                        <a:gd name="connsiteY19" fmla="*/ 154735 h 426445"/>
                        <a:gd name="connsiteX20" fmla="*/ 758116 w 759541"/>
                        <a:gd name="connsiteY20" fmla="*/ 193772 h 426445"/>
                        <a:gd name="connsiteX21" fmla="*/ 759541 w 759541"/>
                        <a:gd name="connsiteY21" fmla="*/ 250402 h 426445"/>
                        <a:gd name="connsiteX22" fmla="*/ 743761 w 759541"/>
                        <a:gd name="connsiteY22" fmla="*/ 275197 h 426445"/>
                        <a:gd name="connsiteX23" fmla="*/ 720505 w 759541"/>
                        <a:gd name="connsiteY23" fmla="*/ 291453 h 426445"/>
                        <a:gd name="connsiteX0" fmla="*/ 720505 w 759541"/>
                        <a:gd name="connsiteY0" fmla="*/ 291453 h 426445"/>
                        <a:gd name="connsiteX1" fmla="*/ 663874 w 759541"/>
                        <a:gd name="connsiteY1" fmla="*/ 292877 h 426445"/>
                        <a:gd name="connsiteX2" fmla="*/ 467036 w 759541"/>
                        <a:gd name="connsiteY2" fmla="*/ 217085 h 426445"/>
                        <a:gd name="connsiteX3" fmla="*/ 460311 w 759541"/>
                        <a:gd name="connsiteY3" fmla="*/ 220425 h 426445"/>
                        <a:gd name="connsiteX4" fmla="*/ 244987 w 759541"/>
                        <a:gd name="connsiteY4" fmla="*/ 278121 h 426445"/>
                        <a:gd name="connsiteX5" fmla="*/ 116682 w 759541"/>
                        <a:gd name="connsiteY5" fmla="*/ 406426 h 426445"/>
                        <a:gd name="connsiteX6" fmla="*/ 20019 w 759541"/>
                        <a:gd name="connsiteY6" fmla="*/ 406426 h 426445"/>
                        <a:gd name="connsiteX7" fmla="*/ 20019 w 759541"/>
                        <a:gd name="connsiteY7" fmla="*/ 406425 h 426445"/>
                        <a:gd name="connsiteX8" fmla="*/ 20019 w 759541"/>
                        <a:gd name="connsiteY8" fmla="*/ 309762 h 426445"/>
                        <a:gd name="connsiteX9" fmla="*/ 159327 w 759541"/>
                        <a:gd name="connsiteY9" fmla="*/ 170455 h 426445"/>
                        <a:gd name="connsiteX10" fmla="*/ 181939 w 759541"/>
                        <a:gd name="connsiteY10" fmla="*/ 155440 h 426445"/>
                        <a:gd name="connsiteX11" fmla="*/ 195031 w 759541"/>
                        <a:gd name="connsiteY11" fmla="*/ 152893 h 426445"/>
                        <a:gd name="connsiteX12" fmla="*/ 207757 w 759541"/>
                        <a:gd name="connsiteY12" fmla="*/ 146571 h 426445"/>
                        <a:gd name="connsiteX13" fmla="*/ 284288 w 759541"/>
                        <a:gd name="connsiteY13" fmla="*/ 126065 h 426445"/>
                        <a:gd name="connsiteX14" fmla="*/ 284288 w 759541"/>
                        <a:gd name="connsiteY14" fmla="*/ 85297 h 426445"/>
                        <a:gd name="connsiteX15" fmla="*/ 527838 w 759541"/>
                        <a:gd name="connsiteY15" fmla="*/ 0 h 426445"/>
                        <a:gd name="connsiteX16" fmla="*/ 613135 w 759541"/>
                        <a:gd name="connsiteY16" fmla="*/ 85297 h 426445"/>
                        <a:gd name="connsiteX17" fmla="*/ 613135 w 759541"/>
                        <a:gd name="connsiteY17" fmla="*/ 114716 h 426445"/>
                        <a:gd name="connsiteX18" fmla="*/ 717066 w 759541"/>
                        <a:gd name="connsiteY18" fmla="*/ 154735 h 426445"/>
                        <a:gd name="connsiteX19" fmla="*/ 758116 w 759541"/>
                        <a:gd name="connsiteY19" fmla="*/ 193772 h 426445"/>
                        <a:gd name="connsiteX20" fmla="*/ 759541 w 759541"/>
                        <a:gd name="connsiteY20" fmla="*/ 250402 h 426445"/>
                        <a:gd name="connsiteX21" fmla="*/ 743761 w 759541"/>
                        <a:gd name="connsiteY21" fmla="*/ 275197 h 426445"/>
                        <a:gd name="connsiteX22" fmla="*/ 720505 w 759541"/>
                        <a:gd name="connsiteY22" fmla="*/ 291453 h 426445"/>
                        <a:gd name="connsiteX0" fmla="*/ 720505 w 759541"/>
                        <a:gd name="connsiteY0" fmla="*/ 291453 h 426445"/>
                        <a:gd name="connsiteX1" fmla="*/ 663874 w 759541"/>
                        <a:gd name="connsiteY1" fmla="*/ 292877 h 426445"/>
                        <a:gd name="connsiteX2" fmla="*/ 467036 w 759541"/>
                        <a:gd name="connsiteY2" fmla="*/ 217085 h 426445"/>
                        <a:gd name="connsiteX3" fmla="*/ 460311 w 759541"/>
                        <a:gd name="connsiteY3" fmla="*/ 220425 h 426445"/>
                        <a:gd name="connsiteX4" fmla="*/ 244987 w 759541"/>
                        <a:gd name="connsiteY4" fmla="*/ 278121 h 426445"/>
                        <a:gd name="connsiteX5" fmla="*/ 116682 w 759541"/>
                        <a:gd name="connsiteY5" fmla="*/ 406426 h 426445"/>
                        <a:gd name="connsiteX6" fmla="*/ 20019 w 759541"/>
                        <a:gd name="connsiteY6" fmla="*/ 406426 h 426445"/>
                        <a:gd name="connsiteX7" fmla="*/ 20019 w 759541"/>
                        <a:gd name="connsiteY7" fmla="*/ 406425 h 426445"/>
                        <a:gd name="connsiteX8" fmla="*/ 20019 w 759541"/>
                        <a:gd name="connsiteY8" fmla="*/ 309762 h 426445"/>
                        <a:gd name="connsiteX9" fmla="*/ 159327 w 759541"/>
                        <a:gd name="connsiteY9" fmla="*/ 170455 h 426445"/>
                        <a:gd name="connsiteX10" fmla="*/ 181939 w 759541"/>
                        <a:gd name="connsiteY10" fmla="*/ 155440 h 426445"/>
                        <a:gd name="connsiteX11" fmla="*/ 195031 w 759541"/>
                        <a:gd name="connsiteY11" fmla="*/ 152893 h 426445"/>
                        <a:gd name="connsiteX12" fmla="*/ 207757 w 759541"/>
                        <a:gd name="connsiteY12" fmla="*/ 146571 h 426445"/>
                        <a:gd name="connsiteX13" fmla="*/ 284288 w 759541"/>
                        <a:gd name="connsiteY13" fmla="*/ 126065 h 426445"/>
                        <a:gd name="connsiteX14" fmla="*/ 527838 w 759541"/>
                        <a:gd name="connsiteY14" fmla="*/ 0 h 426445"/>
                        <a:gd name="connsiteX15" fmla="*/ 613135 w 759541"/>
                        <a:gd name="connsiteY15" fmla="*/ 85297 h 426445"/>
                        <a:gd name="connsiteX16" fmla="*/ 613135 w 759541"/>
                        <a:gd name="connsiteY16" fmla="*/ 114716 h 426445"/>
                        <a:gd name="connsiteX17" fmla="*/ 717066 w 759541"/>
                        <a:gd name="connsiteY17" fmla="*/ 154735 h 426445"/>
                        <a:gd name="connsiteX18" fmla="*/ 758116 w 759541"/>
                        <a:gd name="connsiteY18" fmla="*/ 193772 h 426445"/>
                        <a:gd name="connsiteX19" fmla="*/ 759541 w 759541"/>
                        <a:gd name="connsiteY19" fmla="*/ 250402 h 426445"/>
                        <a:gd name="connsiteX20" fmla="*/ 743761 w 759541"/>
                        <a:gd name="connsiteY20" fmla="*/ 275197 h 426445"/>
                        <a:gd name="connsiteX21" fmla="*/ 720505 w 759541"/>
                        <a:gd name="connsiteY21" fmla="*/ 291453 h 426445"/>
                        <a:gd name="connsiteX0" fmla="*/ 720505 w 759541"/>
                        <a:gd name="connsiteY0" fmla="*/ 393142 h 528134"/>
                        <a:gd name="connsiteX1" fmla="*/ 663874 w 759541"/>
                        <a:gd name="connsiteY1" fmla="*/ 394566 h 528134"/>
                        <a:gd name="connsiteX2" fmla="*/ 467036 w 759541"/>
                        <a:gd name="connsiteY2" fmla="*/ 318774 h 528134"/>
                        <a:gd name="connsiteX3" fmla="*/ 460311 w 759541"/>
                        <a:gd name="connsiteY3" fmla="*/ 322114 h 528134"/>
                        <a:gd name="connsiteX4" fmla="*/ 244987 w 759541"/>
                        <a:gd name="connsiteY4" fmla="*/ 379810 h 528134"/>
                        <a:gd name="connsiteX5" fmla="*/ 116682 w 759541"/>
                        <a:gd name="connsiteY5" fmla="*/ 508115 h 528134"/>
                        <a:gd name="connsiteX6" fmla="*/ 20019 w 759541"/>
                        <a:gd name="connsiteY6" fmla="*/ 508115 h 528134"/>
                        <a:gd name="connsiteX7" fmla="*/ 20019 w 759541"/>
                        <a:gd name="connsiteY7" fmla="*/ 508114 h 528134"/>
                        <a:gd name="connsiteX8" fmla="*/ 20019 w 759541"/>
                        <a:gd name="connsiteY8" fmla="*/ 411451 h 528134"/>
                        <a:gd name="connsiteX9" fmla="*/ 159327 w 759541"/>
                        <a:gd name="connsiteY9" fmla="*/ 272144 h 528134"/>
                        <a:gd name="connsiteX10" fmla="*/ 181939 w 759541"/>
                        <a:gd name="connsiteY10" fmla="*/ 257129 h 528134"/>
                        <a:gd name="connsiteX11" fmla="*/ 195031 w 759541"/>
                        <a:gd name="connsiteY11" fmla="*/ 254582 h 528134"/>
                        <a:gd name="connsiteX12" fmla="*/ 207757 w 759541"/>
                        <a:gd name="connsiteY12" fmla="*/ 248260 h 528134"/>
                        <a:gd name="connsiteX13" fmla="*/ 284288 w 759541"/>
                        <a:gd name="connsiteY13" fmla="*/ 227754 h 528134"/>
                        <a:gd name="connsiteX14" fmla="*/ 392119 w 759541"/>
                        <a:gd name="connsiteY14" fmla="*/ 0 h 528134"/>
                        <a:gd name="connsiteX15" fmla="*/ 613135 w 759541"/>
                        <a:gd name="connsiteY15" fmla="*/ 186986 h 528134"/>
                        <a:gd name="connsiteX16" fmla="*/ 613135 w 759541"/>
                        <a:gd name="connsiteY16" fmla="*/ 216405 h 528134"/>
                        <a:gd name="connsiteX17" fmla="*/ 717066 w 759541"/>
                        <a:gd name="connsiteY17" fmla="*/ 256424 h 528134"/>
                        <a:gd name="connsiteX18" fmla="*/ 758116 w 759541"/>
                        <a:gd name="connsiteY18" fmla="*/ 295461 h 528134"/>
                        <a:gd name="connsiteX19" fmla="*/ 759541 w 759541"/>
                        <a:gd name="connsiteY19" fmla="*/ 352091 h 528134"/>
                        <a:gd name="connsiteX20" fmla="*/ 743761 w 759541"/>
                        <a:gd name="connsiteY20" fmla="*/ 376886 h 528134"/>
                        <a:gd name="connsiteX21" fmla="*/ 720505 w 759541"/>
                        <a:gd name="connsiteY21" fmla="*/ 393142 h 528134"/>
                        <a:gd name="connsiteX0" fmla="*/ 720505 w 759541"/>
                        <a:gd name="connsiteY0" fmla="*/ 393157 h 528149"/>
                        <a:gd name="connsiteX1" fmla="*/ 663874 w 759541"/>
                        <a:gd name="connsiteY1" fmla="*/ 394581 h 528149"/>
                        <a:gd name="connsiteX2" fmla="*/ 467036 w 759541"/>
                        <a:gd name="connsiteY2" fmla="*/ 318789 h 528149"/>
                        <a:gd name="connsiteX3" fmla="*/ 460311 w 759541"/>
                        <a:gd name="connsiteY3" fmla="*/ 322129 h 528149"/>
                        <a:gd name="connsiteX4" fmla="*/ 244987 w 759541"/>
                        <a:gd name="connsiteY4" fmla="*/ 379825 h 528149"/>
                        <a:gd name="connsiteX5" fmla="*/ 116682 w 759541"/>
                        <a:gd name="connsiteY5" fmla="*/ 508130 h 528149"/>
                        <a:gd name="connsiteX6" fmla="*/ 20019 w 759541"/>
                        <a:gd name="connsiteY6" fmla="*/ 508130 h 528149"/>
                        <a:gd name="connsiteX7" fmla="*/ 20019 w 759541"/>
                        <a:gd name="connsiteY7" fmla="*/ 508129 h 528149"/>
                        <a:gd name="connsiteX8" fmla="*/ 20019 w 759541"/>
                        <a:gd name="connsiteY8" fmla="*/ 411466 h 528149"/>
                        <a:gd name="connsiteX9" fmla="*/ 159327 w 759541"/>
                        <a:gd name="connsiteY9" fmla="*/ 272159 h 528149"/>
                        <a:gd name="connsiteX10" fmla="*/ 181939 w 759541"/>
                        <a:gd name="connsiteY10" fmla="*/ 257144 h 528149"/>
                        <a:gd name="connsiteX11" fmla="*/ 195031 w 759541"/>
                        <a:gd name="connsiteY11" fmla="*/ 254597 h 528149"/>
                        <a:gd name="connsiteX12" fmla="*/ 207757 w 759541"/>
                        <a:gd name="connsiteY12" fmla="*/ 248275 h 528149"/>
                        <a:gd name="connsiteX13" fmla="*/ 284288 w 759541"/>
                        <a:gd name="connsiteY13" fmla="*/ 227769 h 528149"/>
                        <a:gd name="connsiteX14" fmla="*/ 392119 w 759541"/>
                        <a:gd name="connsiteY14" fmla="*/ 15 h 528149"/>
                        <a:gd name="connsiteX15" fmla="*/ 613135 w 759541"/>
                        <a:gd name="connsiteY15" fmla="*/ 216420 h 528149"/>
                        <a:gd name="connsiteX16" fmla="*/ 717066 w 759541"/>
                        <a:gd name="connsiteY16" fmla="*/ 256439 h 528149"/>
                        <a:gd name="connsiteX17" fmla="*/ 758116 w 759541"/>
                        <a:gd name="connsiteY17" fmla="*/ 295476 h 528149"/>
                        <a:gd name="connsiteX18" fmla="*/ 759541 w 759541"/>
                        <a:gd name="connsiteY18" fmla="*/ 352106 h 528149"/>
                        <a:gd name="connsiteX19" fmla="*/ 743761 w 759541"/>
                        <a:gd name="connsiteY19" fmla="*/ 376901 h 528149"/>
                        <a:gd name="connsiteX20" fmla="*/ 720505 w 759541"/>
                        <a:gd name="connsiteY20" fmla="*/ 393157 h 528149"/>
                        <a:gd name="connsiteX0" fmla="*/ 720505 w 759541"/>
                        <a:gd name="connsiteY0" fmla="*/ 393157 h 528149"/>
                        <a:gd name="connsiteX1" fmla="*/ 663874 w 759541"/>
                        <a:gd name="connsiteY1" fmla="*/ 394581 h 528149"/>
                        <a:gd name="connsiteX2" fmla="*/ 467036 w 759541"/>
                        <a:gd name="connsiteY2" fmla="*/ 318789 h 528149"/>
                        <a:gd name="connsiteX3" fmla="*/ 460311 w 759541"/>
                        <a:gd name="connsiteY3" fmla="*/ 322129 h 528149"/>
                        <a:gd name="connsiteX4" fmla="*/ 244987 w 759541"/>
                        <a:gd name="connsiteY4" fmla="*/ 379825 h 528149"/>
                        <a:gd name="connsiteX5" fmla="*/ 116682 w 759541"/>
                        <a:gd name="connsiteY5" fmla="*/ 508130 h 528149"/>
                        <a:gd name="connsiteX6" fmla="*/ 20019 w 759541"/>
                        <a:gd name="connsiteY6" fmla="*/ 508130 h 528149"/>
                        <a:gd name="connsiteX7" fmla="*/ 20019 w 759541"/>
                        <a:gd name="connsiteY7" fmla="*/ 508129 h 528149"/>
                        <a:gd name="connsiteX8" fmla="*/ 20019 w 759541"/>
                        <a:gd name="connsiteY8" fmla="*/ 411466 h 528149"/>
                        <a:gd name="connsiteX9" fmla="*/ 159327 w 759541"/>
                        <a:gd name="connsiteY9" fmla="*/ 272159 h 528149"/>
                        <a:gd name="connsiteX10" fmla="*/ 181939 w 759541"/>
                        <a:gd name="connsiteY10" fmla="*/ 257144 h 528149"/>
                        <a:gd name="connsiteX11" fmla="*/ 195031 w 759541"/>
                        <a:gd name="connsiteY11" fmla="*/ 254597 h 528149"/>
                        <a:gd name="connsiteX12" fmla="*/ 207757 w 759541"/>
                        <a:gd name="connsiteY12" fmla="*/ 248275 h 528149"/>
                        <a:gd name="connsiteX13" fmla="*/ 298444 w 759541"/>
                        <a:gd name="connsiteY13" fmla="*/ 182795 h 528149"/>
                        <a:gd name="connsiteX14" fmla="*/ 392119 w 759541"/>
                        <a:gd name="connsiteY14" fmla="*/ 15 h 528149"/>
                        <a:gd name="connsiteX15" fmla="*/ 613135 w 759541"/>
                        <a:gd name="connsiteY15" fmla="*/ 216420 h 528149"/>
                        <a:gd name="connsiteX16" fmla="*/ 717066 w 759541"/>
                        <a:gd name="connsiteY16" fmla="*/ 256439 h 528149"/>
                        <a:gd name="connsiteX17" fmla="*/ 758116 w 759541"/>
                        <a:gd name="connsiteY17" fmla="*/ 295476 h 528149"/>
                        <a:gd name="connsiteX18" fmla="*/ 759541 w 759541"/>
                        <a:gd name="connsiteY18" fmla="*/ 352106 h 528149"/>
                        <a:gd name="connsiteX19" fmla="*/ 743761 w 759541"/>
                        <a:gd name="connsiteY19" fmla="*/ 376901 h 528149"/>
                        <a:gd name="connsiteX20" fmla="*/ 720505 w 759541"/>
                        <a:gd name="connsiteY20" fmla="*/ 393157 h 528149"/>
                        <a:gd name="connsiteX0" fmla="*/ 720505 w 759541"/>
                        <a:gd name="connsiteY0" fmla="*/ 393157 h 528149"/>
                        <a:gd name="connsiteX1" fmla="*/ 663874 w 759541"/>
                        <a:gd name="connsiteY1" fmla="*/ 394581 h 528149"/>
                        <a:gd name="connsiteX2" fmla="*/ 467036 w 759541"/>
                        <a:gd name="connsiteY2" fmla="*/ 318789 h 528149"/>
                        <a:gd name="connsiteX3" fmla="*/ 460311 w 759541"/>
                        <a:gd name="connsiteY3" fmla="*/ 322129 h 528149"/>
                        <a:gd name="connsiteX4" fmla="*/ 244987 w 759541"/>
                        <a:gd name="connsiteY4" fmla="*/ 379825 h 528149"/>
                        <a:gd name="connsiteX5" fmla="*/ 116682 w 759541"/>
                        <a:gd name="connsiteY5" fmla="*/ 508130 h 528149"/>
                        <a:gd name="connsiteX6" fmla="*/ 20019 w 759541"/>
                        <a:gd name="connsiteY6" fmla="*/ 508130 h 528149"/>
                        <a:gd name="connsiteX7" fmla="*/ 20019 w 759541"/>
                        <a:gd name="connsiteY7" fmla="*/ 508129 h 528149"/>
                        <a:gd name="connsiteX8" fmla="*/ 20019 w 759541"/>
                        <a:gd name="connsiteY8" fmla="*/ 411466 h 528149"/>
                        <a:gd name="connsiteX9" fmla="*/ 159327 w 759541"/>
                        <a:gd name="connsiteY9" fmla="*/ 272159 h 528149"/>
                        <a:gd name="connsiteX10" fmla="*/ 181939 w 759541"/>
                        <a:gd name="connsiteY10" fmla="*/ 257144 h 528149"/>
                        <a:gd name="connsiteX11" fmla="*/ 195031 w 759541"/>
                        <a:gd name="connsiteY11" fmla="*/ 254597 h 528149"/>
                        <a:gd name="connsiteX12" fmla="*/ 298444 w 759541"/>
                        <a:gd name="connsiteY12" fmla="*/ 182795 h 528149"/>
                        <a:gd name="connsiteX13" fmla="*/ 392119 w 759541"/>
                        <a:gd name="connsiteY13" fmla="*/ 15 h 528149"/>
                        <a:gd name="connsiteX14" fmla="*/ 613135 w 759541"/>
                        <a:gd name="connsiteY14" fmla="*/ 216420 h 528149"/>
                        <a:gd name="connsiteX15" fmla="*/ 717066 w 759541"/>
                        <a:gd name="connsiteY15" fmla="*/ 256439 h 528149"/>
                        <a:gd name="connsiteX16" fmla="*/ 758116 w 759541"/>
                        <a:gd name="connsiteY16" fmla="*/ 295476 h 528149"/>
                        <a:gd name="connsiteX17" fmla="*/ 759541 w 759541"/>
                        <a:gd name="connsiteY17" fmla="*/ 352106 h 528149"/>
                        <a:gd name="connsiteX18" fmla="*/ 743761 w 759541"/>
                        <a:gd name="connsiteY18" fmla="*/ 376901 h 528149"/>
                        <a:gd name="connsiteX19" fmla="*/ 720505 w 759541"/>
                        <a:gd name="connsiteY19" fmla="*/ 393157 h 528149"/>
                        <a:gd name="connsiteX0" fmla="*/ 720505 w 759541"/>
                        <a:gd name="connsiteY0" fmla="*/ 393157 h 528149"/>
                        <a:gd name="connsiteX1" fmla="*/ 663874 w 759541"/>
                        <a:gd name="connsiteY1" fmla="*/ 394581 h 528149"/>
                        <a:gd name="connsiteX2" fmla="*/ 467036 w 759541"/>
                        <a:gd name="connsiteY2" fmla="*/ 318789 h 528149"/>
                        <a:gd name="connsiteX3" fmla="*/ 460311 w 759541"/>
                        <a:gd name="connsiteY3" fmla="*/ 322129 h 528149"/>
                        <a:gd name="connsiteX4" fmla="*/ 244987 w 759541"/>
                        <a:gd name="connsiteY4" fmla="*/ 379825 h 528149"/>
                        <a:gd name="connsiteX5" fmla="*/ 116682 w 759541"/>
                        <a:gd name="connsiteY5" fmla="*/ 508130 h 528149"/>
                        <a:gd name="connsiteX6" fmla="*/ 20019 w 759541"/>
                        <a:gd name="connsiteY6" fmla="*/ 508130 h 528149"/>
                        <a:gd name="connsiteX7" fmla="*/ 20019 w 759541"/>
                        <a:gd name="connsiteY7" fmla="*/ 508129 h 528149"/>
                        <a:gd name="connsiteX8" fmla="*/ 20019 w 759541"/>
                        <a:gd name="connsiteY8" fmla="*/ 411466 h 528149"/>
                        <a:gd name="connsiteX9" fmla="*/ 159327 w 759541"/>
                        <a:gd name="connsiteY9" fmla="*/ 272159 h 528149"/>
                        <a:gd name="connsiteX10" fmla="*/ 181939 w 759541"/>
                        <a:gd name="connsiteY10" fmla="*/ 257144 h 528149"/>
                        <a:gd name="connsiteX11" fmla="*/ 298444 w 759541"/>
                        <a:gd name="connsiteY11" fmla="*/ 182795 h 528149"/>
                        <a:gd name="connsiteX12" fmla="*/ 392119 w 759541"/>
                        <a:gd name="connsiteY12" fmla="*/ 15 h 528149"/>
                        <a:gd name="connsiteX13" fmla="*/ 613135 w 759541"/>
                        <a:gd name="connsiteY13" fmla="*/ 216420 h 528149"/>
                        <a:gd name="connsiteX14" fmla="*/ 717066 w 759541"/>
                        <a:gd name="connsiteY14" fmla="*/ 256439 h 528149"/>
                        <a:gd name="connsiteX15" fmla="*/ 758116 w 759541"/>
                        <a:gd name="connsiteY15" fmla="*/ 295476 h 528149"/>
                        <a:gd name="connsiteX16" fmla="*/ 759541 w 759541"/>
                        <a:gd name="connsiteY16" fmla="*/ 352106 h 528149"/>
                        <a:gd name="connsiteX17" fmla="*/ 743761 w 759541"/>
                        <a:gd name="connsiteY17" fmla="*/ 376901 h 528149"/>
                        <a:gd name="connsiteX18" fmla="*/ 720505 w 759541"/>
                        <a:gd name="connsiteY18" fmla="*/ 393157 h 528149"/>
                        <a:gd name="connsiteX0" fmla="*/ 720505 w 759541"/>
                        <a:gd name="connsiteY0" fmla="*/ 393157 h 508130"/>
                        <a:gd name="connsiteX1" fmla="*/ 663874 w 759541"/>
                        <a:gd name="connsiteY1" fmla="*/ 394581 h 508130"/>
                        <a:gd name="connsiteX2" fmla="*/ 467036 w 759541"/>
                        <a:gd name="connsiteY2" fmla="*/ 318789 h 508130"/>
                        <a:gd name="connsiteX3" fmla="*/ 244987 w 759541"/>
                        <a:gd name="connsiteY3" fmla="*/ 379825 h 508130"/>
                        <a:gd name="connsiteX4" fmla="*/ 116682 w 759541"/>
                        <a:gd name="connsiteY4" fmla="*/ 508130 h 508130"/>
                        <a:gd name="connsiteX5" fmla="*/ 20019 w 759541"/>
                        <a:gd name="connsiteY5" fmla="*/ 508130 h 508130"/>
                        <a:gd name="connsiteX6" fmla="*/ 20019 w 759541"/>
                        <a:gd name="connsiteY6" fmla="*/ 508129 h 508130"/>
                        <a:gd name="connsiteX7" fmla="*/ 20019 w 759541"/>
                        <a:gd name="connsiteY7" fmla="*/ 411466 h 508130"/>
                        <a:gd name="connsiteX8" fmla="*/ 159327 w 759541"/>
                        <a:gd name="connsiteY8" fmla="*/ 272159 h 508130"/>
                        <a:gd name="connsiteX9" fmla="*/ 181939 w 759541"/>
                        <a:gd name="connsiteY9" fmla="*/ 257144 h 508130"/>
                        <a:gd name="connsiteX10" fmla="*/ 298444 w 759541"/>
                        <a:gd name="connsiteY10" fmla="*/ 182795 h 508130"/>
                        <a:gd name="connsiteX11" fmla="*/ 392119 w 759541"/>
                        <a:gd name="connsiteY11" fmla="*/ 15 h 508130"/>
                        <a:gd name="connsiteX12" fmla="*/ 613135 w 759541"/>
                        <a:gd name="connsiteY12" fmla="*/ 216420 h 508130"/>
                        <a:gd name="connsiteX13" fmla="*/ 717066 w 759541"/>
                        <a:gd name="connsiteY13" fmla="*/ 256439 h 508130"/>
                        <a:gd name="connsiteX14" fmla="*/ 758116 w 759541"/>
                        <a:gd name="connsiteY14" fmla="*/ 295476 h 508130"/>
                        <a:gd name="connsiteX15" fmla="*/ 759541 w 759541"/>
                        <a:gd name="connsiteY15" fmla="*/ 352106 h 508130"/>
                        <a:gd name="connsiteX16" fmla="*/ 743761 w 759541"/>
                        <a:gd name="connsiteY16" fmla="*/ 376901 h 508130"/>
                        <a:gd name="connsiteX17" fmla="*/ 720505 w 759541"/>
                        <a:gd name="connsiteY17" fmla="*/ 393157 h 508130"/>
                        <a:gd name="connsiteX0" fmla="*/ 720505 w 759541"/>
                        <a:gd name="connsiteY0" fmla="*/ 393157 h 508130"/>
                        <a:gd name="connsiteX1" fmla="*/ 467036 w 759541"/>
                        <a:gd name="connsiteY1" fmla="*/ 318789 h 508130"/>
                        <a:gd name="connsiteX2" fmla="*/ 244987 w 759541"/>
                        <a:gd name="connsiteY2" fmla="*/ 379825 h 508130"/>
                        <a:gd name="connsiteX3" fmla="*/ 116682 w 759541"/>
                        <a:gd name="connsiteY3" fmla="*/ 508130 h 508130"/>
                        <a:gd name="connsiteX4" fmla="*/ 20019 w 759541"/>
                        <a:gd name="connsiteY4" fmla="*/ 508130 h 508130"/>
                        <a:gd name="connsiteX5" fmla="*/ 20019 w 759541"/>
                        <a:gd name="connsiteY5" fmla="*/ 508129 h 508130"/>
                        <a:gd name="connsiteX6" fmla="*/ 20019 w 759541"/>
                        <a:gd name="connsiteY6" fmla="*/ 411466 h 508130"/>
                        <a:gd name="connsiteX7" fmla="*/ 159327 w 759541"/>
                        <a:gd name="connsiteY7" fmla="*/ 272159 h 508130"/>
                        <a:gd name="connsiteX8" fmla="*/ 181939 w 759541"/>
                        <a:gd name="connsiteY8" fmla="*/ 257144 h 508130"/>
                        <a:gd name="connsiteX9" fmla="*/ 298444 w 759541"/>
                        <a:gd name="connsiteY9" fmla="*/ 182795 h 508130"/>
                        <a:gd name="connsiteX10" fmla="*/ 392119 w 759541"/>
                        <a:gd name="connsiteY10" fmla="*/ 15 h 508130"/>
                        <a:gd name="connsiteX11" fmla="*/ 613135 w 759541"/>
                        <a:gd name="connsiteY11" fmla="*/ 216420 h 508130"/>
                        <a:gd name="connsiteX12" fmla="*/ 717066 w 759541"/>
                        <a:gd name="connsiteY12" fmla="*/ 256439 h 508130"/>
                        <a:gd name="connsiteX13" fmla="*/ 758116 w 759541"/>
                        <a:gd name="connsiteY13" fmla="*/ 295476 h 508130"/>
                        <a:gd name="connsiteX14" fmla="*/ 759541 w 759541"/>
                        <a:gd name="connsiteY14" fmla="*/ 352106 h 508130"/>
                        <a:gd name="connsiteX15" fmla="*/ 743761 w 759541"/>
                        <a:gd name="connsiteY15" fmla="*/ 376901 h 508130"/>
                        <a:gd name="connsiteX16" fmla="*/ 720505 w 759541"/>
                        <a:gd name="connsiteY16" fmla="*/ 393157 h 508130"/>
                        <a:gd name="connsiteX0" fmla="*/ 720505 w 759541"/>
                        <a:gd name="connsiteY0" fmla="*/ 393157 h 508130"/>
                        <a:gd name="connsiteX1" fmla="*/ 467036 w 759541"/>
                        <a:gd name="connsiteY1" fmla="*/ 318789 h 508130"/>
                        <a:gd name="connsiteX2" fmla="*/ 244987 w 759541"/>
                        <a:gd name="connsiteY2" fmla="*/ 379825 h 508130"/>
                        <a:gd name="connsiteX3" fmla="*/ 116682 w 759541"/>
                        <a:gd name="connsiteY3" fmla="*/ 508130 h 508130"/>
                        <a:gd name="connsiteX4" fmla="*/ 20019 w 759541"/>
                        <a:gd name="connsiteY4" fmla="*/ 508130 h 508130"/>
                        <a:gd name="connsiteX5" fmla="*/ 20019 w 759541"/>
                        <a:gd name="connsiteY5" fmla="*/ 508129 h 508130"/>
                        <a:gd name="connsiteX6" fmla="*/ 20019 w 759541"/>
                        <a:gd name="connsiteY6" fmla="*/ 411466 h 508130"/>
                        <a:gd name="connsiteX7" fmla="*/ 159327 w 759541"/>
                        <a:gd name="connsiteY7" fmla="*/ 272159 h 508130"/>
                        <a:gd name="connsiteX8" fmla="*/ 181939 w 759541"/>
                        <a:gd name="connsiteY8" fmla="*/ 257144 h 508130"/>
                        <a:gd name="connsiteX9" fmla="*/ 298444 w 759541"/>
                        <a:gd name="connsiteY9" fmla="*/ 182795 h 508130"/>
                        <a:gd name="connsiteX10" fmla="*/ 392119 w 759541"/>
                        <a:gd name="connsiteY10" fmla="*/ 15 h 508130"/>
                        <a:gd name="connsiteX11" fmla="*/ 613135 w 759541"/>
                        <a:gd name="connsiteY11" fmla="*/ 216420 h 508130"/>
                        <a:gd name="connsiteX12" fmla="*/ 758116 w 759541"/>
                        <a:gd name="connsiteY12" fmla="*/ 295476 h 508130"/>
                        <a:gd name="connsiteX13" fmla="*/ 759541 w 759541"/>
                        <a:gd name="connsiteY13" fmla="*/ 352106 h 508130"/>
                        <a:gd name="connsiteX14" fmla="*/ 743761 w 759541"/>
                        <a:gd name="connsiteY14" fmla="*/ 376901 h 508130"/>
                        <a:gd name="connsiteX15" fmla="*/ 720505 w 759541"/>
                        <a:gd name="connsiteY15" fmla="*/ 393157 h 508130"/>
                        <a:gd name="connsiteX0" fmla="*/ 720505 w 759541"/>
                        <a:gd name="connsiteY0" fmla="*/ 393157 h 508130"/>
                        <a:gd name="connsiteX1" fmla="*/ 467036 w 759541"/>
                        <a:gd name="connsiteY1" fmla="*/ 318789 h 508130"/>
                        <a:gd name="connsiteX2" fmla="*/ 244987 w 759541"/>
                        <a:gd name="connsiteY2" fmla="*/ 379825 h 508130"/>
                        <a:gd name="connsiteX3" fmla="*/ 116682 w 759541"/>
                        <a:gd name="connsiteY3" fmla="*/ 508130 h 508130"/>
                        <a:gd name="connsiteX4" fmla="*/ 20019 w 759541"/>
                        <a:gd name="connsiteY4" fmla="*/ 508130 h 508130"/>
                        <a:gd name="connsiteX5" fmla="*/ 20019 w 759541"/>
                        <a:gd name="connsiteY5" fmla="*/ 508129 h 508130"/>
                        <a:gd name="connsiteX6" fmla="*/ 20019 w 759541"/>
                        <a:gd name="connsiteY6" fmla="*/ 411466 h 508130"/>
                        <a:gd name="connsiteX7" fmla="*/ 159327 w 759541"/>
                        <a:gd name="connsiteY7" fmla="*/ 272159 h 508130"/>
                        <a:gd name="connsiteX8" fmla="*/ 181939 w 759541"/>
                        <a:gd name="connsiteY8" fmla="*/ 257144 h 508130"/>
                        <a:gd name="connsiteX9" fmla="*/ 298444 w 759541"/>
                        <a:gd name="connsiteY9" fmla="*/ 182795 h 508130"/>
                        <a:gd name="connsiteX10" fmla="*/ 392119 w 759541"/>
                        <a:gd name="connsiteY10" fmla="*/ 15 h 508130"/>
                        <a:gd name="connsiteX11" fmla="*/ 613135 w 759541"/>
                        <a:gd name="connsiteY11" fmla="*/ 216420 h 508130"/>
                        <a:gd name="connsiteX12" fmla="*/ 759541 w 759541"/>
                        <a:gd name="connsiteY12" fmla="*/ 352106 h 508130"/>
                        <a:gd name="connsiteX13" fmla="*/ 743761 w 759541"/>
                        <a:gd name="connsiteY13" fmla="*/ 376901 h 508130"/>
                        <a:gd name="connsiteX14" fmla="*/ 720505 w 759541"/>
                        <a:gd name="connsiteY14" fmla="*/ 393157 h 508130"/>
                        <a:gd name="connsiteX0" fmla="*/ 720505 w 743761"/>
                        <a:gd name="connsiteY0" fmla="*/ 393157 h 508130"/>
                        <a:gd name="connsiteX1" fmla="*/ 467036 w 743761"/>
                        <a:gd name="connsiteY1" fmla="*/ 318789 h 508130"/>
                        <a:gd name="connsiteX2" fmla="*/ 244987 w 743761"/>
                        <a:gd name="connsiteY2" fmla="*/ 379825 h 508130"/>
                        <a:gd name="connsiteX3" fmla="*/ 116682 w 743761"/>
                        <a:gd name="connsiteY3" fmla="*/ 508130 h 508130"/>
                        <a:gd name="connsiteX4" fmla="*/ 20019 w 743761"/>
                        <a:gd name="connsiteY4" fmla="*/ 508130 h 508130"/>
                        <a:gd name="connsiteX5" fmla="*/ 20019 w 743761"/>
                        <a:gd name="connsiteY5" fmla="*/ 508129 h 508130"/>
                        <a:gd name="connsiteX6" fmla="*/ 20019 w 743761"/>
                        <a:gd name="connsiteY6" fmla="*/ 411466 h 508130"/>
                        <a:gd name="connsiteX7" fmla="*/ 159327 w 743761"/>
                        <a:gd name="connsiteY7" fmla="*/ 272159 h 508130"/>
                        <a:gd name="connsiteX8" fmla="*/ 181939 w 743761"/>
                        <a:gd name="connsiteY8" fmla="*/ 257144 h 508130"/>
                        <a:gd name="connsiteX9" fmla="*/ 298444 w 743761"/>
                        <a:gd name="connsiteY9" fmla="*/ 182795 h 508130"/>
                        <a:gd name="connsiteX10" fmla="*/ 392119 w 743761"/>
                        <a:gd name="connsiteY10" fmla="*/ 15 h 508130"/>
                        <a:gd name="connsiteX11" fmla="*/ 613135 w 743761"/>
                        <a:gd name="connsiteY11" fmla="*/ 216420 h 508130"/>
                        <a:gd name="connsiteX12" fmla="*/ 743761 w 743761"/>
                        <a:gd name="connsiteY12" fmla="*/ 376901 h 508130"/>
                        <a:gd name="connsiteX13" fmla="*/ 720505 w 743761"/>
                        <a:gd name="connsiteY13" fmla="*/ 393157 h 508130"/>
                        <a:gd name="connsiteX0" fmla="*/ 720505 w 720505"/>
                        <a:gd name="connsiteY0" fmla="*/ 393157 h 508130"/>
                        <a:gd name="connsiteX1" fmla="*/ 467036 w 720505"/>
                        <a:gd name="connsiteY1" fmla="*/ 318789 h 508130"/>
                        <a:gd name="connsiteX2" fmla="*/ 244987 w 720505"/>
                        <a:gd name="connsiteY2" fmla="*/ 379825 h 508130"/>
                        <a:gd name="connsiteX3" fmla="*/ 116682 w 720505"/>
                        <a:gd name="connsiteY3" fmla="*/ 508130 h 508130"/>
                        <a:gd name="connsiteX4" fmla="*/ 20019 w 720505"/>
                        <a:gd name="connsiteY4" fmla="*/ 508130 h 508130"/>
                        <a:gd name="connsiteX5" fmla="*/ 20019 w 720505"/>
                        <a:gd name="connsiteY5" fmla="*/ 508129 h 508130"/>
                        <a:gd name="connsiteX6" fmla="*/ 20019 w 720505"/>
                        <a:gd name="connsiteY6" fmla="*/ 411466 h 508130"/>
                        <a:gd name="connsiteX7" fmla="*/ 159327 w 720505"/>
                        <a:gd name="connsiteY7" fmla="*/ 272159 h 508130"/>
                        <a:gd name="connsiteX8" fmla="*/ 181939 w 720505"/>
                        <a:gd name="connsiteY8" fmla="*/ 257144 h 508130"/>
                        <a:gd name="connsiteX9" fmla="*/ 298444 w 720505"/>
                        <a:gd name="connsiteY9" fmla="*/ 182795 h 508130"/>
                        <a:gd name="connsiteX10" fmla="*/ 392119 w 720505"/>
                        <a:gd name="connsiteY10" fmla="*/ 15 h 508130"/>
                        <a:gd name="connsiteX11" fmla="*/ 613135 w 720505"/>
                        <a:gd name="connsiteY11" fmla="*/ 216420 h 508130"/>
                        <a:gd name="connsiteX12" fmla="*/ 720505 w 720505"/>
                        <a:gd name="connsiteY12" fmla="*/ 393157 h 508130"/>
                        <a:gd name="connsiteX0" fmla="*/ 613135 w 613134"/>
                        <a:gd name="connsiteY0" fmla="*/ 216420 h 508130"/>
                        <a:gd name="connsiteX1" fmla="*/ 467036 w 613134"/>
                        <a:gd name="connsiteY1" fmla="*/ 318789 h 508130"/>
                        <a:gd name="connsiteX2" fmla="*/ 244987 w 613134"/>
                        <a:gd name="connsiteY2" fmla="*/ 379825 h 508130"/>
                        <a:gd name="connsiteX3" fmla="*/ 116682 w 613134"/>
                        <a:gd name="connsiteY3" fmla="*/ 508130 h 508130"/>
                        <a:gd name="connsiteX4" fmla="*/ 20019 w 613134"/>
                        <a:gd name="connsiteY4" fmla="*/ 508130 h 508130"/>
                        <a:gd name="connsiteX5" fmla="*/ 20019 w 613134"/>
                        <a:gd name="connsiteY5" fmla="*/ 508129 h 508130"/>
                        <a:gd name="connsiteX6" fmla="*/ 20019 w 613134"/>
                        <a:gd name="connsiteY6" fmla="*/ 411466 h 508130"/>
                        <a:gd name="connsiteX7" fmla="*/ 159327 w 613134"/>
                        <a:gd name="connsiteY7" fmla="*/ 272159 h 508130"/>
                        <a:gd name="connsiteX8" fmla="*/ 181939 w 613134"/>
                        <a:gd name="connsiteY8" fmla="*/ 257144 h 508130"/>
                        <a:gd name="connsiteX9" fmla="*/ 298444 w 613134"/>
                        <a:gd name="connsiteY9" fmla="*/ 182795 h 508130"/>
                        <a:gd name="connsiteX10" fmla="*/ 392119 w 613134"/>
                        <a:gd name="connsiteY10" fmla="*/ 15 h 508130"/>
                        <a:gd name="connsiteX11" fmla="*/ 613135 w 613134"/>
                        <a:gd name="connsiteY11" fmla="*/ 216420 h 508130"/>
                        <a:gd name="connsiteX0" fmla="*/ 624762 w 624762"/>
                        <a:gd name="connsiteY0" fmla="*/ 139039 h 508141"/>
                        <a:gd name="connsiteX1" fmla="*/ 467036 w 624762"/>
                        <a:gd name="connsiteY1" fmla="*/ 318800 h 508141"/>
                        <a:gd name="connsiteX2" fmla="*/ 244987 w 624762"/>
                        <a:gd name="connsiteY2" fmla="*/ 379836 h 508141"/>
                        <a:gd name="connsiteX3" fmla="*/ 116682 w 624762"/>
                        <a:gd name="connsiteY3" fmla="*/ 508141 h 508141"/>
                        <a:gd name="connsiteX4" fmla="*/ 20019 w 624762"/>
                        <a:gd name="connsiteY4" fmla="*/ 508141 h 508141"/>
                        <a:gd name="connsiteX5" fmla="*/ 20019 w 624762"/>
                        <a:gd name="connsiteY5" fmla="*/ 508140 h 508141"/>
                        <a:gd name="connsiteX6" fmla="*/ 20019 w 624762"/>
                        <a:gd name="connsiteY6" fmla="*/ 411477 h 508141"/>
                        <a:gd name="connsiteX7" fmla="*/ 159327 w 624762"/>
                        <a:gd name="connsiteY7" fmla="*/ 272170 h 508141"/>
                        <a:gd name="connsiteX8" fmla="*/ 181939 w 624762"/>
                        <a:gd name="connsiteY8" fmla="*/ 257155 h 508141"/>
                        <a:gd name="connsiteX9" fmla="*/ 298444 w 624762"/>
                        <a:gd name="connsiteY9" fmla="*/ 182806 h 508141"/>
                        <a:gd name="connsiteX10" fmla="*/ 392119 w 624762"/>
                        <a:gd name="connsiteY10" fmla="*/ 26 h 508141"/>
                        <a:gd name="connsiteX11" fmla="*/ 624762 w 624762"/>
                        <a:gd name="connsiteY11" fmla="*/ 139039 h 508141"/>
                        <a:gd name="connsiteX0" fmla="*/ 624762 w 624762"/>
                        <a:gd name="connsiteY0" fmla="*/ 139039 h 508141"/>
                        <a:gd name="connsiteX1" fmla="*/ 467036 w 624762"/>
                        <a:gd name="connsiteY1" fmla="*/ 318800 h 508141"/>
                        <a:gd name="connsiteX2" fmla="*/ 244987 w 624762"/>
                        <a:gd name="connsiteY2" fmla="*/ 379836 h 508141"/>
                        <a:gd name="connsiteX3" fmla="*/ 116682 w 624762"/>
                        <a:gd name="connsiteY3" fmla="*/ 508141 h 508141"/>
                        <a:gd name="connsiteX4" fmla="*/ 20019 w 624762"/>
                        <a:gd name="connsiteY4" fmla="*/ 508141 h 508141"/>
                        <a:gd name="connsiteX5" fmla="*/ 20019 w 624762"/>
                        <a:gd name="connsiteY5" fmla="*/ 508140 h 508141"/>
                        <a:gd name="connsiteX6" fmla="*/ 20019 w 624762"/>
                        <a:gd name="connsiteY6" fmla="*/ 411477 h 508141"/>
                        <a:gd name="connsiteX7" fmla="*/ 159327 w 624762"/>
                        <a:gd name="connsiteY7" fmla="*/ 272170 h 508141"/>
                        <a:gd name="connsiteX8" fmla="*/ 181939 w 624762"/>
                        <a:gd name="connsiteY8" fmla="*/ 257155 h 508141"/>
                        <a:gd name="connsiteX9" fmla="*/ 298444 w 624762"/>
                        <a:gd name="connsiteY9" fmla="*/ 182806 h 508141"/>
                        <a:gd name="connsiteX10" fmla="*/ 392119 w 624762"/>
                        <a:gd name="connsiteY10" fmla="*/ 26 h 508141"/>
                        <a:gd name="connsiteX11" fmla="*/ 624762 w 624762"/>
                        <a:gd name="connsiteY11" fmla="*/ 139039 h 508141"/>
                        <a:gd name="connsiteX0" fmla="*/ 624762 w 624762"/>
                        <a:gd name="connsiteY0" fmla="*/ 139039 h 508141"/>
                        <a:gd name="connsiteX1" fmla="*/ 467036 w 624762"/>
                        <a:gd name="connsiteY1" fmla="*/ 318800 h 508141"/>
                        <a:gd name="connsiteX2" fmla="*/ 244987 w 624762"/>
                        <a:gd name="connsiteY2" fmla="*/ 379836 h 508141"/>
                        <a:gd name="connsiteX3" fmla="*/ 116682 w 624762"/>
                        <a:gd name="connsiteY3" fmla="*/ 508141 h 508141"/>
                        <a:gd name="connsiteX4" fmla="*/ 20019 w 624762"/>
                        <a:gd name="connsiteY4" fmla="*/ 508141 h 508141"/>
                        <a:gd name="connsiteX5" fmla="*/ 20019 w 624762"/>
                        <a:gd name="connsiteY5" fmla="*/ 508140 h 508141"/>
                        <a:gd name="connsiteX6" fmla="*/ 20019 w 624762"/>
                        <a:gd name="connsiteY6" fmla="*/ 411477 h 508141"/>
                        <a:gd name="connsiteX7" fmla="*/ 159327 w 624762"/>
                        <a:gd name="connsiteY7" fmla="*/ 272170 h 508141"/>
                        <a:gd name="connsiteX8" fmla="*/ 181939 w 624762"/>
                        <a:gd name="connsiteY8" fmla="*/ 257155 h 508141"/>
                        <a:gd name="connsiteX9" fmla="*/ 298444 w 624762"/>
                        <a:gd name="connsiteY9" fmla="*/ 182806 h 508141"/>
                        <a:gd name="connsiteX10" fmla="*/ 392119 w 624762"/>
                        <a:gd name="connsiteY10" fmla="*/ 26 h 508141"/>
                        <a:gd name="connsiteX11" fmla="*/ 624762 w 624762"/>
                        <a:gd name="connsiteY11" fmla="*/ 139039 h 50814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</a:cxnLst>
                      <a:rect l="l" t="t" r="r" b="b"/>
                      <a:pathLst>
                        <a:path w="624762" h="508141">
                          <a:moveTo>
                            <a:pt x="624762" y="139039"/>
                          </a:moveTo>
                          <a:cubicBezTo>
                            <a:pt x="572187" y="198959"/>
                            <a:pt x="549227" y="259412"/>
                            <a:pt x="467036" y="318800"/>
                          </a:cubicBezTo>
                          <a:cubicBezTo>
                            <a:pt x="404110" y="364268"/>
                            <a:pt x="319003" y="359491"/>
                            <a:pt x="244987" y="379836"/>
                          </a:cubicBezTo>
                          <a:lnTo>
                            <a:pt x="116682" y="508141"/>
                          </a:lnTo>
                          <a:cubicBezTo>
                            <a:pt x="89990" y="534834"/>
                            <a:pt x="46711" y="534834"/>
                            <a:pt x="20019" y="508141"/>
                          </a:cubicBezTo>
                          <a:lnTo>
                            <a:pt x="20019" y="508140"/>
                          </a:lnTo>
                          <a:cubicBezTo>
                            <a:pt x="-6674" y="481448"/>
                            <a:pt x="-6673" y="438169"/>
                            <a:pt x="20019" y="411477"/>
                          </a:cubicBezTo>
                          <a:lnTo>
                            <a:pt x="159327" y="272170"/>
                          </a:lnTo>
                          <a:cubicBezTo>
                            <a:pt x="166000" y="265497"/>
                            <a:pt x="173711" y="260491"/>
                            <a:pt x="181939" y="257155"/>
                          </a:cubicBezTo>
                          <a:lnTo>
                            <a:pt x="298444" y="182806"/>
                          </a:lnTo>
                          <a:lnTo>
                            <a:pt x="392119" y="26"/>
                          </a:lnTo>
                          <a:cubicBezTo>
                            <a:pt x="446927" y="-1866"/>
                            <a:pt x="570604" y="96302"/>
                            <a:pt x="624762" y="139039"/>
                          </a:cubicBezTo>
                          <a:close/>
                        </a:path>
                      </a:pathLst>
                    </a:cu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603" name="台形 602"/>
                    <p:cNvSpPr/>
                    <p:nvPr/>
                  </p:nvSpPr>
                  <p:spPr>
                    <a:xfrm rot="2503523">
                      <a:off x="5005719" y="2083409"/>
                      <a:ext cx="314324" cy="158511"/>
                    </a:xfrm>
                    <a:prstGeom prst="trapezoid">
                      <a:avLst>
                        <a:gd name="adj" fmla="val 13602"/>
                      </a:avLst>
                    </a:prstGeom>
                    <a:solidFill>
                      <a:sysClr val="windowText" lastClr="000000">
                        <a:lumMod val="65000"/>
                        <a:lumOff val="35000"/>
                      </a:sys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600" name="片側の 2 つの角を丸めた四角形 599"/>
                  <p:cNvSpPr/>
                  <p:nvPr/>
                </p:nvSpPr>
                <p:spPr>
                  <a:xfrm rot="13287502">
                    <a:off x="3297620" y="2724846"/>
                    <a:ext cx="337709" cy="1045039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ysClr val="windowText" lastClr="000000">
                      <a:lumMod val="65000"/>
                      <a:lumOff val="3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</p:grpSp>
      </p:grpSp>
    </p:spTree>
    <p:extLst>
      <p:ext uri="{BB962C8B-B14F-4D97-AF65-F5344CB8AC3E}">
        <p14:creationId xmlns:p14="http://schemas.microsoft.com/office/powerpoint/2010/main" val="3574920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標準デザイン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pptx396_不快感ポーズの女性のイラスト</dc:title>
  <dc:subject>pptx396_不快感ポーズの女性のイラスト</dc:subject>
  <dc:creator>http://www.digipot.net</dc:creator>
  <cp:lastModifiedBy/>
  <cp:revision>1</cp:revision>
  <dcterms:created xsi:type="dcterms:W3CDTF">2014-01-30T05:12:09Z</dcterms:created>
  <dcterms:modified xsi:type="dcterms:W3CDTF">2016-02-23T05:43:35Z</dcterms:modified>
  <cp:category/>
  <cp:version>1</cp:version>
</cp:coreProperties>
</file>